
<file path=[Content_Types].xml><?xml version="1.0" encoding="utf-8"?>
<Types xmlns="http://schemas.openxmlformats.org/package/2006/content-types">
  <Default Extension="1" ContentType="image/jpeg"/>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4.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5.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6.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7.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8.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9.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0.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1.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2.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3.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24.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25.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8" r:id="rId4"/>
    <p:sldMasterId id="2147483724" r:id="rId5"/>
    <p:sldMasterId id="2147483738" r:id="rId6"/>
    <p:sldMasterId id="2147483750" r:id="rId7"/>
    <p:sldMasterId id="2147483790" r:id="rId8"/>
    <p:sldMasterId id="2147483816" r:id="rId9"/>
    <p:sldMasterId id="2147483896" r:id="rId10"/>
    <p:sldMasterId id="2147483910" r:id="rId11"/>
    <p:sldMasterId id="2147483924" r:id="rId12"/>
    <p:sldMasterId id="2147483949" r:id="rId13"/>
    <p:sldMasterId id="2147483974" r:id="rId14"/>
    <p:sldMasterId id="2147484075" r:id="rId15"/>
    <p:sldMasterId id="2147484087" r:id="rId16"/>
    <p:sldMasterId id="2147484166" r:id="rId17"/>
    <p:sldMasterId id="2147484230" r:id="rId18"/>
    <p:sldMasterId id="2147484242" r:id="rId19"/>
    <p:sldMasterId id="2147484255" r:id="rId20"/>
    <p:sldMasterId id="2147484268" r:id="rId21"/>
    <p:sldMasterId id="2147484282" r:id="rId22"/>
    <p:sldMasterId id="2147484294" r:id="rId23"/>
    <p:sldMasterId id="2147484306" r:id="rId24"/>
    <p:sldMasterId id="2147484383" r:id="rId25"/>
    <p:sldMasterId id="2147484397" r:id="rId26"/>
  </p:sldMasterIdLst>
  <p:notesMasterIdLst>
    <p:notesMasterId r:id="rId110"/>
  </p:notesMasterIdLst>
  <p:sldIdLst>
    <p:sldId id="256" r:id="rId27"/>
    <p:sldId id="931" r:id="rId28"/>
    <p:sldId id="3940" r:id="rId29"/>
    <p:sldId id="257" r:id="rId30"/>
    <p:sldId id="889" r:id="rId31"/>
    <p:sldId id="788" r:id="rId32"/>
    <p:sldId id="4009" r:id="rId33"/>
    <p:sldId id="964" r:id="rId34"/>
    <p:sldId id="3988" r:id="rId35"/>
    <p:sldId id="4011" r:id="rId36"/>
    <p:sldId id="3993" r:id="rId37"/>
    <p:sldId id="3989" r:id="rId38"/>
    <p:sldId id="4013" r:id="rId39"/>
    <p:sldId id="916" r:id="rId40"/>
    <p:sldId id="340" r:id="rId41"/>
    <p:sldId id="3961" r:id="rId42"/>
    <p:sldId id="3980" r:id="rId43"/>
    <p:sldId id="3987" r:id="rId44"/>
    <p:sldId id="934" r:id="rId45"/>
    <p:sldId id="731" r:id="rId46"/>
    <p:sldId id="3914" r:id="rId47"/>
    <p:sldId id="3906" r:id="rId48"/>
    <p:sldId id="4006" r:id="rId49"/>
    <p:sldId id="3937" r:id="rId50"/>
    <p:sldId id="641" r:id="rId51"/>
    <p:sldId id="4004" r:id="rId52"/>
    <p:sldId id="4007" r:id="rId53"/>
    <p:sldId id="306" r:id="rId54"/>
    <p:sldId id="3994" r:id="rId55"/>
    <p:sldId id="3986" r:id="rId56"/>
    <p:sldId id="3995" r:id="rId57"/>
    <p:sldId id="3910" r:id="rId58"/>
    <p:sldId id="338" r:id="rId59"/>
    <p:sldId id="3990" r:id="rId60"/>
    <p:sldId id="874" r:id="rId61"/>
    <p:sldId id="263" r:id="rId62"/>
    <p:sldId id="898" r:id="rId63"/>
    <p:sldId id="3916" r:id="rId64"/>
    <p:sldId id="4014" r:id="rId65"/>
    <p:sldId id="3929" r:id="rId66"/>
    <p:sldId id="262" r:id="rId67"/>
    <p:sldId id="4012" r:id="rId68"/>
    <p:sldId id="3976" r:id="rId69"/>
    <p:sldId id="3941" r:id="rId70"/>
    <p:sldId id="3935" r:id="rId71"/>
    <p:sldId id="3984" r:id="rId72"/>
    <p:sldId id="3963" r:id="rId73"/>
    <p:sldId id="4005" r:id="rId74"/>
    <p:sldId id="3991" r:id="rId75"/>
    <p:sldId id="321" r:id="rId76"/>
    <p:sldId id="3908" r:id="rId77"/>
    <p:sldId id="3939" r:id="rId78"/>
    <p:sldId id="4008" r:id="rId79"/>
    <p:sldId id="342" r:id="rId80"/>
    <p:sldId id="3912" r:id="rId81"/>
    <p:sldId id="3926" r:id="rId82"/>
    <p:sldId id="893" r:id="rId83"/>
    <p:sldId id="4015" r:id="rId84"/>
    <p:sldId id="3992" r:id="rId85"/>
    <p:sldId id="3905" r:id="rId86"/>
    <p:sldId id="4002" r:id="rId87"/>
    <p:sldId id="3909" r:id="rId88"/>
    <p:sldId id="3998" r:id="rId89"/>
    <p:sldId id="3981" r:id="rId90"/>
    <p:sldId id="4001" r:id="rId91"/>
    <p:sldId id="341" r:id="rId92"/>
    <p:sldId id="324" r:id="rId93"/>
    <p:sldId id="3923" r:id="rId94"/>
    <p:sldId id="3927" r:id="rId95"/>
    <p:sldId id="4016" r:id="rId96"/>
    <p:sldId id="4017" r:id="rId97"/>
    <p:sldId id="3934" r:id="rId98"/>
    <p:sldId id="3996" r:id="rId99"/>
    <p:sldId id="3999" r:id="rId100"/>
    <p:sldId id="4000" r:id="rId101"/>
    <p:sldId id="855" r:id="rId102"/>
    <p:sldId id="353" r:id="rId103"/>
    <p:sldId id="894" r:id="rId104"/>
    <p:sldId id="3985" r:id="rId105"/>
    <p:sldId id="922" r:id="rId106"/>
    <p:sldId id="892" r:id="rId107"/>
    <p:sldId id="929" r:id="rId108"/>
    <p:sldId id="905" r:id="rId10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CC"/>
    <a:srgbClr val="7030A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38" autoAdjust="0"/>
    <p:restoredTop sz="94660"/>
  </p:normalViewPr>
  <p:slideViewPr>
    <p:cSldViewPr snapToGrid="0">
      <p:cViewPr varScale="1">
        <p:scale>
          <a:sx n="82" d="100"/>
          <a:sy n="82" d="100"/>
        </p:scale>
        <p:origin x="70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slide" Target="slides/slide63.xml"/><Relationship Id="rId11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3.xml"/><Relationship Id="rId107" Type="http://schemas.openxmlformats.org/officeDocument/2006/relationships/slide" Target="slides/slide81.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slide" Target="slides/slide27.xml"/><Relationship Id="rId58" Type="http://schemas.openxmlformats.org/officeDocument/2006/relationships/slide" Target="slides/slide32.xml"/><Relationship Id="rId66" Type="http://schemas.openxmlformats.org/officeDocument/2006/relationships/slide" Target="slides/slide40.xml"/><Relationship Id="rId74" Type="http://schemas.openxmlformats.org/officeDocument/2006/relationships/slide" Target="slides/slide48.xml"/><Relationship Id="rId79" Type="http://schemas.openxmlformats.org/officeDocument/2006/relationships/slide" Target="slides/slide53.xml"/><Relationship Id="rId87" Type="http://schemas.openxmlformats.org/officeDocument/2006/relationships/slide" Target="slides/slide61.xml"/><Relationship Id="rId102" Type="http://schemas.openxmlformats.org/officeDocument/2006/relationships/slide" Target="slides/slide76.xml"/><Relationship Id="rId110"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35.xml"/><Relationship Id="rId82" Type="http://schemas.openxmlformats.org/officeDocument/2006/relationships/slide" Target="slides/slide56.xml"/><Relationship Id="rId90" Type="http://schemas.openxmlformats.org/officeDocument/2006/relationships/slide" Target="slides/slide64.xml"/><Relationship Id="rId95" Type="http://schemas.openxmlformats.org/officeDocument/2006/relationships/slide" Target="slides/slide6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slide" Target="slides/slide38.xml"/><Relationship Id="rId69" Type="http://schemas.openxmlformats.org/officeDocument/2006/relationships/slide" Target="slides/slide43.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slide" Target="slides/slide79.xml"/><Relationship Id="rId113"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80" Type="http://schemas.openxmlformats.org/officeDocument/2006/relationships/slide" Target="slides/slide54.xml"/><Relationship Id="rId85" Type="http://schemas.openxmlformats.org/officeDocument/2006/relationships/slide" Target="slides/slide59.xml"/><Relationship Id="rId93" Type="http://schemas.openxmlformats.org/officeDocument/2006/relationships/slide" Target="slides/slide67.xml"/><Relationship Id="rId98" Type="http://schemas.openxmlformats.org/officeDocument/2006/relationships/slide" Target="slides/slide7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103" Type="http://schemas.openxmlformats.org/officeDocument/2006/relationships/slide" Target="slides/slide77.xml"/><Relationship Id="rId108" Type="http://schemas.openxmlformats.org/officeDocument/2006/relationships/slide" Target="slides/slide82.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slide" Target="slides/slide44.xml"/><Relationship Id="rId75" Type="http://schemas.openxmlformats.org/officeDocument/2006/relationships/slide" Target="slides/slide49.xml"/><Relationship Id="rId83" Type="http://schemas.openxmlformats.org/officeDocument/2006/relationships/slide" Target="slides/slide57.xml"/><Relationship Id="rId88" Type="http://schemas.openxmlformats.org/officeDocument/2006/relationships/slide" Target="slides/slide62.xml"/><Relationship Id="rId91" Type="http://schemas.openxmlformats.org/officeDocument/2006/relationships/slide" Target="slides/slide65.xml"/><Relationship Id="rId96" Type="http://schemas.openxmlformats.org/officeDocument/2006/relationships/slide" Target="slides/slide70.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6" Type="http://schemas.openxmlformats.org/officeDocument/2006/relationships/slide" Target="slides/slide80.xml"/><Relationship Id="rId114"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slide" Target="slides/slide52.xml"/><Relationship Id="rId81" Type="http://schemas.openxmlformats.org/officeDocument/2006/relationships/slide" Target="slides/slide55.xml"/><Relationship Id="rId86" Type="http://schemas.openxmlformats.org/officeDocument/2006/relationships/slide" Target="slides/slide60.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109" Type="http://schemas.openxmlformats.org/officeDocument/2006/relationships/slide" Target="slides/slide8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slide" Target="slides/slide78.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0032AC-63F2-4B17-937E-893411E8DE78}" type="datetimeFigureOut">
              <a:rPr lang="en-US" smtClean="0"/>
              <a:t>9/28/2022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EB75C6-67F8-47E6-8C09-9DCDC85BC2DC}" type="slidenum">
              <a:rPr lang="en-US" smtClean="0"/>
              <a:t>‹#›</a:t>
            </a:fld>
            <a:endParaRPr lang="en-US"/>
          </a:p>
        </p:txBody>
      </p:sp>
    </p:spTree>
    <p:extLst>
      <p:ext uri="{BB962C8B-B14F-4D97-AF65-F5344CB8AC3E}">
        <p14:creationId xmlns:p14="http://schemas.microsoft.com/office/powerpoint/2010/main" val="1747124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01434-26BC-4CFC-A595-FA83433C6E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364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2CC96C-8121-420A-8E31-145410AE709F}" type="slidenum">
              <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5539" name="Rectangle 2"/>
          <p:cNvSpPr>
            <a:spLocks noGrp="1" noRot="1" noChangeAspect="1" noChangeArrowheads="1" noTextEdit="1"/>
          </p:cNvSpPr>
          <p:nvPr>
            <p:ph type="sldImg"/>
          </p:nvPr>
        </p:nvSpPr>
        <p:spPr>
          <a:xfrm>
            <a:off x="381000" y="685800"/>
            <a:ext cx="6096000" cy="3429000"/>
          </a:xfrm>
          <a:ln/>
        </p:spPr>
      </p:sp>
      <p:sp>
        <p:nvSpPr>
          <p:cNvPr id="65540"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FCEE98-1D0F-461B-A272-E09B78A62C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7675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FCEE98-1D0F-461B-A272-E09B78A62C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9857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FCEE98-1D0F-461B-A272-E09B78A62C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7923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CAF57-B6DB-4D49-88B6-BEC5DF5721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0625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4B3AB-C722-4468-95C1-0426914398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046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1A530-A496-4153-A4ED-63F877839F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C62455-AF96-4C18-A63E-EB2E3A37ED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702F35-CCEA-49E6-A828-D2BE1D60E977}"/>
              </a:ext>
            </a:extLst>
          </p:cNvPr>
          <p:cNvSpPr>
            <a:spLocks noGrp="1"/>
          </p:cNvSpPr>
          <p:nvPr>
            <p:ph type="dt" sz="half" idx="10"/>
          </p:nvPr>
        </p:nvSpPr>
        <p:spPr/>
        <p:txBody>
          <a:bodyPr/>
          <a:lstStyle/>
          <a:p>
            <a:fld id="{6D42FFF6-1447-4A7C-A51D-204F85DA81D2}" type="datetimeFigureOut">
              <a:rPr lang="en-US" smtClean="0"/>
              <a:t>9/28/2022</a:t>
            </a:fld>
            <a:endParaRPr lang="en-US"/>
          </a:p>
        </p:txBody>
      </p:sp>
      <p:sp>
        <p:nvSpPr>
          <p:cNvPr id="5" name="Footer Placeholder 4">
            <a:extLst>
              <a:ext uri="{FF2B5EF4-FFF2-40B4-BE49-F238E27FC236}">
                <a16:creationId xmlns:a16="http://schemas.microsoft.com/office/drawing/2014/main" id="{920C585D-52EF-408F-BE1E-DE99A54300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F361E9-7FF9-4832-B0AB-D145E6848E49}"/>
              </a:ext>
            </a:extLst>
          </p:cNvPr>
          <p:cNvSpPr>
            <a:spLocks noGrp="1"/>
          </p:cNvSpPr>
          <p:nvPr>
            <p:ph type="sldNum" sz="quarter" idx="12"/>
          </p:nvPr>
        </p:nvSpPr>
        <p:spPr/>
        <p:txBody>
          <a:bodyPr/>
          <a:lstStyle/>
          <a:p>
            <a:fld id="{A7818DE9-D5DE-496D-9230-25DBBCF384D0}" type="slidenum">
              <a:rPr lang="en-US" smtClean="0"/>
              <a:t>‹#›</a:t>
            </a:fld>
            <a:endParaRPr lang="en-US"/>
          </a:p>
        </p:txBody>
      </p:sp>
    </p:spTree>
    <p:extLst>
      <p:ext uri="{BB962C8B-B14F-4D97-AF65-F5344CB8AC3E}">
        <p14:creationId xmlns:p14="http://schemas.microsoft.com/office/powerpoint/2010/main" val="1627023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BA55D-DD51-4A32-AB4B-38E9E19D52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AEDC39-48A4-45FA-BB1E-A6C95BD04B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EF9C0B-669B-42E5-AFC9-512C4E029581}"/>
              </a:ext>
            </a:extLst>
          </p:cNvPr>
          <p:cNvSpPr>
            <a:spLocks noGrp="1"/>
          </p:cNvSpPr>
          <p:nvPr>
            <p:ph type="dt" sz="half" idx="10"/>
          </p:nvPr>
        </p:nvSpPr>
        <p:spPr/>
        <p:txBody>
          <a:bodyPr/>
          <a:lstStyle/>
          <a:p>
            <a:fld id="{6D42FFF6-1447-4A7C-A51D-204F85DA81D2}" type="datetimeFigureOut">
              <a:rPr lang="en-US" smtClean="0"/>
              <a:t>9/28/2022</a:t>
            </a:fld>
            <a:endParaRPr lang="en-US"/>
          </a:p>
        </p:txBody>
      </p:sp>
      <p:sp>
        <p:nvSpPr>
          <p:cNvPr id="5" name="Footer Placeholder 4">
            <a:extLst>
              <a:ext uri="{FF2B5EF4-FFF2-40B4-BE49-F238E27FC236}">
                <a16:creationId xmlns:a16="http://schemas.microsoft.com/office/drawing/2014/main" id="{979635D6-953A-4EB9-A688-97BBA47B6C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620F4-1DC2-4AB4-87CA-006260EAEDA7}"/>
              </a:ext>
            </a:extLst>
          </p:cNvPr>
          <p:cNvSpPr>
            <a:spLocks noGrp="1"/>
          </p:cNvSpPr>
          <p:nvPr>
            <p:ph type="sldNum" sz="quarter" idx="12"/>
          </p:nvPr>
        </p:nvSpPr>
        <p:spPr/>
        <p:txBody>
          <a:bodyPr/>
          <a:lstStyle/>
          <a:p>
            <a:fld id="{A7818DE9-D5DE-496D-9230-25DBBCF384D0}" type="slidenum">
              <a:rPr lang="en-US" smtClean="0"/>
              <a:t>‹#›</a:t>
            </a:fld>
            <a:endParaRPr lang="en-US"/>
          </a:p>
        </p:txBody>
      </p:sp>
    </p:spTree>
    <p:extLst>
      <p:ext uri="{BB962C8B-B14F-4D97-AF65-F5344CB8AC3E}">
        <p14:creationId xmlns:p14="http://schemas.microsoft.com/office/powerpoint/2010/main" val="6795968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dirty="0"/>
          </a:p>
        </p:txBody>
      </p:sp>
      <p:sp>
        <p:nvSpPr>
          <p:cNvPr id="3"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9"/>
          <p:cNvSpPr>
            <a:spLocks noGrp="1" noChangeArrowheads="1"/>
          </p:cNvSpPr>
          <p:nvPr>
            <p:ph type="sldNum" sz="quarter" idx="12"/>
          </p:nvPr>
        </p:nvSpPr>
        <p:spPr>
          <a:ln/>
        </p:spPr>
        <p:txBody>
          <a:bodyPr/>
          <a:lstStyle>
            <a:lvl1pPr>
              <a:defRPr/>
            </a:lvl1pPr>
          </a:lstStyle>
          <a:p>
            <a:pPr>
              <a:defRPr/>
            </a:pPr>
            <a:fld id="{94DCB27A-3C33-4B63-A3D0-74FF05C102B4}" type="slidenum">
              <a:rPr lang="en-US"/>
              <a:pPr>
                <a:defRPr/>
              </a:pPr>
              <a:t>‹#›</a:t>
            </a:fld>
            <a:endParaRPr lang="en-US" dirty="0"/>
          </a:p>
        </p:txBody>
      </p:sp>
    </p:spTree>
    <p:extLst>
      <p:ext uri="{BB962C8B-B14F-4D97-AF65-F5344CB8AC3E}">
        <p14:creationId xmlns:p14="http://schemas.microsoft.com/office/powerpoint/2010/main" val="21049100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a:lvl1pPr>
          </a:lstStyle>
          <a:p>
            <a:pPr>
              <a:defRPr/>
            </a:pPr>
            <a:fld id="{07D5F435-C247-4164-A072-A4C2E2FB07DD}" type="slidenum">
              <a:rPr lang="en-US"/>
              <a:pPr>
                <a:defRPr/>
              </a:pPr>
              <a:t>‹#›</a:t>
            </a:fld>
            <a:endParaRPr lang="en-US" dirty="0"/>
          </a:p>
        </p:txBody>
      </p:sp>
    </p:spTree>
    <p:extLst>
      <p:ext uri="{BB962C8B-B14F-4D97-AF65-F5344CB8AC3E}">
        <p14:creationId xmlns:p14="http://schemas.microsoft.com/office/powerpoint/2010/main" val="25056741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a:lvl1pPr>
          </a:lstStyle>
          <a:p>
            <a:pPr>
              <a:defRPr/>
            </a:pPr>
            <a:fld id="{B8A6DD76-8C0A-4146-827D-9A686A919C4A}" type="slidenum">
              <a:rPr lang="en-US"/>
              <a:pPr>
                <a:defRPr/>
              </a:pPr>
              <a:t>‹#›</a:t>
            </a:fld>
            <a:endParaRPr lang="en-US" dirty="0"/>
          </a:p>
        </p:txBody>
      </p:sp>
    </p:spTree>
    <p:extLst>
      <p:ext uri="{BB962C8B-B14F-4D97-AF65-F5344CB8AC3E}">
        <p14:creationId xmlns:p14="http://schemas.microsoft.com/office/powerpoint/2010/main" val="7583127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a:lvl1pPr>
          </a:lstStyle>
          <a:p>
            <a:pPr>
              <a:defRPr/>
            </a:pPr>
            <a:fld id="{572E87D9-0296-4A05-90B1-12B5A72D2312}" type="slidenum">
              <a:rPr lang="en-US"/>
              <a:pPr>
                <a:defRPr/>
              </a:pPr>
              <a:t>‹#›</a:t>
            </a:fld>
            <a:endParaRPr lang="en-US" dirty="0"/>
          </a:p>
        </p:txBody>
      </p:sp>
    </p:spTree>
    <p:extLst>
      <p:ext uri="{BB962C8B-B14F-4D97-AF65-F5344CB8AC3E}">
        <p14:creationId xmlns:p14="http://schemas.microsoft.com/office/powerpoint/2010/main" val="27252345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6617"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64217"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a:lvl1pPr>
          </a:lstStyle>
          <a:p>
            <a:pPr>
              <a:defRPr/>
            </a:pPr>
            <a:fld id="{F37F4822-408C-4862-B22D-3C7DC0AF2216}" type="slidenum">
              <a:rPr lang="en-US"/>
              <a:pPr>
                <a:defRPr/>
              </a:pPr>
              <a:t>‹#›</a:t>
            </a:fld>
            <a:endParaRPr lang="en-US" dirty="0"/>
          </a:p>
        </p:txBody>
      </p:sp>
    </p:spTree>
    <p:extLst>
      <p:ext uri="{BB962C8B-B14F-4D97-AF65-F5344CB8AC3E}">
        <p14:creationId xmlns:p14="http://schemas.microsoft.com/office/powerpoint/2010/main" val="24807338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64217"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64217"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7417" y="1981200"/>
            <a:ext cx="5080000" cy="4114800"/>
          </a:xfrm>
        </p:spPr>
        <p:txBody>
          <a:bodyPr/>
          <a:lstStyle/>
          <a:p>
            <a:pPr lvl="0"/>
            <a:endParaRPr lang="en-US" noProof="0" dirty="0"/>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a:lvl1pPr>
          </a:lstStyle>
          <a:p>
            <a:pPr>
              <a:defRPr/>
            </a:pPr>
            <a:fld id="{4567CE5D-D5A0-4D12-ADF6-E224CAEDC607}" type="slidenum">
              <a:rPr lang="en-US"/>
              <a:pPr>
                <a:defRPr/>
              </a:pPr>
              <a:t>‹#›</a:t>
            </a:fld>
            <a:endParaRPr lang="en-US" dirty="0"/>
          </a:p>
        </p:txBody>
      </p:sp>
    </p:spTree>
    <p:extLst>
      <p:ext uri="{BB962C8B-B14F-4D97-AF65-F5344CB8AC3E}">
        <p14:creationId xmlns:p14="http://schemas.microsoft.com/office/powerpoint/2010/main" val="21306967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64217"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64217"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847417"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a:lvl1pPr>
          </a:lstStyle>
          <a:p>
            <a:pPr>
              <a:defRPr/>
            </a:pPr>
            <a:fld id="{8414F565-6874-4892-BE9A-E32B9CDF2BF1}" type="slidenum">
              <a:rPr lang="en-US"/>
              <a:pPr>
                <a:defRPr/>
              </a:pPr>
              <a:t>‹#›</a:t>
            </a:fld>
            <a:endParaRPr lang="en-US" dirty="0"/>
          </a:p>
        </p:txBody>
      </p:sp>
    </p:spTree>
    <p:extLst>
      <p:ext uri="{BB962C8B-B14F-4D97-AF65-F5344CB8AC3E}">
        <p14:creationId xmlns:p14="http://schemas.microsoft.com/office/powerpoint/2010/main" val="2045415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233" y="2438401"/>
            <a:ext cx="12196233"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5745 h 720"/>
                  <a:gd name="T4" fmla="*/ 624 w 1000"/>
                  <a:gd name="T5" fmla="*/ 5745 h 720"/>
                  <a:gd name="T6" fmla="*/ 62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1" name="Freeform 7"/>
              <p:cNvSpPr>
                <a:spLocks/>
              </p:cNvSpPr>
              <p:nvPr/>
            </p:nvSpPr>
            <p:spPr bwMode="ltGray">
              <a:xfrm rot="-5400000">
                <a:off x="-57" y="1752"/>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252 h 317"/>
                  <a:gd name="T4" fmla="*/ 624 w 624"/>
                  <a:gd name="T5" fmla="*/ 25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362 h 272"/>
                  <a:gd name="T4" fmla="*/ 240 w 624"/>
                  <a:gd name="T5" fmla="*/ 319 h 272"/>
                  <a:gd name="T6" fmla="*/ 624 w 624"/>
                  <a:gd name="T7" fmla="*/ 36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4" name="Freeform 10"/>
              <p:cNvSpPr>
                <a:spLocks/>
              </p:cNvSpPr>
              <p:nvPr/>
            </p:nvSpPr>
            <p:spPr bwMode="ltGray">
              <a:xfrm rot="-5400000">
                <a:off x="156" y="1726"/>
                <a:ext cx="632" cy="315"/>
              </a:xfrm>
              <a:custGeom>
                <a:avLst/>
                <a:gdLst>
                  <a:gd name="T0" fmla="*/ 8 w 632"/>
                  <a:gd name="T1" fmla="*/ 39 h 362"/>
                  <a:gd name="T2" fmla="*/ 8 w 632"/>
                  <a:gd name="T3" fmla="*/ 276 h 362"/>
                  <a:gd name="T4" fmla="*/ 248 w 632"/>
                  <a:gd name="T5" fmla="*/ 276 h 362"/>
                  <a:gd name="T6" fmla="*/ 632 w 632"/>
                  <a:gd name="T7" fmla="*/ 276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7" name="Freeform 13"/>
              <p:cNvSpPr>
                <a:spLocks/>
              </p:cNvSpPr>
              <p:nvPr/>
            </p:nvSpPr>
            <p:spPr bwMode="ltGray">
              <a:xfrm rot="-5400000">
                <a:off x="1830" y="1747"/>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252 h 317"/>
                  <a:gd name="T4" fmla="*/ 624 w 624"/>
                  <a:gd name="T5" fmla="*/ 25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361 h 272"/>
                  <a:gd name="T4" fmla="*/ 240 w 624"/>
                  <a:gd name="T5" fmla="*/ 319 h 272"/>
                  <a:gd name="T6" fmla="*/ 624 w 624"/>
                  <a:gd name="T7" fmla="*/ 3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20" name="Freeform 16"/>
              <p:cNvSpPr>
                <a:spLocks/>
              </p:cNvSpPr>
              <p:nvPr/>
            </p:nvSpPr>
            <p:spPr bwMode="ltGray">
              <a:xfrm rot="-5400000">
                <a:off x="2043" y="1721"/>
                <a:ext cx="632" cy="316"/>
              </a:xfrm>
              <a:custGeom>
                <a:avLst/>
                <a:gdLst>
                  <a:gd name="T0" fmla="*/ 8 w 632"/>
                  <a:gd name="T1" fmla="*/ 39 h 362"/>
                  <a:gd name="T2" fmla="*/ 8 w 632"/>
                  <a:gd name="T3" fmla="*/ 277 h 362"/>
                  <a:gd name="T4" fmla="*/ 248 w 632"/>
                  <a:gd name="T5" fmla="*/ 277 h 362"/>
                  <a:gd name="T6" fmla="*/ 632 w 632"/>
                  <a:gd name="T7" fmla="*/ 277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23" name="Freeform 19"/>
              <p:cNvSpPr>
                <a:spLocks/>
              </p:cNvSpPr>
              <p:nvPr/>
            </p:nvSpPr>
            <p:spPr bwMode="ltGray">
              <a:xfrm rot="-5400000">
                <a:off x="4584" y="1747"/>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361 h 272"/>
                  <a:gd name="T4" fmla="*/ 240 w 624"/>
                  <a:gd name="T5" fmla="*/ 319 h 272"/>
                  <a:gd name="T6" fmla="*/ 624 w 624"/>
                  <a:gd name="T7" fmla="*/ 3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26" name="Freeform 22"/>
              <p:cNvSpPr>
                <a:spLocks/>
              </p:cNvSpPr>
              <p:nvPr/>
            </p:nvSpPr>
            <p:spPr bwMode="ltGray">
              <a:xfrm rot="-5400000">
                <a:off x="4797" y="1721"/>
                <a:ext cx="632" cy="316"/>
              </a:xfrm>
              <a:custGeom>
                <a:avLst/>
                <a:gdLst>
                  <a:gd name="T0" fmla="*/ 8 w 632"/>
                  <a:gd name="T1" fmla="*/ 39 h 362"/>
                  <a:gd name="T2" fmla="*/ 8 w 632"/>
                  <a:gd name="T3" fmla="*/ 277 h 362"/>
                  <a:gd name="T4" fmla="*/ 248 w 632"/>
                  <a:gd name="T5" fmla="*/ 277 h 362"/>
                  <a:gd name="T6" fmla="*/ 632 w 632"/>
                  <a:gd name="T7" fmla="*/ 277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grpSp>
        <p:sp>
          <p:nvSpPr>
            <p:cNvPr id="6" name="Freeform 23"/>
            <p:cNvSpPr>
              <a:spLocks/>
            </p:cNvSpPr>
            <p:nvPr/>
          </p:nvSpPr>
          <p:spPr bwMode="ltGray">
            <a:xfrm flipH="1">
              <a:off x="-2" y="1536"/>
              <a:ext cx="5762" cy="412"/>
            </a:xfrm>
            <a:custGeom>
              <a:avLst/>
              <a:gdLst>
                <a:gd name="T0" fmla="*/ 0 w 5762"/>
                <a:gd name="T1" fmla="*/ 210 h 385"/>
                <a:gd name="T2" fmla="*/ 5762 w 5762"/>
                <a:gd name="T3" fmla="*/ 201 h 385"/>
                <a:gd name="T4" fmla="*/ 5762 w 5762"/>
                <a:gd name="T5" fmla="*/ 4 h 385"/>
                <a:gd name="T6" fmla="*/ 0 w 5762"/>
                <a:gd name="T7" fmla="*/ 0 h 385"/>
                <a:gd name="T8" fmla="*/ 0 w 5762"/>
                <a:gd name="T9" fmla="*/ 210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grpSp>
      <p:sp>
        <p:nvSpPr>
          <p:cNvPr id="4121" name="Rectangle 25"/>
          <p:cNvSpPr>
            <a:spLocks noGrp="1" noChangeArrowheads="1"/>
          </p:cNvSpPr>
          <p:nvPr>
            <p:ph type="ctrTitle"/>
          </p:nvPr>
        </p:nvSpPr>
        <p:spPr>
          <a:xfrm>
            <a:off x="1564217" y="198438"/>
            <a:ext cx="10363200" cy="2286000"/>
          </a:xfrm>
        </p:spPr>
        <p:txBody>
          <a:bodyPr anchor="b">
            <a:spAutoFit/>
          </a:bodyPr>
          <a:lstStyle>
            <a:lvl1pPr>
              <a:defRPr sz="7200"/>
            </a:lvl1pPr>
          </a:lstStyle>
          <a:p>
            <a:pPr lvl="0"/>
            <a:r>
              <a:rPr lang="en-US" noProof="0"/>
              <a:t>Click to edit Master title style</a:t>
            </a:r>
          </a:p>
        </p:txBody>
      </p:sp>
      <p:sp>
        <p:nvSpPr>
          <p:cNvPr id="4122" name="Rectangle 26"/>
          <p:cNvSpPr>
            <a:spLocks noGrp="1" noChangeArrowheads="1"/>
          </p:cNvSpPr>
          <p:nvPr>
            <p:ph type="subTitle" idx="1"/>
          </p:nvPr>
        </p:nvSpPr>
        <p:spPr>
          <a:xfrm>
            <a:off x="1555751" y="3886200"/>
            <a:ext cx="8534400" cy="1752600"/>
          </a:xfrm>
        </p:spPr>
        <p:txBody>
          <a:bodyPr/>
          <a:lstStyle>
            <a:lvl1pPr marL="0" indent="0">
              <a:buFont typeface="Wingdings" pitchFamily="2" charset="2"/>
              <a:buNone/>
              <a:defRPr sz="4000"/>
            </a:lvl1pPr>
          </a:lstStyle>
          <a:p>
            <a:pPr lvl="0"/>
            <a:r>
              <a:rPr lang="en-US" noProof="0"/>
              <a:t>Click to edit Master subtitle style</a:t>
            </a:r>
          </a:p>
        </p:txBody>
      </p:sp>
      <p:sp>
        <p:nvSpPr>
          <p:cNvPr id="27" name="Rectangle 27"/>
          <p:cNvSpPr>
            <a:spLocks noGrp="1" noChangeArrowheads="1"/>
          </p:cNvSpPr>
          <p:nvPr>
            <p:ph type="dt" sz="half" idx="10"/>
          </p:nvPr>
        </p:nvSpPr>
        <p:spPr>
          <a:xfrm>
            <a:off x="1555751" y="6248400"/>
            <a:ext cx="2540000" cy="457200"/>
          </a:xfrm>
        </p:spPr>
        <p:txBody>
          <a:bodyPr/>
          <a:lstStyle>
            <a:lvl1pPr>
              <a:defRPr smtClean="0">
                <a:solidFill>
                  <a:srgbClr val="000000"/>
                </a:solidFill>
              </a:defRPr>
            </a:lvl1pPr>
          </a:lstStyle>
          <a:p>
            <a:pPr>
              <a:defRPr/>
            </a:pPr>
            <a:endParaRPr lang="en-US" dirty="0"/>
          </a:p>
        </p:txBody>
      </p:sp>
      <p:sp>
        <p:nvSpPr>
          <p:cNvPr id="28" name="Rectangle 28"/>
          <p:cNvSpPr>
            <a:spLocks noGrp="1" noChangeArrowheads="1"/>
          </p:cNvSpPr>
          <p:nvPr>
            <p:ph type="ftr" sz="quarter" idx="11"/>
          </p:nvPr>
        </p:nvSpPr>
        <p:spPr/>
        <p:txBody>
          <a:bodyPr/>
          <a:lstStyle>
            <a:lvl1pPr>
              <a:defRPr smtClean="0">
                <a:solidFill>
                  <a:srgbClr val="000000"/>
                </a:solidFill>
              </a:defRPr>
            </a:lvl1pPr>
          </a:lstStyle>
          <a:p>
            <a:pPr>
              <a:defRPr/>
            </a:pPr>
            <a:endParaRPr lang="en-US" dirty="0"/>
          </a:p>
        </p:txBody>
      </p:sp>
      <p:sp>
        <p:nvSpPr>
          <p:cNvPr id="29" name="Rectangle 29"/>
          <p:cNvSpPr>
            <a:spLocks noGrp="1" noChangeArrowheads="1"/>
          </p:cNvSpPr>
          <p:nvPr>
            <p:ph type="sldNum" sz="quarter" idx="12"/>
          </p:nvPr>
        </p:nvSpPr>
        <p:spPr/>
        <p:txBody>
          <a:bodyPr/>
          <a:lstStyle>
            <a:lvl1pPr>
              <a:defRPr smtClean="0">
                <a:solidFill>
                  <a:srgbClr val="000000"/>
                </a:solidFill>
              </a:defRPr>
            </a:lvl1pPr>
          </a:lstStyle>
          <a:p>
            <a:pPr>
              <a:defRPr/>
            </a:pPr>
            <a:fld id="{7A6CE25E-E636-42C7-A822-8CED9B036D52}" type="slidenum">
              <a:rPr lang="en-US"/>
              <a:pPr>
                <a:defRPr/>
              </a:pPr>
              <a:t>‹#›</a:t>
            </a:fld>
            <a:endParaRPr lang="en-US" dirty="0"/>
          </a:p>
        </p:txBody>
      </p:sp>
    </p:spTree>
    <p:extLst>
      <p:ext uri="{BB962C8B-B14F-4D97-AF65-F5344CB8AC3E}">
        <p14:creationId xmlns:p14="http://schemas.microsoft.com/office/powerpoint/2010/main" val="8882673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BEFC523-3523-4662-9083-74FB40BBE25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157022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0B32B38-E707-418B-94FD-B19E6E133D9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92701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1FE162-13C1-4ED2-9A20-8F55A23C1B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A2C2BA-BA51-46B2-8FC9-7866B4A20D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05B8F3-C56F-459C-8691-6F5DD3C4418B}"/>
              </a:ext>
            </a:extLst>
          </p:cNvPr>
          <p:cNvSpPr>
            <a:spLocks noGrp="1"/>
          </p:cNvSpPr>
          <p:nvPr>
            <p:ph type="dt" sz="half" idx="10"/>
          </p:nvPr>
        </p:nvSpPr>
        <p:spPr/>
        <p:txBody>
          <a:bodyPr/>
          <a:lstStyle/>
          <a:p>
            <a:fld id="{6D42FFF6-1447-4A7C-A51D-204F85DA81D2}" type="datetimeFigureOut">
              <a:rPr lang="en-US" smtClean="0"/>
              <a:t>9/28/2022</a:t>
            </a:fld>
            <a:endParaRPr lang="en-US"/>
          </a:p>
        </p:txBody>
      </p:sp>
      <p:sp>
        <p:nvSpPr>
          <p:cNvPr id="5" name="Footer Placeholder 4">
            <a:extLst>
              <a:ext uri="{FF2B5EF4-FFF2-40B4-BE49-F238E27FC236}">
                <a16:creationId xmlns:a16="http://schemas.microsoft.com/office/drawing/2014/main" id="{6BD3ED10-20C5-4D4B-9727-E38B037046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241CCC-CE7E-4E7F-9ADA-F8E72A0C190B}"/>
              </a:ext>
            </a:extLst>
          </p:cNvPr>
          <p:cNvSpPr>
            <a:spLocks noGrp="1"/>
          </p:cNvSpPr>
          <p:nvPr>
            <p:ph type="sldNum" sz="quarter" idx="12"/>
          </p:nvPr>
        </p:nvSpPr>
        <p:spPr/>
        <p:txBody>
          <a:bodyPr/>
          <a:lstStyle/>
          <a:p>
            <a:fld id="{A7818DE9-D5DE-496D-9230-25DBBCF384D0}" type="slidenum">
              <a:rPr lang="en-US" smtClean="0"/>
              <a:t>‹#›</a:t>
            </a:fld>
            <a:endParaRPr lang="en-US"/>
          </a:p>
        </p:txBody>
      </p:sp>
    </p:spTree>
    <p:extLst>
      <p:ext uri="{BB962C8B-B14F-4D97-AF65-F5344CB8AC3E}">
        <p14:creationId xmlns:p14="http://schemas.microsoft.com/office/powerpoint/2010/main" val="3590276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64217"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7417"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F090C08-6EE7-4892-8F18-9DFACC6B56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545383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14DD750-D974-4896-A502-95931A059F9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3959071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8D6A4AB1-F890-4054-9218-AA7EF575721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155284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7A10A6D7-F0C1-4272-8591-654700C813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167353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89C8013-C3ED-4655-97B1-C8AE32D55DE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396473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01811688-BD42-4325-B649-E28D905ABEB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159861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CD4413D-B5A1-40E5-9527-989D9A57CBB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770499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6617"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64217"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B364451E-971F-4C22-8BF4-5D75F8BDC9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3086526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64217"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64217"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7417" y="1981200"/>
            <a:ext cx="5080000" cy="4114800"/>
          </a:xfrm>
        </p:spPr>
        <p:txBody>
          <a:bodyPr/>
          <a:lstStyle/>
          <a:p>
            <a:pPr lvl="0"/>
            <a:endParaRPr lang="en-US" noProof="0" dirty="0"/>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14EF3EC0-C74A-4001-8A03-8BFE0010AFB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279739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64217"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64217"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847417"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30E6B6C-06C2-4C67-9423-D9C31E20BB3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04517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p:nvSpPr>
        <p:spPr>
          <a:xfrm>
            <a:off x="0" y="0"/>
            <a:ext cx="454660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2" name="Freeform 7"/>
          <p:cNvSpPr>
            <a:spLocks noChangeAspect="1" noEditPoints="1"/>
          </p:cNvSpPr>
          <p:nvPr/>
        </p:nvSpPr>
        <p:spPr bwMode="auto">
          <a:xfrm>
            <a:off x="1117600" y="1762089"/>
            <a:ext cx="3362368"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solidFill>
                <a:srgbClr val="2E2224"/>
              </a:solidFill>
            </a:endParaRPr>
          </a:p>
        </p:txBody>
      </p:sp>
      <p:sp>
        <p:nvSpPr>
          <p:cNvPr id="3" name="Subtitle 2"/>
          <p:cNvSpPr>
            <a:spLocks noGrp="1"/>
          </p:cNvSpPr>
          <p:nvPr>
            <p:ph type="subTitle" idx="1"/>
          </p:nvPr>
        </p:nvSpPr>
        <p:spPr>
          <a:xfrm>
            <a:off x="4991097" y="3721477"/>
            <a:ext cx="6827520" cy="1581151"/>
          </a:xfrm>
        </p:spPr>
        <p:txBody>
          <a:bodyPr>
            <a:normAutofit/>
          </a:bodyPr>
          <a:lstStyle>
            <a:lvl1pPr marL="0" indent="0" algn="l">
              <a:buNone/>
              <a:defRPr sz="1800" b="0" i="0" cap="none" spc="90" baseline="0">
                <a:solidFill>
                  <a:schemeClr val="tx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19E94771-7677-408E-B08F-CBA79F951EDF}" type="datetimeFigureOut">
              <a:rPr lang="en-US" smtClean="0">
                <a:solidFill>
                  <a:srgbClr val="CBD8DD"/>
                </a:solidFill>
              </a:rPr>
              <a:pPr/>
              <a:t>9/28/2022</a:t>
            </a:fld>
            <a:endParaRPr lang="en-US" dirty="0">
              <a:solidFill>
                <a:srgbClr val="CBD8DD"/>
              </a:solidFill>
            </a:endParaRPr>
          </a:p>
        </p:txBody>
      </p:sp>
      <p:sp>
        <p:nvSpPr>
          <p:cNvPr id="5" name="Footer Placeholder 4"/>
          <p:cNvSpPr>
            <a:spLocks noGrp="1"/>
          </p:cNvSpPr>
          <p:nvPr>
            <p:ph type="ftr" sz="quarter" idx="11"/>
          </p:nvPr>
        </p:nvSpPr>
        <p:spPr/>
        <p:txBody>
          <a:bodyPr/>
          <a:lstStyle/>
          <a:p>
            <a:endParaRPr lang="en-US" dirty="0">
              <a:solidFill>
                <a:srgbClr val="48231E"/>
              </a:solidFill>
            </a:endParaRPr>
          </a:p>
        </p:txBody>
      </p:sp>
      <p:sp>
        <p:nvSpPr>
          <p:cNvPr id="6" name="Slide Number Placeholder 5"/>
          <p:cNvSpPr>
            <a:spLocks noGrp="1"/>
          </p:cNvSpPr>
          <p:nvPr>
            <p:ph type="sldNum" sz="quarter" idx="12"/>
          </p:nvPr>
        </p:nvSpPr>
        <p:spPr>
          <a:xfrm>
            <a:off x="10655300" y="6429375"/>
            <a:ext cx="1168400" cy="292100"/>
          </a:xfrm>
        </p:spPr>
        <p:txBody>
          <a:bodyPr/>
          <a:lstStyle/>
          <a:p>
            <a:fld id="{0C172E15-E69A-4301-94D7-CA99638DE418}" type="slidenum">
              <a:rPr lang="en-US" smtClean="0">
                <a:solidFill>
                  <a:srgbClr val="48231E"/>
                </a:solidFill>
              </a:rPr>
              <a:pPr/>
              <a:t>‹#›</a:t>
            </a:fld>
            <a:endParaRPr lang="en-US" dirty="0">
              <a:solidFill>
                <a:srgbClr val="48231E"/>
              </a:solidFill>
            </a:endParaRPr>
          </a:p>
        </p:txBody>
      </p:sp>
      <p:sp>
        <p:nvSpPr>
          <p:cNvPr id="9" name="Freeform 7"/>
          <p:cNvSpPr>
            <a:spLocks noChangeAspect="1" noEditPoints="1"/>
          </p:cNvSpPr>
          <p:nvPr/>
        </p:nvSpPr>
        <p:spPr bwMode="auto">
          <a:xfrm>
            <a:off x="1117600" y="1762089"/>
            <a:ext cx="3362368"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solidFill>
                <a:srgbClr val="2E2224"/>
              </a:solidFill>
            </a:endParaRPr>
          </a:p>
        </p:txBody>
      </p:sp>
      <p:sp>
        <p:nvSpPr>
          <p:cNvPr id="10" name="Title 9"/>
          <p:cNvSpPr>
            <a:spLocks noGrp="1"/>
          </p:cNvSpPr>
          <p:nvPr>
            <p:ph type="title"/>
          </p:nvPr>
        </p:nvSpPr>
        <p:spPr>
          <a:xfrm>
            <a:off x="4986528" y="1417320"/>
            <a:ext cx="6827520" cy="2304288"/>
          </a:xfrm>
        </p:spPr>
        <p:txBody>
          <a:bodyPr>
            <a:normAutofit/>
          </a:bodyPr>
          <a:lstStyle>
            <a:lvl1pPr>
              <a:defRPr sz="3000" cap="all" baseline="0"/>
            </a:lvl1pPr>
          </a:lstStyle>
          <a:p>
            <a:r>
              <a:rPr lang="en-US"/>
              <a:t>Click to edit Master title style</a:t>
            </a:r>
            <a:endParaRPr lang="en-US" dirty="0"/>
          </a:p>
        </p:txBody>
      </p:sp>
      <p:sp>
        <p:nvSpPr>
          <p:cNvPr id="13" name="Freeform 7"/>
          <p:cNvSpPr>
            <a:spLocks noChangeAspect="1" noEditPoints="1"/>
          </p:cNvSpPr>
          <p:nvPr/>
        </p:nvSpPr>
        <p:spPr bwMode="auto">
          <a:xfrm>
            <a:off x="1117600" y="1762089"/>
            <a:ext cx="3362368"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solidFill>
                <a:srgbClr val="2E2224"/>
              </a:solidFill>
            </a:endParaRPr>
          </a:p>
        </p:txBody>
      </p:sp>
    </p:spTree>
    <p:extLst>
      <p:ext uri="{BB962C8B-B14F-4D97-AF65-F5344CB8AC3E}">
        <p14:creationId xmlns:p14="http://schemas.microsoft.com/office/powerpoint/2010/main" val="111668954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9893301" y="0"/>
            <a:ext cx="2307167" cy="6858000"/>
            <a:chOff x="4667" y="0"/>
            <a:chExt cx="1090" cy="4320"/>
          </a:xfrm>
        </p:grpSpPr>
        <p:sp>
          <p:nvSpPr>
            <p:cNvPr id="5" name="Rectangle 3"/>
            <p:cNvSpPr>
              <a:spLocks noChangeArrowheads="1"/>
            </p:cNvSpPr>
            <p:nvPr/>
          </p:nvSpPr>
          <p:spPr bwMode="auto">
            <a:xfrm>
              <a:off x="4973" y="0"/>
              <a:ext cx="783" cy="2089"/>
            </a:xfrm>
            <a:prstGeom prst="rect">
              <a:avLst/>
            </a:prstGeom>
            <a:gradFill rotWithShape="0">
              <a:gsLst>
                <a:gs pos="0">
                  <a:schemeClr val="accent1"/>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2D2525"/>
                </a:solidFill>
              </a:endParaRPr>
            </a:p>
          </p:txBody>
        </p:sp>
        <p:pic>
          <p:nvPicPr>
            <p:cNvPr id="6" name="Picture 4" descr="C:\abitbetter\MS-039\graphics\hokusai2.GIF"/>
            <p:cNvPicPr>
              <a:picLocks noChangeAspect="1" noChangeArrowheads="1"/>
            </p:cNvPicPr>
            <p:nvPr/>
          </p:nvPicPr>
          <p:blipFill>
            <a:blip r:embed="rId2">
              <a:extLst>
                <a:ext uri="{28A0092B-C50C-407E-A947-70E740481C1C}">
                  <a14:useLocalDpi xmlns:a14="http://schemas.microsoft.com/office/drawing/2010/main" val="0"/>
                </a:ext>
              </a:extLst>
            </a:blip>
            <a:srcRect r="13902" b="31862"/>
            <a:stretch>
              <a:fillRect/>
            </a:stretch>
          </p:blipFill>
          <p:spPr bwMode="auto">
            <a:xfrm>
              <a:off x="4667" y="293"/>
              <a:ext cx="1090" cy="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7" name="Rectangle 5"/>
          <p:cNvSpPr>
            <a:spLocks noGrp="1" noChangeArrowheads="1"/>
          </p:cNvSpPr>
          <p:nvPr>
            <p:ph type="ctrTitle" sz="quarter"/>
          </p:nvPr>
        </p:nvSpPr>
        <p:spPr>
          <a:xfrm>
            <a:off x="203200" y="990600"/>
            <a:ext cx="10058400" cy="1143000"/>
          </a:xfrm>
        </p:spPr>
        <p:txBody>
          <a:bodyPr/>
          <a:lstStyle>
            <a:lvl1pPr>
              <a:defRPr/>
            </a:lvl1pPr>
          </a:lstStyle>
          <a:p>
            <a:pPr lvl="0"/>
            <a:r>
              <a:rPr lang="en-US" noProof="0"/>
              <a:t>Click to edit Master title style</a:t>
            </a:r>
          </a:p>
        </p:txBody>
      </p:sp>
      <p:sp>
        <p:nvSpPr>
          <p:cNvPr id="3078" name="Rectangle 6"/>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7" name="Rectangle 7"/>
          <p:cNvSpPr>
            <a:spLocks noGrp="1" noChangeArrowheads="1"/>
          </p:cNvSpPr>
          <p:nvPr>
            <p:ph type="dt" sz="quarter" idx="10"/>
          </p:nvPr>
        </p:nvSpPr>
        <p:spPr>
          <a:xfrm>
            <a:off x="406400" y="6248400"/>
            <a:ext cx="2336800" cy="457200"/>
          </a:xfrm>
        </p:spPr>
        <p:txBody>
          <a:bodyPr/>
          <a:lstStyle>
            <a:lvl1pPr>
              <a:defRPr smtClean="0"/>
            </a:lvl1pPr>
          </a:lstStyle>
          <a:p>
            <a:pPr>
              <a:defRPr/>
            </a:pPr>
            <a:endParaRPr lang="en-US">
              <a:solidFill>
                <a:srgbClr val="2D2525"/>
              </a:solidFill>
            </a:endParaRPr>
          </a:p>
        </p:txBody>
      </p:sp>
      <p:sp>
        <p:nvSpPr>
          <p:cNvPr id="8" name="Rectangle 8"/>
          <p:cNvSpPr>
            <a:spLocks noGrp="1" noChangeArrowheads="1"/>
          </p:cNvSpPr>
          <p:nvPr>
            <p:ph type="ftr" sz="quarter" idx="11"/>
          </p:nvPr>
        </p:nvSpPr>
        <p:spPr>
          <a:xfrm>
            <a:off x="3251200" y="6248400"/>
            <a:ext cx="4267200" cy="457200"/>
          </a:xfrm>
        </p:spPr>
        <p:txBody>
          <a:bodyPr/>
          <a:lstStyle>
            <a:lvl1pPr>
              <a:defRPr smtClean="0"/>
            </a:lvl1pPr>
          </a:lstStyle>
          <a:p>
            <a:pPr>
              <a:defRPr/>
            </a:pPr>
            <a:endParaRPr lang="en-US">
              <a:solidFill>
                <a:srgbClr val="2D2525"/>
              </a:solidFill>
            </a:endParaRPr>
          </a:p>
        </p:txBody>
      </p:sp>
      <p:sp>
        <p:nvSpPr>
          <p:cNvPr id="9" name="Rectangle 9"/>
          <p:cNvSpPr>
            <a:spLocks noGrp="1" noChangeArrowheads="1"/>
          </p:cNvSpPr>
          <p:nvPr>
            <p:ph type="sldNum" sz="quarter" idx="12"/>
          </p:nvPr>
        </p:nvSpPr>
        <p:spPr>
          <a:xfrm>
            <a:off x="8026400" y="6248400"/>
            <a:ext cx="2133600" cy="457200"/>
          </a:xfrm>
        </p:spPr>
        <p:txBody>
          <a:bodyPr/>
          <a:lstStyle>
            <a:lvl1pPr>
              <a:defRPr smtClean="0"/>
            </a:lvl1pPr>
          </a:lstStyle>
          <a:p>
            <a:pPr>
              <a:defRPr/>
            </a:pPr>
            <a:fld id="{C0E6A930-CDE2-44E4-9F57-4AA27080D107}" type="slidenum">
              <a:rPr lang="en-US">
                <a:solidFill>
                  <a:srgbClr val="2D2525"/>
                </a:solidFill>
              </a:rPr>
              <a:pPr>
                <a:defRPr/>
              </a:pPr>
              <a:t>‹#›</a:t>
            </a:fld>
            <a:endParaRPr lang="en-US">
              <a:solidFill>
                <a:srgbClr val="2D2525"/>
              </a:solidFill>
            </a:endParaRPr>
          </a:p>
        </p:txBody>
      </p:sp>
    </p:spTree>
    <p:extLst>
      <p:ext uri="{BB962C8B-B14F-4D97-AF65-F5344CB8AC3E}">
        <p14:creationId xmlns:p14="http://schemas.microsoft.com/office/powerpoint/2010/main" val="32434540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2D2525"/>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2D2525"/>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B4C95B10-A159-4051-9384-67C312AC0A86}" type="slidenum">
              <a:rPr lang="en-US">
                <a:solidFill>
                  <a:srgbClr val="2D2525"/>
                </a:solidFill>
              </a:rPr>
              <a:pPr>
                <a:defRPr/>
              </a:pPr>
              <a:t>‹#›</a:t>
            </a:fld>
            <a:endParaRPr lang="en-US">
              <a:solidFill>
                <a:srgbClr val="2D2525"/>
              </a:solidFill>
            </a:endParaRPr>
          </a:p>
        </p:txBody>
      </p:sp>
    </p:spTree>
    <p:extLst>
      <p:ext uri="{BB962C8B-B14F-4D97-AF65-F5344CB8AC3E}">
        <p14:creationId xmlns:p14="http://schemas.microsoft.com/office/powerpoint/2010/main" val="17895588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2D2525"/>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2D2525"/>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D76DA2C8-810B-48CE-8653-F23804071A75}" type="slidenum">
              <a:rPr lang="en-US">
                <a:solidFill>
                  <a:srgbClr val="2D2525"/>
                </a:solidFill>
              </a:rPr>
              <a:pPr>
                <a:defRPr/>
              </a:pPr>
              <a:t>‹#›</a:t>
            </a:fld>
            <a:endParaRPr lang="en-US">
              <a:solidFill>
                <a:srgbClr val="2D2525"/>
              </a:solidFill>
            </a:endParaRPr>
          </a:p>
        </p:txBody>
      </p:sp>
    </p:spTree>
    <p:extLst>
      <p:ext uri="{BB962C8B-B14F-4D97-AF65-F5344CB8AC3E}">
        <p14:creationId xmlns:p14="http://schemas.microsoft.com/office/powerpoint/2010/main" val="10395895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4826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34000" y="1981200"/>
            <a:ext cx="4826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2D2525"/>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2D2525"/>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1DCBC393-62FA-4B14-A7AF-9B3C187D1D30}" type="slidenum">
              <a:rPr lang="en-US">
                <a:solidFill>
                  <a:srgbClr val="2D2525"/>
                </a:solidFill>
              </a:rPr>
              <a:pPr>
                <a:defRPr/>
              </a:pPr>
              <a:t>‹#›</a:t>
            </a:fld>
            <a:endParaRPr lang="en-US">
              <a:solidFill>
                <a:srgbClr val="2D2525"/>
              </a:solidFill>
            </a:endParaRPr>
          </a:p>
        </p:txBody>
      </p:sp>
    </p:spTree>
    <p:extLst>
      <p:ext uri="{BB962C8B-B14F-4D97-AF65-F5344CB8AC3E}">
        <p14:creationId xmlns:p14="http://schemas.microsoft.com/office/powerpoint/2010/main" val="296470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2D2525"/>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2D2525"/>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A83E5A94-3FE8-47A3-9FE0-8CD443E0EB3A}" type="slidenum">
              <a:rPr lang="en-US">
                <a:solidFill>
                  <a:srgbClr val="2D2525"/>
                </a:solidFill>
              </a:rPr>
              <a:pPr>
                <a:defRPr/>
              </a:pPr>
              <a:t>‹#›</a:t>
            </a:fld>
            <a:endParaRPr lang="en-US">
              <a:solidFill>
                <a:srgbClr val="2D2525"/>
              </a:solidFill>
            </a:endParaRPr>
          </a:p>
        </p:txBody>
      </p:sp>
    </p:spTree>
    <p:extLst>
      <p:ext uri="{BB962C8B-B14F-4D97-AF65-F5344CB8AC3E}">
        <p14:creationId xmlns:p14="http://schemas.microsoft.com/office/powerpoint/2010/main" val="6844450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2D2525"/>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2D2525"/>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44F8795D-3B5F-4276-9A77-B8ED95E7FFC1}" type="slidenum">
              <a:rPr lang="en-US">
                <a:solidFill>
                  <a:srgbClr val="2D2525"/>
                </a:solidFill>
              </a:rPr>
              <a:pPr>
                <a:defRPr/>
              </a:pPr>
              <a:t>‹#›</a:t>
            </a:fld>
            <a:endParaRPr lang="en-US">
              <a:solidFill>
                <a:srgbClr val="2D2525"/>
              </a:solidFill>
            </a:endParaRPr>
          </a:p>
        </p:txBody>
      </p:sp>
    </p:spTree>
    <p:extLst>
      <p:ext uri="{BB962C8B-B14F-4D97-AF65-F5344CB8AC3E}">
        <p14:creationId xmlns:p14="http://schemas.microsoft.com/office/powerpoint/2010/main" val="2864593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2D2525"/>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2D2525"/>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5342D036-F428-47BE-8F0C-7A58AF5E0F6B}" type="slidenum">
              <a:rPr lang="en-US">
                <a:solidFill>
                  <a:srgbClr val="2D2525"/>
                </a:solidFill>
              </a:rPr>
              <a:pPr>
                <a:defRPr/>
              </a:pPr>
              <a:t>‹#›</a:t>
            </a:fld>
            <a:endParaRPr lang="en-US">
              <a:solidFill>
                <a:srgbClr val="2D2525"/>
              </a:solidFill>
            </a:endParaRPr>
          </a:p>
        </p:txBody>
      </p:sp>
    </p:spTree>
    <p:extLst>
      <p:ext uri="{BB962C8B-B14F-4D97-AF65-F5344CB8AC3E}">
        <p14:creationId xmlns:p14="http://schemas.microsoft.com/office/powerpoint/2010/main" val="23272026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2D2525"/>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2D2525"/>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F6477103-105A-412E-B443-ACB4937E8C42}" type="slidenum">
              <a:rPr lang="en-US">
                <a:solidFill>
                  <a:srgbClr val="2D2525"/>
                </a:solidFill>
              </a:rPr>
              <a:pPr>
                <a:defRPr/>
              </a:pPr>
              <a:t>‹#›</a:t>
            </a:fld>
            <a:endParaRPr lang="en-US">
              <a:solidFill>
                <a:srgbClr val="2D2525"/>
              </a:solidFill>
            </a:endParaRPr>
          </a:p>
        </p:txBody>
      </p:sp>
    </p:spTree>
    <p:extLst>
      <p:ext uri="{BB962C8B-B14F-4D97-AF65-F5344CB8AC3E}">
        <p14:creationId xmlns:p14="http://schemas.microsoft.com/office/powerpoint/2010/main" val="40366367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2D2525"/>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2D2525"/>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AD65B58D-3D68-4D67-8E8B-FDE98FB873AD}" type="slidenum">
              <a:rPr lang="en-US">
                <a:solidFill>
                  <a:srgbClr val="2D2525"/>
                </a:solidFill>
              </a:rPr>
              <a:pPr>
                <a:defRPr/>
              </a:pPr>
              <a:t>‹#›</a:t>
            </a:fld>
            <a:endParaRPr lang="en-US">
              <a:solidFill>
                <a:srgbClr val="2D2525"/>
              </a:solidFill>
            </a:endParaRPr>
          </a:p>
        </p:txBody>
      </p:sp>
    </p:spTree>
    <p:extLst>
      <p:ext uri="{BB962C8B-B14F-4D97-AF65-F5344CB8AC3E}">
        <p14:creationId xmlns:p14="http://schemas.microsoft.com/office/powerpoint/2010/main" val="301242386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2D2525"/>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2D2525"/>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2C6221F-B64A-4D30-8BB1-C4BD6CB13782}" type="slidenum">
              <a:rPr lang="en-US">
                <a:solidFill>
                  <a:srgbClr val="2D2525"/>
                </a:solidFill>
              </a:rPr>
              <a:pPr>
                <a:defRPr/>
              </a:pPr>
              <a:t>‹#›</a:t>
            </a:fld>
            <a:endParaRPr lang="en-US">
              <a:solidFill>
                <a:srgbClr val="2D2525"/>
              </a:solidFill>
            </a:endParaRPr>
          </a:p>
        </p:txBody>
      </p:sp>
    </p:spTree>
    <p:extLst>
      <p:ext uri="{BB962C8B-B14F-4D97-AF65-F5344CB8AC3E}">
        <p14:creationId xmlns:p14="http://schemas.microsoft.com/office/powerpoint/2010/main" val="2831216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Freeform 8"/>
          <p:cNvSpPr>
            <a:spLocks noChangeAspect="1" noEditPoints="1"/>
          </p:cNvSpPr>
          <p:nvPr/>
        </p:nvSpPr>
        <p:spPr bwMode="auto">
          <a:xfrm>
            <a:off x="7319512" y="0"/>
            <a:ext cx="4525024" cy="6858000"/>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2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solidFill>
                <a:srgbClr val="2E2224"/>
              </a:solidFill>
            </a:endParaRPr>
          </a:p>
        </p:txBody>
      </p:sp>
      <p:sp>
        <p:nvSpPr>
          <p:cNvPr id="4" name="Date Placeholder 3"/>
          <p:cNvSpPr>
            <a:spLocks noGrp="1"/>
          </p:cNvSpPr>
          <p:nvPr>
            <p:ph type="dt" sz="half" idx="10"/>
          </p:nvPr>
        </p:nvSpPr>
        <p:spPr/>
        <p:txBody>
          <a:bodyPr/>
          <a:lstStyle/>
          <a:p>
            <a:fld id="{19E94771-7677-408E-B08F-CBA79F951EDF}" type="datetimeFigureOut">
              <a:rPr lang="en-US" smtClean="0">
                <a:solidFill>
                  <a:srgbClr val="48231E"/>
                </a:solidFill>
              </a:rPr>
              <a:pPr/>
              <a:t>9/28/2022</a:t>
            </a:fld>
            <a:endParaRPr lang="en-US" dirty="0">
              <a:solidFill>
                <a:srgbClr val="48231E"/>
              </a:solidFill>
            </a:endParaRPr>
          </a:p>
        </p:txBody>
      </p:sp>
      <p:sp>
        <p:nvSpPr>
          <p:cNvPr id="5" name="Footer Placeholder 4"/>
          <p:cNvSpPr>
            <a:spLocks noGrp="1"/>
          </p:cNvSpPr>
          <p:nvPr>
            <p:ph type="ftr" sz="quarter" idx="11"/>
          </p:nvPr>
        </p:nvSpPr>
        <p:spPr/>
        <p:txBody>
          <a:bodyPr/>
          <a:lstStyle/>
          <a:p>
            <a:endParaRPr lang="en-US" dirty="0">
              <a:solidFill>
                <a:srgbClr val="48231E"/>
              </a:solidFill>
            </a:endParaRPr>
          </a:p>
        </p:txBody>
      </p:sp>
      <p:sp>
        <p:nvSpPr>
          <p:cNvPr id="6" name="Slide Number Placeholder 5"/>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
        <p:nvSpPr>
          <p:cNvPr id="25" name="Title Placeholder 1"/>
          <p:cNvSpPr>
            <a:spLocks noGrp="1"/>
          </p:cNvSpPr>
          <p:nvPr>
            <p:ph type="title"/>
          </p:nvPr>
        </p:nvSpPr>
        <p:spPr>
          <a:xfrm>
            <a:off x="368300" y="228604"/>
            <a:ext cx="11455400" cy="1066801"/>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1" name="Content Placeholder 30"/>
          <p:cNvSpPr>
            <a:spLocks noGrp="1"/>
          </p:cNvSpPr>
          <p:nvPr>
            <p:ph sz="quarter" idx="13"/>
          </p:nvPr>
        </p:nvSpPr>
        <p:spPr>
          <a:xfrm>
            <a:off x="365760" y="1298448"/>
            <a:ext cx="11460480"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660716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609600"/>
            <a:ext cx="2463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609600"/>
            <a:ext cx="7188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2D2525"/>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2D2525"/>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F800B05-6965-41C8-8101-F87C23152A30}" type="slidenum">
              <a:rPr lang="en-US">
                <a:solidFill>
                  <a:srgbClr val="2D2525"/>
                </a:solidFill>
              </a:rPr>
              <a:pPr>
                <a:defRPr/>
              </a:pPr>
              <a:t>‹#›</a:t>
            </a:fld>
            <a:endParaRPr lang="en-US">
              <a:solidFill>
                <a:srgbClr val="2D2525"/>
              </a:solidFill>
            </a:endParaRPr>
          </a:p>
        </p:txBody>
      </p:sp>
    </p:spTree>
    <p:extLst>
      <p:ext uri="{BB962C8B-B14F-4D97-AF65-F5344CB8AC3E}">
        <p14:creationId xmlns:p14="http://schemas.microsoft.com/office/powerpoint/2010/main" val="16324230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9855200" cy="1143000"/>
          </a:xfrm>
        </p:spPr>
        <p:txBody>
          <a:bodyPr/>
          <a:lstStyle/>
          <a:p>
            <a:r>
              <a:rPr lang="en-US"/>
              <a:t>Click to edit Master title style</a:t>
            </a:r>
          </a:p>
        </p:txBody>
      </p:sp>
      <p:sp>
        <p:nvSpPr>
          <p:cNvPr id="3" name="Text Placeholder 2"/>
          <p:cNvSpPr>
            <a:spLocks noGrp="1"/>
          </p:cNvSpPr>
          <p:nvPr>
            <p:ph type="body" sz="half" idx="1"/>
          </p:nvPr>
        </p:nvSpPr>
        <p:spPr>
          <a:xfrm>
            <a:off x="304800" y="1981200"/>
            <a:ext cx="4826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334000" y="1981200"/>
            <a:ext cx="4826000" cy="4114800"/>
          </a:xfrm>
        </p:spPr>
        <p:txBody>
          <a:bodyPr/>
          <a:lstStyle/>
          <a:p>
            <a:pPr lvl="0"/>
            <a:endParaRPr lang="en-US" noProof="0"/>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2D2525"/>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2D2525"/>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90BD97DC-BEB0-441D-9645-CBEBB8274ED6}" type="slidenum">
              <a:rPr lang="en-US">
                <a:solidFill>
                  <a:srgbClr val="2D2525"/>
                </a:solidFill>
              </a:rPr>
              <a:pPr>
                <a:defRPr/>
              </a:pPr>
              <a:t>‹#›</a:t>
            </a:fld>
            <a:endParaRPr lang="en-US">
              <a:solidFill>
                <a:srgbClr val="2D2525"/>
              </a:solidFill>
            </a:endParaRPr>
          </a:p>
        </p:txBody>
      </p:sp>
    </p:spTree>
    <p:extLst>
      <p:ext uri="{BB962C8B-B14F-4D97-AF65-F5344CB8AC3E}">
        <p14:creationId xmlns:p14="http://schemas.microsoft.com/office/powerpoint/2010/main" val="380403261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9855200" cy="1143000"/>
          </a:xfrm>
        </p:spPr>
        <p:txBody>
          <a:bodyPr/>
          <a:lstStyle/>
          <a:p>
            <a:r>
              <a:rPr lang="en-US"/>
              <a:t>Click to edit Master title style</a:t>
            </a:r>
          </a:p>
        </p:txBody>
      </p:sp>
      <p:sp>
        <p:nvSpPr>
          <p:cNvPr id="3" name="ClipArt Placeholder 2"/>
          <p:cNvSpPr>
            <a:spLocks noGrp="1"/>
          </p:cNvSpPr>
          <p:nvPr>
            <p:ph type="clipArt" sz="half" idx="1"/>
          </p:nvPr>
        </p:nvSpPr>
        <p:spPr>
          <a:xfrm>
            <a:off x="304800" y="1981200"/>
            <a:ext cx="4826000" cy="4114800"/>
          </a:xfrm>
        </p:spPr>
        <p:txBody>
          <a:bodyPr/>
          <a:lstStyle/>
          <a:p>
            <a:pPr lvl="0"/>
            <a:endParaRPr lang="en-US" noProof="0"/>
          </a:p>
        </p:txBody>
      </p:sp>
      <p:sp>
        <p:nvSpPr>
          <p:cNvPr id="4" name="Text Placeholder 3"/>
          <p:cNvSpPr>
            <a:spLocks noGrp="1"/>
          </p:cNvSpPr>
          <p:nvPr>
            <p:ph type="body" sz="half" idx="2"/>
          </p:nvPr>
        </p:nvSpPr>
        <p:spPr>
          <a:xfrm>
            <a:off x="5334000" y="1981200"/>
            <a:ext cx="4826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2D2525"/>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2D2525"/>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049C66CB-F172-499A-932A-374B8745C6A8}" type="slidenum">
              <a:rPr lang="en-US">
                <a:solidFill>
                  <a:srgbClr val="2D2525"/>
                </a:solidFill>
              </a:rPr>
              <a:pPr>
                <a:defRPr/>
              </a:pPr>
              <a:t>‹#›</a:t>
            </a:fld>
            <a:endParaRPr lang="en-US">
              <a:solidFill>
                <a:srgbClr val="2D2525"/>
              </a:solidFill>
            </a:endParaRPr>
          </a:p>
        </p:txBody>
      </p:sp>
    </p:spTree>
    <p:extLst>
      <p:ext uri="{BB962C8B-B14F-4D97-AF65-F5344CB8AC3E}">
        <p14:creationId xmlns:p14="http://schemas.microsoft.com/office/powerpoint/2010/main" val="373072198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45923" y="3307356"/>
            <a:ext cx="9489573" cy="1470025"/>
          </a:xfrm>
        </p:spPr>
        <p:txBody>
          <a:bodyPr anchor="b"/>
          <a:lstStyle>
            <a:lvl1pPr>
              <a:defRPr sz="4000"/>
            </a:lvl1pPr>
          </a:lstStyle>
          <a:p>
            <a:r>
              <a:rPr lang="en-US"/>
              <a:t>Click to edit Master title style</a:t>
            </a:r>
          </a:p>
        </p:txBody>
      </p:sp>
      <p:sp>
        <p:nvSpPr>
          <p:cNvPr id="3" name="Subtitle 2"/>
          <p:cNvSpPr>
            <a:spLocks noGrp="1"/>
          </p:cNvSpPr>
          <p:nvPr>
            <p:ph type="subTitle" idx="1"/>
          </p:nvPr>
        </p:nvSpPr>
        <p:spPr>
          <a:xfrm>
            <a:off x="1345923" y="4777380"/>
            <a:ext cx="9489573" cy="861420"/>
          </a:xfrm>
        </p:spPr>
        <p:txBody>
          <a:bodyPr anchor="t">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79375A-ABB4-4B5A-91BB-2C067789BE86}" type="datetimeFigureOut">
              <a:rPr lang="en-US" smtClean="0">
                <a:solidFill>
                  <a:prstClr val="black">
                    <a:lumMod val="75000"/>
                    <a:lumOff val="25000"/>
                  </a:prstClr>
                </a:solidFill>
              </a:rPr>
              <a:pPr/>
              <a:t>9/28/2022</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9A8FC943-D560-4C84-B2B2-43563185EB39}"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30518662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79375A-ABB4-4B5A-91BB-2C067789BE86}" type="datetimeFigureOut">
              <a:rPr lang="en-US" smtClean="0">
                <a:solidFill>
                  <a:prstClr val="black">
                    <a:lumMod val="75000"/>
                    <a:lumOff val="25000"/>
                  </a:prstClr>
                </a:solidFill>
              </a:rPr>
              <a:pPr/>
              <a:t>9/28/2022</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9A8FC943-D560-4C84-B2B2-43563185EB39}"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283025582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45924" y="3308581"/>
            <a:ext cx="9489571" cy="1468800"/>
          </a:xfrm>
        </p:spPr>
        <p:txBody>
          <a:bodyPr anchor="b"/>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345924" y="4777381"/>
            <a:ext cx="9489571" cy="8604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79375A-ABB4-4B5A-91BB-2C067789BE86}" type="datetimeFigureOut">
              <a:rPr lang="en-US" smtClean="0">
                <a:solidFill>
                  <a:prstClr val="black">
                    <a:lumMod val="75000"/>
                    <a:lumOff val="25000"/>
                  </a:prstClr>
                </a:solidFill>
              </a:rPr>
              <a:pPr/>
              <a:t>9/28/2022</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9A8FC943-D560-4C84-B2B2-43563185EB39}"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247583614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45924" y="675725"/>
            <a:ext cx="9497440" cy="924475"/>
          </a:xfrm>
        </p:spPr>
        <p:txBody>
          <a:bodyPr/>
          <a:lstStyle/>
          <a:p>
            <a:r>
              <a:rPr lang="en-US"/>
              <a:t>Click to edit Master title style</a:t>
            </a:r>
          </a:p>
        </p:txBody>
      </p:sp>
      <p:sp>
        <p:nvSpPr>
          <p:cNvPr id="3" name="Content Placeholder 2"/>
          <p:cNvSpPr>
            <a:spLocks noGrp="1"/>
          </p:cNvSpPr>
          <p:nvPr>
            <p:ph sz="half" idx="1"/>
          </p:nvPr>
        </p:nvSpPr>
        <p:spPr>
          <a:xfrm>
            <a:off x="1345924" y="1809750"/>
            <a:ext cx="4628369"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708" y="1809749"/>
            <a:ext cx="4625656"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79375A-ABB4-4B5A-91BB-2C067789BE86}" type="datetimeFigureOut">
              <a:rPr lang="en-US" smtClean="0">
                <a:solidFill>
                  <a:prstClr val="black">
                    <a:lumMod val="75000"/>
                    <a:lumOff val="25000"/>
                  </a:prstClr>
                </a:solidFill>
              </a:rPr>
              <a:pPr/>
              <a:t>9/28/2022</a:t>
            </a:fld>
            <a:endParaRPr lang="en-US">
              <a:solidFill>
                <a:prstClr val="black">
                  <a:lumMod val="75000"/>
                  <a:lumOff val="25000"/>
                </a:prstClr>
              </a:solidFill>
            </a:endParaRPr>
          </a:p>
        </p:txBody>
      </p:sp>
      <p:sp>
        <p:nvSpPr>
          <p:cNvPr id="6" name="Footer Placeholder 5"/>
          <p:cNvSpPr>
            <a:spLocks noGrp="1"/>
          </p:cNvSpPr>
          <p:nvPr>
            <p:ph type="ftr" sz="quarter" idx="11"/>
          </p:nvPr>
        </p:nvSpPr>
        <p:spPr/>
        <p:txBody>
          <a:bodyPr/>
          <a:lstStyle/>
          <a:p>
            <a:endParaRPr lang="en-US">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fld id="{9A8FC943-D560-4C84-B2B2-43563185EB39}"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39547436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777192" y="1812927"/>
            <a:ext cx="419709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5924" y="2389190"/>
            <a:ext cx="4628369"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56088" y="1812927"/>
            <a:ext cx="418998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7" y="2389190"/>
            <a:ext cx="462836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79375A-ABB4-4B5A-91BB-2C067789BE86}" type="datetimeFigureOut">
              <a:rPr lang="en-US" smtClean="0">
                <a:solidFill>
                  <a:prstClr val="black">
                    <a:lumMod val="75000"/>
                    <a:lumOff val="25000"/>
                  </a:prstClr>
                </a:solidFill>
              </a:rPr>
              <a:pPr/>
              <a:t>9/28/2022</a:t>
            </a:fld>
            <a:endParaRPr lang="en-US">
              <a:solidFill>
                <a:prstClr val="black">
                  <a:lumMod val="75000"/>
                  <a:lumOff val="25000"/>
                </a:prstClr>
              </a:solidFill>
            </a:endParaRPr>
          </a:p>
        </p:txBody>
      </p:sp>
      <p:sp>
        <p:nvSpPr>
          <p:cNvPr id="8" name="Footer Placeholder 7"/>
          <p:cNvSpPr>
            <a:spLocks noGrp="1"/>
          </p:cNvSpPr>
          <p:nvPr>
            <p:ph type="ftr" sz="quarter" idx="11"/>
          </p:nvPr>
        </p:nvSpPr>
        <p:spPr/>
        <p:txBody>
          <a:bodyPr/>
          <a:lstStyle/>
          <a:p>
            <a:endParaRPr lang="en-US">
              <a:solidFill>
                <a:prstClr val="black">
                  <a:lumMod val="75000"/>
                  <a:lumOff val="25000"/>
                </a:prstClr>
              </a:solidFill>
            </a:endParaRPr>
          </a:p>
        </p:txBody>
      </p:sp>
      <p:sp>
        <p:nvSpPr>
          <p:cNvPr id="9" name="Slide Number Placeholder 8"/>
          <p:cNvSpPr>
            <a:spLocks noGrp="1"/>
          </p:cNvSpPr>
          <p:nvPr>
            <p:ph type="sldNum" sz="quarter" idx="12"/>
          </p:nvPr>
        </p:nvSpPr>
        <p:spPr/>
        <p:txBody>
          <a:bodyPr/>
          <a:lstStyle/>
          <a:p>
            <a:fld id="{9A8FC943-D560-4C84-B2B2-43563185EB39}"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338279823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79375A-ABB4-4B5A-91BB-2C067789BE86}" type="datetimeFigureOut">
              <a:rPr lang="en-US" smtClean="0">
                <a:solidFill>
                  <a:prstClr val="black">
                    <a:lumMod val="75000"/>
                    <a:lumOff val="25000"/>
                  </a:prstClr>
                </a:solidFill>
              </a:rPr>
              <a:pPr/>
              <a:t>9/28/2022</a:t>
            </a:fld>
            <a:endParaRPr lang="en-US">
              <a:solidFill>
                <a:prstClr val="black">
                  <a:lumMod val="75000"/>
                  <a:lumOff val="25000"/>
                </a:prstClr>
              </a:solidFill>
            </a:endParaRPr>
          </a:p>
        </p:txBody>
      </p:sp>
      <p:sp>
        <p:nvSpPr>
          <p:cNvPr id="4" name="Footer Placeholder 3"/>
          <p:cNvSpPr>
            <a:spLocks noGrp="1"/>
          </p:cNvSpPr>
          <p:nvPr>
            <p:ph type="ftr" sz="quarter" idx="11"/>
          </p:nvPr>
        </p:nvSpPr>
        <p:spPr/>
        <p:txBody>
          <a:bodyPr/>
          <a:lstStyle/>
          <a:p>
            <a:endParaRPr lang="en-US">
              <a:solidFill>
                <a:prstClr val="black">
                  <a:lumMod val="75000"/>
                  <a:lumOff val="25000"/>
                </a:prstClr>
              </a:solidFill>
            </a:endParaRPr>
          </a:p>
        </p:txBody>
      </p:sp>
      <p:sp>
        <p:nvSpPr>
          <p:cNvPr id="5" name="Slide Number Placeholder 4"/>
          <p:cNvSpPr>
            <a:spLocks noGrp="1"/>
          </p:cNvSpPr>
          <p:nvPr>
            <p:ph type="sldNum" sz="quarter" idx="12"/>
          </p:nvPr>
        </p:nvSpPr>
        <p:spPr/>
        <p:txBody>
          <a:bodyPr/>
          <a:lstStyle/>
          <a:p>
            <a:fld id="{9A8FC943-D560-4C84-B2B2-43563185EB39}"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333385475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79375A-ABB4-4B5A-91BB-2C067789BE86}" type="datetimeFigureOut">
              <a:rPr lang="en-US" smtClean="0">
                <a:solidFill>
                  <a:prstClr val="black">
                    <a:lumMod val="75000"/>
                    <a:lumOff val="25000"/>
                  </a:prstClr>
                </a:solidFill>
              </a:rPr>
              <a:pPr/>
              <a:t>9/28/2022</a:t>
            </a:fld>
            <a:endParaRPr lang="en-US">
              <a:solidFill>
                <a:prstClr val="black">
                  <a:lumMod val="75000"/>
                  <a:lumOff val="25000"/>
                </a:prstClr>
              </a:solidFill>
            </a:endParaRPr>
          </a:p>
        </p:txBody>
      </p:sp>
      <p:sp>
        <p:nvSpPr>
          <p:cNvPr id="3" name="Footer Placeholder 2"/>
          <p:cNvSpPr>
            <a:spLocks noGrp="1"/>
          </p:cNvSpPr>
          <p:nvPr>
            <p:ph type="ftr" sz="quarter" idx="11"/>
          </p:nvPr>
        </p:nvSpPr>
        <p:spPr/>
        <p:txBody>
          <a:bodyPr/>
          <a:lstStyle/>
          <a:p>
            <a:endParaRPr lang="en-US">
              <a:solidFill>
                <a:prstClr val="black">
                  <a:lumMod val="75000"/>
                  <a:lumOff val="25000"/>
                </a:prstClr>
              </a:solidFill>
            </a:endParaRPr>
          </a:p>
        </p:txBody>
      </p:sp>
      <p:sp>
        <p:nvSpPr>
          <p:cNvPr id="4" name="Slide Number Placeholder 3"/>
          <p:cNvSpPr>
            <a:spLocks noGrp="1"/>
          </p:cNvSpPr>
          <p:nvPr>
            <p:ph type="sldNum" sz="quarter" idx="12"/>
          </p:nvPr>
        </p:nvSpPr>
        <p:spPr/>
        <p:txBody>
          <a:bodyPr/>
          <a:lstStyle/>
          <a:p>
            <a:fld id="{9A8FC943-D560-4C84-B2B2-43563185EB39}"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1399152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454660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4" name="Date Placeholder 3"/>
          <p:cNvSpPr>
            <a:spLocks noGrp="1"/>
          </p:cNvSpPr>
          <p:nvPr>
            <p:ph type="dt" sz="half" idx="10"/>
          </p:nvPr>
        </p:nvSpPr>
        <p:spPr/>
        <p:txBody>
          <a:bodyPr/>
          <a:lstStyle>
            <a:lvl1pPr>
              <a:defRPr>
                <a:solidFill>
                  <a:schemeClr val="bg2"/>
                </a:solidFill>
              </a:defRPr>
            </a:lvl1pPr>
          </a:lstStyle>
          <a:p>
            <a:fld id="{19E94771-7677-408E-B08F-CBA79F951EDF}" type="datetimeFigureOut">
              <a:rPr lang="en-US" smtClean="0">
                <a:solidFill>
                  <a:srgbClr val="CBD8DD"/>
                </a:solidFill>
              </a:rPr>
              <a:pPr/>
              <a:t>9/28/2022</a:t>
            </a:fld>
            <a:endParaRPr lang="en-US" dirty="0">
              <a:solidFill>
                <a:srgbClr val="CBD8DD"/>
              </a:solidFill>
            </a:endParaRPr>
          </a:p>
        </p:txBody>
      </p:sp>
      <p:sp>
        <p:nvSpPr>
          <p:cNvPr id="5" name="Footer Placeholder 4"/>
          <p:cNvSpPr>
            <a:spLocks noGrp="1"/>
          </p:cNvSpPr>
          <p:nvPr>
            <p:ph type="ftr" sz="quarter" idx="11"/>
          </p:nvPr>
        </p:nvSpPr>
        <p:spPr/>
        <p:txBody>
          <a:bodyPr/>
          <a:lstStyle/>
          <a:p>
            <a:endParaRPr lang="en-US" dirty="0">
              <a:solidFill>
                <a:srgbClr val="48231E"/>
              </a:solidFill>
            </a:endParaRPr>
          </a:p>
        </p:txBody>
      </p:sp>
      <p:sp>
        <p:nvSpPr>
          <p:cNvPr id="6" name="Slide Number Placeholder 5"/>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
        <p:nvSpPr>
          <p:cNvPr id="15" name="Subtitle 2"/>
          <p:cNvSpPr>
            <a:spLocks noGrp="1"/>
          </p:cNvSpPr>
          <p:nvPr>
            <p:ph type="subTitle" idx="1"/>
          </p:nvPr>
        </p:nvSpPr>
        <p:spPr>
          <a:xfrm>
            <a:off x="4991099" y="1400178"/>
            <a:ext cx="6827520" cy="1476375"/>
          </a:xfrm>
        </p:spPr>
        <p:txBody>
          <a:bodyPr anchor="b" anchorCtr="0">
            <a:normAutofit/>
          </a:bodyPr>
          <a:lstStyle>
            <a:lvl1pPr marL="0" indent="0" algn="l">
              <a:buNone/>
              <a:defRPr sz="1800" b="0" i="0" cap="none" spc="90" baseline="0">
                <a:solidFill>
                  <a:schemeClr val="tx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10" name="Freeform 7"/>
          <p:cNvSpPr>
            <a:spLocks noChangeAspect="1" noEditPoints="1"/>
          </p:cNvSpPr>
          <p:nvPr/>
        </p:nvSpPr>
        <p:spPr bwMode="auto">
          <a:xfrm>
            <a:off x="45724" y="136645"/>
            <a:ext cx="4434865" cy="6721359"/>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solidFill>
                <a:srgbClr val="2E2224"/>
              </a:solidFill>
            </a:endParaRPr>
          </a:p>
        </p:txBody>
      </p:sp>
      <p:sp>
        <p:nvSpPr>
          <p:cNvPr id="12" name="Title 11"/>
          <p:cNvSpPr>
            <a:spLocks noGrp="1"/>
          </p:cNvSpPr>
          <p:nvPr>
            <p:ph type="title"/>
          </p:nvPr>
        </p:nvSpPr>
        <p:spPr>
          <a:xfrm>
            <a:off x="4978405" y="2895604"/>
            <a:ext cx="6839391" cy="2667001"/>
          </a:xfrm>
        </p:spPr>
        <p:txBody>
          <a:bodyPr anchor="t">
            <a:normAutofit/>
          </a:bodyPr>
          <a:lstStyle>
            <a:lvl1pPr>
              <a:defRPr kumimoji="0" lang="en-US" sz="3000" b="0" i="0" u="none" strike="noStrike" kern="1200" cap="all" spc="0" normalizeH="0" baseline="0" noProof="0" dirty="0" smtClean="0">
                <a:ln>
                  <a:noFill/>
                </a:ln>
                <a:solidFill>
                  <a:schemeClr val="tx2"/>
                </a:solidFill>
                <a:effectLst/>
                <a:uLnTx/>
                <a:uFillTx/>
                <a:latin typeface="+mj-lt"/>
                <a:ea typeface="+mj-ea"/>
                <a:cs typeface="Tunga" pitchFamily="2"/>
              </a:defRPr>
            </a:lvl1pPr>
          </a:lstStyle>
          <a:p>
            <a:r>
              <a:rPr lang="en-US"/>
              <a:t>Click to edit Master title style</a:t>
            </a:r>
            <a:endParaRPr lang="en-US" dirty="0"/>
          </a:p>
        </p:txBody>
      </p:sp>
    </p:spTree>
    <p:extLst>
      <p:ext uri="{BB962C8B-B14F-4D97-AF65-F5344CB8AC3E}">
        <p14:creationId xmlns:p14="http://schemas.microsoft.com/office/powerpoint/2010/main" val="388330162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5923" y="446088"/>
            <a:ext cx="3547533" cy="1185861"/>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136873" y="446088"/>
            <a:ext cx="5706492"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345923" y="1631950"/>
            <a:ext cx="3547533"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79375A-ABB4-4B5A-91BB-2C067789BE86}" type="datetimeFigureOut">
              <a:rPr lang="en-US" smtClean="0">
                <a:solidFill>
                  <a:prstClr val="black">
                    <a:lumMod val="75000"/>
                    <a:lumOff val="25000"/>
                  </a:prstClr>
                </a:solidFill>
              </a:rPr>
              <a:pPr/>
              <a:t>9/28/2022</a:t>
            </a:fld>
            <a:endParaRPr lang="en-US">
              <a:solidFill>
                <a:prstClr val="black">
                  <a:lumMod val="75000"/>
                  <a:lumOff val="25000"/>
                </a:prstClr>
              </a:solidFill>
            </a:endParaRPr>
          </a:p>
        </p:txBody>
      </p:sp>
      <p:sp>
        <p:nvSpPr>
          <p:cNvPr id="6" name="Footer Placeholder 5"/>
          <p:cNvSpPr>
            <a:spLocks noGrp="1"/>
          </p:cNvSpPr>
          <p:nvPr>
            <p:ph type="ftr" sz="quarter" idx="11"/>
          </p:nvPr>
        </p:nvSpPr>
        <p:spPr/>
        <p:txBody>
          <a:bodyPr/>
          <a:lstStyle/>
          <a:p>
            <a:endParaRPr lang="en-US">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fld id="{9A8FC943-D560-4C84-B2B2-43563185EB39}"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239956714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5924" y="1387058"/>
            <a:ext cx="4641849" cy="1113254"/>
          </a:xfrm>
        </p:spPr>
        <p:txBody>
          <a:bodyPr anchor="b">
            <a:normAutofit/>
          </a:bodyPr>
          <a:lstStyle>
            <a:lvl1pPr algn="l">
              <a:defRPr sz="2400" b="0"/>
            </a:lvl1pPr>
          </a:lstStyle>
          <a:p>
            <a:r>
              <a:rPr lang="en-US"/>
              <a:t>Click to edit Master title style</a:t>
            </a:r>
          </a:p>
        </p:txBody>
      </p:sp>
      <p:sp>
        <p:nvSpPr>
          <p:cNvPr id="4" name="Text Placeholder 3"/>
          <p:cNvSpPr>
            <a:spLocks noGrp="1"/>
          </p:cNvSpPr>
          <p:nvPr>
            <p:ph type="body" sz="half" idx="2"/>
          </p:nvPr>
        </p:nvSpPr>
        <p:spPr>
          <a:xfrm>
            <a:off x="1345924" y="2500312"/>
            <a:ext cx="4641849"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79375A-ABB4-4B5A-91BB-2C067789BE86}" type="datetimeFigureOut">
              <a:rPr lang="en-US" smtClean="0">
                <a:solidFill>
                  <a:prstClr val="black">
                    <a:lumMod val="75000"/>
                    <a:lumOff val="25000"/>
                  </a:prstClr>
                </a:solidFill>
              </a:rPr>
              <a:pPr/>
              <a:t>9/28/2022</a:t>
            </a:fld>
            <a:endParaRPr lang="en-US">
              <a:solidFill>
                <a:prstClr val="black">
                  <a:lumMod val="75000"/>
                  <a:lumOff val="25000"/>
                </a:prstClr>
              </a:solidFill>
            </a:endParaRPr>
          </a:p>
        </p:txBody>
      </p:sp>
      <p:sp>
        <p:nvSpPr>
          <p:cNvPr id="6" name="Footer Placeholder 5"/>
          <p:cNvSpPr>
            <a:spLocks noGrp="1"/>
          </p:cNvSpPr>
          <p:nvPr>
            <p:ph type="ftr" sz="quarter" idx="11"/>
          </p:nvPr>
        </p:nvSpPr>
        <p:spPr/>
        <p:txBody>
          <a:bodyPr/>
          <a:lstStyle/>
          <a:p>
            <a:endParaRPr lang="en-US">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fld id="{9A8FC943-D560-4C84-B2B2-43563185EB39}" type="slidenum">
              <a:rPr lang="en-US" smtClean="0">
                <a:solidFill>
                  <a:prstClr val="black">
                    <a:lumMod val="75000"/>
                    <a:lumOff val="25000"/>
                  </a:prstClr>
                </a:solidFill>
              </a:rPr>
              <a:pPr/>
              <a:t>‹#›</a:t>
            </a:fld>
            <a:endParaRPr lang="en-US">
              <a:solidFill>
                <a:prstClr val="black">
                  <a:lumMod val="75000"/>
                  <a:lumOff val="25000"/>
                </a:prstClr>
              </a:solidFill>
            </a:endParaRPr>
          </a:p>
        </p:txBody>
      </p:sp>
      <p:grpSp>
        <p:nvGrpSpPr>
          <p:cNvPr id="17" name="Group 16"/>
          <p:cNvGrpSpPr/>
          <p:nvPr/>
        </p:nvGrpSpPr>
        <p:grpSpPr>
          <a:xfrm>
            <a:off x="6291682" y="993076"/>
            <a:ext cx="2462851" cy="1530439"/>
            <a:chOff x="4718762" y="993075"/>
            <a:chExt cx="1847138" cy="1530439"/>
          </a:xfrm>
        </p:grpSpPr>
        <p:sp>
          <p:nvSpPr>
            <p:cNvPr id="32"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33"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29"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31"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28"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30"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34"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35"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grpSp>
      <p:sp>
        <p:nvSpPr>
          <p:cNvPr id="18" name="Picture Placeholder 17"/>
          <p:cNvSpPr>
            <a:spLocks noGrp="1"/>
          </p:cNvSpPr>
          <p:nvPr>
            <p:ph type="pic" sz="quarter" idx="14"/>
          </p:nvPr>
        </p:nvSpPr>
        <p:spPr>
          <a:xfrm>
            <a:off x="6502400" y="1600200"/>
            <a:ext cx="4572000" cy="3429000"/>
          </a:xfrm>
          <a:prstGeom prst="ellipse">
            <a:avLst/>
          </a:prstGeom>
          <a:ln w="76200">
            <a:solidFill>
              <a:schemeClr val="bg2">
                <a:lumMod val="75000"/>
              </a:schemeClr>
            </a:solidFill>
          </a:ln>
        </p:spPr>
        <p:txBody>
          <a:bodyPr/>
          <a:lstStyle>
            <a:lvl1pPr marL="0" indent="0" algn="ctr">
              <a:buFontTx/>
              <a:buNone/>
              <a:defRPr/>
            </a:lvl1pPr>
          </a:lstStyle>
          <a:p>
            <a:r>
              <a:rPr lang="en-US"/>
              <a:t>Click icon to add picture</a:t>
            </a:r>
          </a:p>
        </p:txBody>
      </p:sp>
    </p:spTree>
    <p:extLst>
      <p:ext uri="{BB962C8B-B14F-4D97-AF65-F5344CB8AC3E}">
        <p14:creationId xmlns:p14="http://schemas.microsoft.com/office/powerpoint/2010/main" val="370837397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345924" y="1807361"/>
            <a:ext cx="9497440" cy="4051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79375A-ABB4-4B5A-91BB-2C067789BE86}" type="datetimeFigureOut">
              <a:rPr lang="en-US" smtClean="0">
                <a:solidFill>
                  <a:prstClr val="black">
                    <a:lumMod val="75000"/>
                    <a:lumOff val="25000"/>
                  </a:prstClr>
                </a:solidFill>
              </a:rPr>
              <a:pPr/>
              <a:t>9/28/2022</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9A8FC943-D560-4C84-B2B2-43563185EB39}"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158814622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79415" y="675723"/>
            <a:ext cx="1963949" cy="51853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5923" y="675724"/>
            <a:ext cx="7290076" cy="51853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79375A-ABB4-4B5A-91BB-2C067789BE86}" type="datetimeFigureOut">
              <a:rPr lang="en-US" smtClean="0">
                <a:solidFill>
                  <a:prstClr val="black">
                    <a:lumMod val="75000"/>
                    <a:lumOff val="25000"/>
                  </a:prstClr>
                </a:solidFill>
              </a:rPr>
              <a:pPr/>
              <a:t>9/28/2022</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9A8FC943-D560-4C84-B2B2-43563185EB39}"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13404507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9/28/2022</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17288723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9/28/2022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9397146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9/28/2022</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0696481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9/28/2022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64260020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9/28/2022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48145730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9/28/2022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165408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9E94771-7677-408E-B08F-CBA79F951EDF}" type="datetimeFigureOut">
              <a:rPr lang="en-US" smtClean="0">
                <a:solidFill>
                  <a:srgbClr val="48231E"/>
                </a:solidFill>
              </a:rPr>
              <a:pPr/>
              <a:t>9/28/2022</a:t>
            </a:fld>
            <a:endParaRPr lang="en-US" dirty="0">
              <a:solidFill>
                <a:srgbClr val="48231E"/>
              </a:solidFill>
            </a:endParaRPr>
          </a:p>
        </p:txBody>
      </p:sp>
      <p:sp>
        <p:nvSpPr>
          <p:cNvPr id="6" name="Footer Placeholder 5"/>
          <p:cNvSpPr>
            <a:spLocks noGrp="1"/>
          </p:cNvSpPr>
          <p:nvPr>
            <p:ph type="ftr" sz="quarter" idx="11"/>
          </p:nvPr>
        </p:nvSpPr>
        <p:spPr/>
        <p:txBody>
          <a:bodyPr/>
          <a:lstStyle/>
          <a:p>
            <a:endParaRPr lang="en-US" dirty="0">
              <a:solidFill>
                <a:srgbClr val="48231E"/>
              </a:solidFill>
            </a:endParaRPr>
          </a:p>
        </p:txBody>
      </p:sp>
      <p:sp>
        <p:nvSpPr>
          <p:cNvPr id="7" name="Slide Number Placeholder 6"/>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
        <p:nvSpPr>
          <p:cNvPr id="9" name="Title Placeholder 1"/>
          <p:cNvSpPr>
            <a:spLocks noGrp="1"/>
          </p:cNvSpPr>
          <p:nvPr>
            <p:ph type="title"/>
          </p:nvPr>
        </p:nvSpPr>
        <p:spPr>
          <a:xfrm>
            <a:off x="368300" y="228601"/>
            <a:ext cx="1145540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12" name="Content Placeholder 11"/>
          <p:cNvSpPr>
            <a:spLocks noGrp="1"/>
          </p:cNvSpPr>
          <p:nvPr>
            <p:ph sz="quarter" idx="13"/>
          </p:nvPr>
        </p:nvSpPr>
        <p:spPr>
          <a:xfrm>
            <a:off x="368300" y="1298448"/>
            <a:ext cx="5669280" cy="4937760"/>
          </a:xfrm>
        </p:spPr>
        <p:txBody>
          <a:bodyPr>
            <a:normAutofit/>
          </a:bodyPr>
          <a:lstStyle>
            <a:lvl1pPr>
              <a:defRPr sz="1500"/>
            </a:lvl1pPr>
            <a:lvl2pPr>
              <a:defRPr sz="135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p:cNvSpPr>
            <a:spLocks noGrp="1"/>
          </p:cNvSpPr>
          <p:nvPr>
            <p:ph sz="quarter" idx="14"/>
          </p:nvPr>
        </p:nvSpPr>
        <p:spPr>
          <a:xfrm>
            <a:off x="6154420" y="1298448"/>
            <a:ext cx="5669280" cy="4937760"/>
          </a:xfrm>
        </p:spPr>
        <p:txBody>
          <a:bodyPr>
            <a:normAutofit/>
          </a:bodyPr>
          <a:lstStyle>
            <a:lvl1pPr>
              <a:defRPr sz="1500"/>
            </a:lvl1pPr>
            <a:lvl2pPr>
              <a:defRPr sz="135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128411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9/28/2022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8626527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9/28/2022</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39558763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9/28/2022</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5936741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9/28/2022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41854204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9/28/2022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95774686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304800" y="3200400"/>
            <a:ext cx="11684000" cy="1341120"/>
          </a:xfrm>
          <a:prstGeom prst="rect">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kumimoji="1" lang="en-US" altLang="en-US" sz="2400" dirty="0">
              <a:solidFill>
                <a:srgbClr val="5B5249"/>
              </a:solidFill>
            </a:endParaRPr>
          </a:p>
        </p:txBody>
      </p:sp>
      <p:pic>
        <p:nvPicPr>
          <p:cNvPr id="5" name="Picture 3" descr="D:\FRONTPAGE THEMES\NATURE\ANABNR2.PNG"/>
          <p:cNvPicPr>
            <a:picLocks noChangeAspect="1" noChangeArrowheads="1"/>
          </p:cNvPicPr>
          <p:nvPr/>
        </p:nvPicPr>
        <p:blipFill>
          <a:blip r:embed="rId2">
            <a:extLst>
              <a:ext uri="{28A0092B-C50C-407E-A947-70E740481C1C}">
                <a14:useLocalDpi xmlns:a14="http://schemas.microsoft.com/office/drawing/2010/main" val="0"/>
              </a:ext>
            </a:extLst>
          </a:blip>
          <a:srcRect l="-900" t="-1314" r="-2" b="-36961"/>
          <a:stretch>
            <a:fillRect/>
          </a:stretch>
        </p:blipFill>
        <p:spPr bwMode="auto">
          <a:xfrm>
            <a:off x="711200" y="3200400"/>
            <a:ext cx="11277600" cy="115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hidden">
          <a:xfrm>
            <a:off x="1060451" y="2895600"/>
            <a:ext cx="406400" cy="990600"/>
          </a:xfrm>
          <a:prstGeom prst="rect">
            <a:avLst/>
          </a:prstGeom>
          <a:solidFill>
            <a:schemeClr val="accent2">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kumimoji="1" lang="en-US" altLang="en-US" sz="2400" dirty="0">
              <a:solidFill>
                <a:srgbClr val="5B5249"/>
              </a:solidFill>
            </a:endParaRPr>
          </a:p>
        </p:txBody>
      </p:sp>
      <p:sp>
        <p:nvSpPr>
          <p:cNvPr id="117765" name="Rectangle 5"/>
          <p:cNvSpPr>
            <a:spLocks noGrp="1" noChangeArrowheads="1"/>
          </p:cNvSpPr>
          <p:nvPr>
            <p:ph type="ctrTitle"/>
          </p:nvPr>
        </p:nvSpPr>
        <p:spPr>
          <a:xfrm>
            <a:off x="1524000" y="1981200"/>
            <a:ext cx="10363200" cy="1143000"/>
          </a:xfrm>
        </p:spPr>
        <p:txBody>
          <a:bodyPr/>
          <a:lstStyle>
            <a:lvl1pPr>
              <a:defRPr/>
            </a:lvl1pPr>
          </a:lstStyle>
          <a:p>
            <a:pPr lvl="0"/>
            <a:r>
              <a:rPr lang="en-US" noProof="0"/>
              <a:t>Click to edit Master title style</a:t>
            </a:r>
          </a:p>
        </p:txBody>
      </p:sp>
      <p:sp>
        <p:nvSpPr>
          <p:cNvPr id="117766" name="Rectangle 6"/>
          <p:cNvSpPr>
            <a:spLocks noGrp="1" noChangeArrowheads="1"/>
          </p:cNvSpPr>
          <p:nvPr>
            <p:ph type="subTitle" idx="1"/>
          </p:nvPr>
        </p:nvSpPr>
        <p:spPr>
          <a:xfrm>
            <a:off x="2717800" y="4351338"/>
            <a:ext cx="8534400" cy="1371600"/>
          </a:xfrm>
        </p:spPr>
        <p:txBody>
          <a:bodyPr/>
          <a:lstStyle>
            <a:lvl1pPr marL="0" indent="0">
              <a:buFont typeface="Wingdings" pitchFamily="2" charset="2"/>
              <a:buNone/>
              <a:defRPr/>
            </a:lvl1pPr>
          </a:lstStyle>
          <a:p>
            <a:pPr lvl="0"/>
            <a:r>
              <a:rPr lang="en-US" noProof="0"/>
              <a:t>Click to edit Master subtitle style</a:t>
            </a:r>
          </a:p>
        </p:txBody>
      </p:sp>
      <p:sp>
        <p:nvSpPr>
          <p:cNvPr id="7" name="Rectangle 7"/>
          <p:cNvSpPr>
            <a:spLocks noGrp="1" noChangeArrowheads="1"/>
          </p:cNvSpPr>
          <p:nvPr>
            <p:ph type="dt" sz="half" idx="10"/>
          </p:nvPr>
        </p:nvSpPr>
        <p:spPr>
          <a:xfrm>
            <a:off x="914400" y="6324600"/>
            <a:ext cx="2540000" cy="457200"/>
          </a:xfrm>
        </p:spPr>
        <p:txBody>
          <a:bodyPr/>
          <a:lstStyle>
            <a:lvl1pPr>
              <a:defRPr smtClean="0"/>
            </a:lvl1pPr>
          </a:lstStyle>
          <a:p>
            <a:pPr>
              <a:defRPr/>
            </a:pPr>
            <a:endParaRPr lang="en-US" dirty="0">
              <a:solidFill>
                <a:srgbClr val="2A3D7A"/>
              </a:solidFill>
            </a:endParaRPr>
          </a:p>
        </p:txBody>
      </p:sp>
      <p:sp>
        <p:nvSpPr>
          <p:cNvPr id="8" name="Rectangle 8"/>
          <p:cNvSpPr>
            <a:spLocks noGrp="1" noChangeArrowheads="1"/>
          </p:cNvSpPr>
          <p:nvPr>
            <p:ph type="ftr" sz="quarter" idx="11"/>
          </p:nvPr>
        </p:nvSpPr>
        <p:spPr>
          <a:xfrm>
            <a:off x="4165600" y="6324600"/>
            <a:ext cx="3860800" cy="457200"/>
          </a:xfrm>
        </p:spPr>
        <p:txBody>
          <a:bodyPr/>
          <a:lstStyle>
            <a:lvl1pPr>
              <a:defRPr smtClean="0"/>
            </a:lvl1pPr>
          </a:lstStyle>
          <a:p>
            <a:pPr>
              <a:defRPr/>
            </a:pPr>
            <a:endParaRPr lang="en-US" dirty="0">
              <a:solidFill>
                <a:srgbClr val="2A3D7A"/>
              </a:solidFill>
            </a:endParaRPr>
          </a:p>
        </p:txBody>
      </p:sp>
      <p:sp>
        <p:nvSpPr>
          <p:cNvPr id="9" name="Rectangle 9"/>
          <p:cNvSpPr>
            <a:spLocks noGrp="1" noChangeArrowheads="1"/>
          </p:cNvSpPr>
          <p:nvPr>
            <p:ph type="sldNum" sz="quarter" idx="12"/>
          </p:nvPr>
        </p:nvSpPr>
        <p:spPr>
          <a:xfrm>
            <a:off x="8737600" y="6324600"/>
            <a:ext cx="2540000" cy="457200"/>
          </a:xfrm>
        </p:spPr>
        <p:txBody>
          <a:bodyPr/>
          <a:lstStyle>
            <a:lvl1pPr>
              <a:defRPr sz="1400" smtClean="0"/>
            </a:lvl1pPr>
          </a:lstStyle>
          <a:p>
            <a:pPr>
              <a:defRPr/>
            </a:pPr>
            <a:fld id="{A9954D13-2E3E-4419-A216-7132983650CD}" type="slidenum">
              <a:rPr lang="en-US">
                <a:solidFill>
                  <a:srgbClr val="2A3D7A"/>
                </a:solidFill>
              </a:rPr>
              <a:pPr>
                <a:defRPr/>
              </a:pPr>
              <a:t>‹#›</a:t>
            </a:fld>
            <a:endParaRPr lang="en-US" dirty="0">
              <a:solidFill>
                <a:srgbClr val="2A3D7A"/>
              </a:solidFill>
            </a:endParaRPr>
          </a:p>
        </p:txBody>
      </p:sp>
    </p:spTree>
    <p:extLst>
      <p:ext uri="{BB962C8B-B14F-4D97-AF65-F5344CB8AC3E}">
        <p14:creationId xmlns:p14="http://schemas.microsoft.com/office/powerpoint/2010/main" val="64690985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7D586AD7-44B4-4DEA-8907-A1AB9D69621A}" type="slidenum">
              <a:rPr lang="en-US">
                <a:solidFill>
                  <a:srgbClr val="2A3D7A"/>
                </a:solidFill>
              </a:rPr>
              <a:pPr>
                <a:defRPr/>
              </a:pPr>
              <a:t>‹#›</a:t>
            </a:fld>
            <a:endParaRPr lang="en-US" sz="1400" dirty="0">
              <a:solidFill>
                <a:srgbClr val="2A3D7A"/>
              </a:solidFill>
            </a:endParaRPr>
          </a:p>
        </p:txBody>
      </p:sp>
    </p:spTree>
    <p:extLst>
      <p:ext uri="{BB962C8B-B14F-4D97-AF65-F5344CB8AC3E}">
        <p14:creationId xmlns:p14="http://schemas.microsoft.com/office/powerpoint/2010/main" val="78124049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EA968948-ECC3-4698-AE10-B840FC39BF01}" type="slidenum">
              <a:rPr lang="en-US">
                <a:solidFill>
                  <a:srgbClr val="2A3D7A"/>
                </a:solidFill>
              </a:rPr>
              <a:pPr>
                <a:defRPr/>
              </a:pPr>
              <a:t>‹#›</a:t>
            </a:fld>
            <a:endParaRPr lang="en-US" sz="1400" dirty="0">
              <a:solidFill>
                <a:srgbClr val="2A3D7A"/>
              </a:solidFill>
            </a:endParaRPr>
          </a:p>
        </p:txBody>
      </p:sp>
    </p:spTree>
    <p:extLst>
      <p:ext uri="{BB962C8B-B14F-4D97-AF65-F5344CB8AC3E}">
        <p14:creationId xmlns:p14="http://schemas.microsoft.com/office/powerpoint/2010/main" val="352461706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210185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05600" y="210185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dirty="0">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09E7AE66-B5E7-4C14-81F5-20A73376FA1F}" type="slidenum">
              <a:rPr lang="en-US">
                <a:solidFill>
                  <a:srgbClr val="2A3D7A"/>
                </a:solidFill>
              </a:rPr>
              <a:pPr>
                <a:defRPr/>
              </a:pPr>
              <a:t>‹#›</a:t>
            </a:fld>
            <a:endParaRPr lang="en-US" sz="1400" dirty="0">
              <a:solidFill>
                <a:srgbClr val="2A3D7A"/>
              </a:solidFill>
            </a:endParaRPr>
          </a:p>
        </p:txBody>
      </p:sp>
    </p:spTree>
    <p:extLst>
      <p:ext uri="{BB962C8B-B14F-4D97-AF65-F5344CB8AC3E}">
        <p14:creationId xmlns:p14="http://schemas.microsoft.com/office/powerpoint/2010/main" val="28624933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6"/>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6"/>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dirty="0">
              <a:solidFill>
                <a:srgbClr val="2A3D7A"/>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dirty="0">
              <a:solidFill>
                <a:srgbClr val="2A3D7A"/>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D68774C6-E9B2-4154-A017-389DA1C55386}" type="slidenum">
              <a:rPr lang="en-US">
                <a:solidFill>
                  <a:srgbClr val="2A3D7A"/>
                </a:solidFill>
              </a:rPr>
              <a:pPr>
                <a:defRPr/>
              </a:pPr>
              <a:t>‹#›</a:t>
            </a:fld>
            <a:endParaRPr lang="en-US" sz="1400" dirty="0">
              <a:solidFill>
                <a:srgbClr val="2A3D7A"/>
              </a:solidFill>
            </a:endParaRPr>
          </a:p>
        </p:txBody>
      </p:sp>
    </p:spTree>
    <p:extLst>
      <p:ext uri="{BB962C8B-B14F-4D97-AF65-F5344CB8AC3E}">
        <p14:creationId xmlns:p14="http://schemas.microsoft.com/office/powerpoint/2010/main" val="1284826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19E94771-7677-408E-B08F-CBA79F951EDF}" type="datetimeFigureOut">
              <a:rPr lang="en-US" smtClean="0">
                <a:solidFill>
                  <a:srgbClr val="48231E"/>
                </a:solidFill>
              </a:rPr>
              <a:pPr/>
              <a:t>9/28/2022</a:t>
            </a:fld>
            <a:endParaRPr lang="en-US" dirty="0">
              <a:solidFill>
                <a:srgbClr val="48231E"/>
              </a:solidFill>
            </a:endParaRPr>
          </a:p>
        </p:txBody>
      </p:sp>
      <p:sp>
        <p:nvSpPr>
          <p:cNvPr id="8" name="Footer Placeholder 7"/>
          <p:cNvSpPr>
            <a:spLocks noGrp="1"/>
          </p:cNvSpPr>
          <p:nvPr>
            <p:ph type="ftr" sz="quarter" idx="11"/>
          </p:nvPr>
        </p:nvSpPr>
        <p:spPr/>
        <p:txBody>
          <a:bodyPr/>
          <a:lstStyle/>
          <a:p>
            <a:endParaRPr lang="en-US" dirty="0">
              <a:solidFill>
                <a:srgbClr val="48231E"/>
              </a:solidFill>
            </a:endParaRPr>
          </a:p>
        </p:txBody>
      </p:sp>
      <p:sp>
        <p:nvSpPr>
          <p:cNvPr id="9" name="Slide Number Placeholder 8"/>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
        <p:nvSpPr>
          <p:cNvPr id="12" name="Title Placeholder 1"/>
          <p:cNvSpPr>
            <a:spLocks noGrp="1"/>
          </p:cNvSpPr>
          <p:nvPr>
            <p:ph type="title"/>
          </p:nvPr>
        </p:nvSpPr>
        <p:spPr>
          <a:xfrm>
            <a:off x="368300" y="228601"/>
            <a:ext cx="1145540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14" name="Content Placeholder 11"/>
          <p:cNvSpPr>
            <a:spLocks noGrp="1"/>
          </p:cNvSpPr>
          <p:nvPr>
            <p:ph sz="quarter" idx="13"/>
          </p:nvPr>
        </p:nvSpPr>
        <p:spPr>
          <a:xfrm>
            <a:off x="368300" y="1810512"/>
            <a:ext cx="5669280" cy="4425696"/>
          </a:xfrm>
        </p:spPr>
        <p:txBody>
          <a:bodyPr>
            <a:normAutofit/>
          </a:bodyPr>
          <a:lstStyle>
            <a:lvl1pPr>
              <a:defRPr sz="1500"/>
            </a:lvl1pPr>
            <a:lvl2pPr>
              <a:defRPr sz="135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1"/>
          <p:cNvSpPr>
            <a:spLocks noGrp="1"/>
          </p:cNvSpPr>
          <p:nvPr>
            <p:ph sz="quarter" idx="14"/>
          </p:nvPr>
        </p:nvSpPr>
        <p:spPr>
          <a:xfrm>
            <a:off x="6154420" y="1810512"/>
            <a:ext cx="5669280" cy="4425696"/>
          </a:xfrm>
        </p:spPr>
        <p:txBody>
          <a:bodyPr>
            <a:normAutofit/>
          </a:bodyPr>
          <a:lstStyle>
            <a:lvl1pPr>
              <a:defRPr sz="1500"/>
            </a:lvl1pPr>
            <a:lvl2pPr>
              <a:defRPr sz="135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3"/>
          <p:cNvSpPr>
            <a:spLocks noGrp="1"/>
          </p:cNvSpPr>
          <p:nvPr>
            <p:ph type="body" sz="half" idx="2"/>
          </p:nvPr>
        </p:nvSpPr>
        <p:spPr>
          <a:xfrm>
            <a:off x="368300" y="1298452"/>
            <a:ext cx="5664200" cy="509587"/>
          </a:xfrm>
        </p:spPr>
        <p:txBody>
          <a:bodyPr anchor="ctr">
            <a:normAutofit/>
          </a:bodyPr>
          <a:lstStyle>
            <a:lvl1pPr marL="0" indent="0" algn="l">
              <a:buNone/>
              <a:defRPr sz="1500" b="0" i="0" spc="0" baseline="0">
                <a:solidFill>
                  <a:schemeClr val="tx2"/>
                </a:solidFill>
                <a:latin typeface="+mj-lt"/>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1" name="Text Placeholder 3"/>
          <p:cNvSpPr>
            <a:spLocks noGrp="1"/>
          </p:cNvSpPr>
          <p:nvPr>
            <p:ph type="body" sz="half" idx="15"/>
          </p:nvPr>
        </p:nvSpPr>
        <p:spPr>
          <a:xfrm>
            <a:off x="6154420" y="1298452"/>
            <a:ext cx="5664200" cy="509587"/>
          </a:xfrm>
        </p:spPr>
        <p:txBody>
          <a:bodyPr anchor="ctr">
            <a:normAutofit/>
          </a:bodyPr>
          <a:lstStyle>
            <a:lvl1pPr marL="0" indent="0">
              <a:buNone/>
              <a:defRPr sz="1500" b="0" i="0" spc="0" baseline="0">
                <a:solidFill>
                  <a:schemeClr val="tx2"/>
                </a:solidFill>
                <a:latin typeface="+mj-lt"/>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417703742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dirty="0">
              <a:solidFill>
                <a:srgbClr val="2A3D7A"/>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dirty="0">
              <a:solidFill>
                <a:srgbClr val="2A3D7A"/>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203566CF-B1B9-4497-83D3-66D2CBC3295C}" type="slidenum">
              <a:rPr lang="en-US">
                <a:solidFill>
                  <a:srgbClr val="2A3D7A"/>
                </a:solidFill>
              </a:rPr>
              <a:pPr>
                <a:defRPr/>
              </a:pPr>
              <a:t>‹#›</a:t>
            </a:fld>
            <a:endParaRPr lang="en-US" sz="1400" dirty="0">
              <a:solidFill>
                <a:srgbClr val="2A3D7A"/>
              </a:solidFill>
            </a:endParaRPr>
          </a:p>
        </p:txBody>
      </p:sp>
    </p:spTree>
    <p:extLst>
      <p:ext uri="{BB962C8B-B14F-4D97-AF65-F5344CB8AC3E}">
        <p14:creationId xmlns:p14="http://schemas.microsoft.com/office/powerpoint/2010/main" val="23436947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dirty="0">
              <a:solidFill>
                <a:srgbClr val="2A3D7A"/>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dirty="0">
              <a:solidFill>
                <a:srgbClr val="2A3D7A"/>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BFA874BC-9832-481B-ACEC-96FF23149B89}" type="slidenum">
              <a:rPr lang="en-US">
                <a:solidFill>
                  <a:srgbClr val="2A3D7A"/>
                </a:solidFill>
              </a:rPr>
              <a:pPr>
                <a:defRPr/>
              </a:pPr>
              <a:t>‹#›</a:t>
            </a:fld>
            <a:endParaRPr lang="en-US" sz="1400" dirty="0">
              <a:solidFill>
                <a:srgbClr val="2A3D7A"/>
              </a:solidFill>
            </a:endParaRPr>
          </a:p>
        </p:txBody>
      </p:sp>
    </p:spTree>
    <p:extLst>
      <p:ext uri="{BB962C8B-B14F-4D97-AF65-F5344CB8AC3E}">
        <p14:creationId xmlns:p14="http://schemas.microsoft.com/office/powerpoint/2010/main" val="43888308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4" y="273052"/>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4"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dirty="0">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6ED3DDB8-2F64-405B-A49D-A022A6F8F3C2}" type="slidenum">
              <a:rPr lang="en-US">
                <a:solidFill>
                  <a:srgbClr val="2A3D7A"/>
                </a:solidFill>
              </a:rPr>
              <a:pPr>
                <a:defRPr/>
              </a:pPr>
              <a:t>‹#›</a:t>
            </a:fld>
            <a:endParaRPr lang="en-US" sz="1400" dirty="0">
              <a:solidFill>
                <a:srgbClr val="2A3D7A"/>
              </a:solidFill>
            </a:endParaRPr>
          </a:p>
        </p:txBody>
      </p:sp>
    </p:spTree>
    <p:extLst>
      <p:ext uri="{BB962C8B-B14F-4D97-AF65-F5344CB8AC3E}">
        <p14:creationId xmlns:p14="http://schemas.microsoft.com/office/powerpoint/2010/main" val="327474142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dirty="0">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E8EBDF4B-95E7-4FD9-AAFF-1B8CE57B0420}" type="slidenum">
              <a:rPr lang="en-US">
                <a:solidFill>
                  <a:srgbClr val="2A3D7A"/>
                </a:solidFill>
              </a:rPr>
              <a:pPr>
                <a:defRPr/>
              </a:pPr>
              <a:t>‹#›</a:t>
            </a:fld>
            <a:endParaRPr lang="en-US" sz="1400" dirty="0">
              <a:solidFill>
                <a:srgbClr val="2A3D7A"/>
              </a:solidFill>
            </a:endParaRPr>
          </a:p>
        </p:txBody>
      </p:sp>
    </p:spTree>
    <p:extLst>
      <p:ext uri="{BB962C8B-B14F-4D97-AF65-F5344CB8AC3E}">
        <p14:creationId xmlns:p14="http://schemas.microsoft.com/office/powerpoint/2010/main" val="199547765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C30A89E-7BDC-4439-9A88-0ED529C5EFC1}" type="slidenum">
              <a:rPr lang="en-US">
                <a:solidFill>
                  <a:srgbClr val="2A3D7A"/>
                </a:solidFill>
              </a:rPr>
              <a:pPr>
                <a:defRPr/>
              </a:pPr>
              <a:t>‹#›</a:t>
            </a:fld>
            <a:endParaRPr lang="en-US" sz="1400" dirty="0">
              <a:solidFill>
                <a:srgbClr val="2A3D7A"/>
              </a:solidFill>
            </a:endParaRPr>
          </a:p>
        </p:txBody>
      </p:sp>
    </p:spTree>
    <p:extLst>
      <p:ext uri="{BB962C8B-B14F-4D97-AF65-F5344CB8AC3E}">
        <p14:creationId xmlns:p14="http://schemas.microsoft.com/office/powerpoint/2010/main" val="69784895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838200"/>
            <a:ext cx="25908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22400" y="838200"/>
            <a:ext cx="75692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74258F8E-FF41-4521-BE6E-F1B7244CF349}" type="slidenum">
              <a:rPr lang="en-US">
                <a:solidFill>
                  <a:srgbClr val="2A3D7A"/>
                </a:solidFill>
              </a:rPr>
              <a:pPr>
                <a:defRPr/>
              </a:pPr>
              <a:t>‹#›</a:t>
            </a:fld>
            <a:endParaRPr lang="en-US" sz="1400" dirty="0">
              <a:solidFill>
                <a:srgbClr val="2A3D7A"/>
              </a:solidFill>
            </a:endParaRPr>
          </a:p>
        </p:txBody>
      </p:sp>
    </p:spTree>
    <p:extLst>
      <p:ext uri="{BB962C8B-B14F-4D97-AF65-F5344CB8AC3E}">
        <p14:creationId xmlns:p14="http://schemas.microsoft.com/office/powerpoint/2010/main" val="421851563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blackWhite">
          <a:xfrm>
            <a:off x="27517" y="12701"/>
            <a:ext cx="11861800" cy="6780213"/>
          </a:xfrm>
          <a:custGeom>
            <a:avLst/>
            <a:gdLst>
              <a:gd name="T0" fmla="*/ 2147483647 w 3985"/>
              <a:gd name="T1" fmla="*/ 0 h 3619"/>
              <a:gd name="T2" fmla="*/ 0 w 3985"/>
              <a:gd name="T3" fmla="*/ 2147483647 h 3619"/>
              <a:gd name="T4" fmla="*/ 2147483647 w 3985"/>
              <a:gd name="T5" fmla="*/ 2147483647 h 3619"/>
              <a:gd name="T6" fmla="*/ 2147483647 w 3985"/>
              <a:gd name="T7" fmla="*/ 2147483647 h 3619"/>
              <a:gd name="T8" fmla="*/ 2147483647 w 3985"/>
              <a:gd name="T9" fmla="*/ 0 h 3619"/>
              <a:gd name="T10" fmla="*/ 2147483647 w 3985"/>
              <a:gd name="T11" fmla="*/ 0 h 36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85" h="3619">
                <a:moveTo>
                  <a:pt x="2822" y="0"/>
                </a:moveTo>
                <a:lnTo>
                  <a:pt x="0" y="975"/>
                </a:lnTo>
                <a:lnTo>
                  <a:pt x="2169" y="3619"/>
                </a:lnTo>
                <a:lnTo>
                  <a:pt x="3985" y="1125"/>
                </a:lnTo>
                <a:lnTo>
                  <a:pt x="282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grpSp>
        <p:nvGrpSpPr>
          <p:cNvPr id="5" name="Group 8"/>
          <p:cNvGrpSpPr>
            <a:grpSpLocks/>
          </p:cNvGrpSpPr>
          <p:nvPr/>
        </p:nvGrpSpPr>
        <p:grpSpPr bwMode="auto">
          <a:xfrm>
            <a:off x="260351" y="234950"/>
            <a:ext cx="5050367" cy="1778000"/>
            <a:chOff x="123" y="148"/>
            <a:chExt cx="2386" cy="1120"/>
          </a:xfrm>
        </p:grpSpPr>
        <p:sp>
          <p:nvSpPr>
            <p:cNvPr id="6" name="Freeform 9"/>
            <p:cNvSpPr>
              <a:spLocks/>
            </p:cNvSpPr>
            <p:nvPr userDrawn="1"/>
          </p:nvSpPr>
          <p:spPr bwMode="auto">
            <a:xfrm>
              <a:off x="177" y="177"/>
              <a:ext cx="2250" cy="1017"/>
            </a:xfrm>
            <a:custGeom>
              <a:avLst/>
              <a:gdLst>
                <a:gd name="T0" fmla="*/ 145088 w 794"/>
                <a:gd name="T1" fmla="*/ 35325 h 414"/>
                <a:gd name="T2" fmla="*/ 129752 w 794"/>
                <a:gd name="T3" fmla="*/ 28447 h 414"/>
                <a:gd name="T4" fmla="*/ 101630 w 794"/>
                <a:gd name="T5" fmla="*/ 18797 h 414"/>
                <a:gd name="T6" fmla="*/ 12970 w 794"/>
                <a:gd name="T7" fmla="*/ 0 h 414"/>
                <a:gd name="T8" fmla="*/ 4183 w 794"/>
                <a:gd name="T9" fmla="*/ 1781 h 414"/>
                <a:gd name="T10" fmla="*/ 0 w 794"/>
                <a:gd name="T11" fmla="*/ 7429 h 414"/>
                <a:gd name="T12" fmla="*/ 5098 w 794"/>
                <a:gd name="T13" fmla="*/ 13874 h 414"/>
                <a:gd name="T14" fmla="*/ 104152 w 794"/>
                <a:gd name="T15" fmla="*/ 36600 h 414"/>
                <a:gd name="T16" fmla="*/ 125855 w 794"/>
                <a:gd name="T17" fmla="*/ 35145 h 414"/>
                <a:gd name="T18" fmla="*/ 143402 w 794"/>
                <a:gd name="T19" fmla="*/ 37027 h 414"/>
                <a:gd name="T20" fmla="*/ 145088 w 794"/>
                <a:gd name="T21" fmla="*/ 35325 h 414"/>
                <a:gd name="T22" fmla="*/ 145088 w 794"/>
                <a:gd name="T23" fmla="*/ 35325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7" name="Freeform 10"/>
            <p:cNvSpPr>
              <a:spLocks/>
            </p:cNvSpPr>
            <p:nvPr userDrawn="1"/>
          </p:nvSpPr>
          <p:spPr bwMode="auto">
            <a:xfrm>
              <a:off x="166" y="261"/>
              <a:ext cx="2244" cy="1007"/>
            </a:xfrm>
            <a:custGeom>
              <a:avLst/>
              <a:gdLst>
                <a:gd name="T0" fmla="*/ 777 w 1586"/>
                <a:gd name="T1" fmla="*/ 0 h 821"/>
                <a:gd name="T2" fmla="*/ 7546 w 1586"/>
                <a:gd name="T3" fmla="*/ 1441 h 821"/>
                <a:gd name="T4" fmla="*/ 8096 w 1586"/>
                <a:gd name="T5" fmla="*/ 1771 h 821"/>
                <a:gd name="T6" fmla="*/ 8993 w 1586"/>
                <a:gd name="T7" fmla="*/ 2198 h 821"/>
                <a:gd name="T8" fmla="*/ 8874 w 1586"/>
                <a:gd name="T9" fmla="*/ 2279 h 821"/>
                <a:gd name="T10" fmla="*/ 7653 w 1586"/>
                <a:gd name="T11" fmla="*/ 2184 h 821"/>
                <a:gd name="T12" fmla="*/ 6491 w 1586"/>
                <a:gd name="T13" fmla="*/ 2251 h 821"/>
                <a:gd name="T14" fmla="*/ 235 w 1586"/>
                <a:gd name="T15" fmla="*/ 829 h 821"/>
                <a:gd name="T16" fmla="*/ 0 w 1586"/>
                <a:gd name="T17" fmla="*/ 417 h 821"/>
                <a:gd name="T18" fmla="*/ 260 w 1586"/>
                <a:gd name="T19" fmla="*/ 88 h 821"/>
                <a:gd name="T20" fmla="*/ 777 w 1586"/>
                <a:gd name="T21" fmla="*/ 0 h 821"/>
                <a:gd name="T22" fmla="*/ 777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8" name="Freeform 11"/>
            <p:cNvSpPr>
              <a:spLocks/>
            </p:cNvSpPr>
            <p:nvPr userDrawn="1"/>
          </p:nvSpPr>
          <p:spPr bwMode="auto">
            <a:xfrm>
              <a:off x="474" y="344"/>
              <a:ext cx="1488" cy="919"/>
            </a:xfrm>
            <a:custGeom>
              <a:avLst/>
              <a:gdLst>
                <a:gd name="T0" fmla="*/ 0 w 1049"/>
                <a:gd name="T1" fmla="*/ 915 h 747"/>
                <a:gd name="T2" fmla="*/ 5294 w 1049"/>
                <a:gd name="T3" fmla="*/ 2105 h 747"/>
                <a:gd name="T4" fmla="*/ 5393 w 1049"/>
                <a:gd name="T5" fmla="*/ 1505 h 747"/>
                <a:gd name="T6" fmla="*/ 6024 w 1049"/>
                <a:gd name="T7" fmla="*/ 1190 h 747"/>
                <a:gd name="T8" fmla="*/ 448 w 1049"/>
                <a:gd name="T9" fmla="*/ 0 h 747"/>
                <a:gd name="T10" fmla="*/ 0 w 1049"/>
                <a:gd name="T11" fmla="*/ 357 h 747"/>
                <a:gd name="T12" fmla="*/ 0 w 1049"/>
                <a:gd name="T13" fmla="*/ 915 h 747"/>
                <a:gd name="T14" fmla="*/ 0 w 1049"/>
                <a:gd name="T15" fmla="*/ 915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grpSp>
          <p:nvGrpSpPr>
            <p:cNvPr id="9" name="Group 12"/>
            <p:cNvGrpSpPr>
              <a:grpSpLocks/>
            </p:cNvGrpSpPr>
            <p:nvPr userDrawn="1"/>
          </p:nvGrpSpPr>
          <p:grpSpPr bwMode="auto">
            <a:xfrm>
              <a:off x="123" y="148"/>
              <a:ext cx="2386" cy="1081"/>
              <a:chOff x="123" y="148"/>
              <a:chExt cx="2386" cy="1081"/>
            </a:xfrm>
          </p:grpSpPr>
          <p:sp>
            <p:nvSpPr>
              <p:cNvPr id="10" name="Freeform 13"/>
              <p:cNvSpPr>
                <a:spLocks/>
              </p:cNvSpPr>
              <p:nvPr userDrawn="1"/>
            </p:nvSpPr>
            <p:spPr bwMode="auto">
              <a:xfrm>
                <a:off x="2005" y="934"/>
                <a:ext cx="212" cy="214"/>
              </a:xfrm>
              <a:custGeom>
                <a:avLst/>
                <a:gdLst>
                  <a:gd name="T0" fmla="*/ 619 w 150"/>
                  <a:gd name="T1" fmla="*/ 0 h 173"/>
                  <a:gd name="T2" fmla="*/ 228 w 150"/>
                  <a:gd name="T3" fmla="*/ 192 h 173"/>
                  <a:gd name="T4" fmla="*/ 0 w 150"/>
                  <a:gd name="T5" fmla="*/ 502 h 173"/>
                  <a:gd name="T6" fmla="*/ 451 w 150"/>
                  <a:gd name="T7" fmla="*/ 464 h 173"/>
                  <a:gd name="T8" fmla="*/ 581 w 150"/>
                  <a:gd name="T9" fmla="*/ 245 h 173"/>
                  <a:gd name="T10" fmla="*/ 847 w 150"/>
                  <a:gd name="T11" fmla="*/ 78 h 173"/>
                  <a:gd name="T12" fmla="*/ 619 w 150"/>
                  <a:gd name="T13" fmla="*/ 0 h 173"/>
                  <a:gd name="T14" fmla="*/ 619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1" name="Freeform 14"/>
              <p:cNvSpPr>
                <a:spLocks/>
              </p:cNvSpPr>
              <p:nvPr userDrawn="1"/>
            </p:nvSpPr>
            <p:spPr bwMode="auto">
              <a:xfrm>
                <a:off x="123" y="148"/>
                <a:ext cx="2386" cy="1081"/>
              </a:xfrm>
              <a:custGeom>
                <a:avLst/>
                <a:gdLst>
                  <a:gd name="T0" fmla="*/ 890 w 1684"/>
                  <a:gd name="T1" fmla="*/ 0 h 880"/>
                  <a:gd name="T2" fmla="*/ 360 w 1684"/>
                  <a:gd name="T3" fmla="*/ 146 h 880"/>
                  <a:gd name="T4" fmla="*/ 0 w 1684"/>
                  <a:gd name="T5" fmla="*/ 582 h 880"/>
                  <a:gd name="T6" fmla="*/ 384 w 1684"/>
                  <a:gd name="T7" fmla="*/ 1004 h 880"/>
                  <a:gd name="T8" fmla="*/ 6749 w 1684"/>
                  <a:gd name="T9" fmla="*/ 2425 h 880"/>
                  <a:gd name="T10" fmla="*/ 8120 w 1684"/>
                  <a:gd name="T11" fmla="*/ 2336 h 880"/>
                  <a:gd name="T12" fmla="*/ 9231 w 1684"/>
                  <a:gd name="T13" fmla="*/ 2462 h 880"/>
                  <a:gd name="T14" fmla="*/ 9616 w 1684"/>
                  <a:gd name="T15" fmla="*/ 2262 h 880"/>
                  <a:gd name="T16" fmla="*/ 8576 w 1684"/>
                  <a:gd name="T17" fmla="*/ 1857 h 880"/>
                  <a:gd name="T18" fmla="*/ 8153 w 1684"/>
                  <a:gd name="T19" fmla="*/ 1434 h 880"/>
                  <a:gd name="T20" fmla="*/ 7820 w 1684"/>
                  <a:gd name="T21" fmla="*/ 1474 h 880"/>
                  <a:gd name="T22" fmla="*/ 8216 w 1684"/>
                  <a:gd name="T23" fmla="*/ 1857 h 880"/>
                  <a:gd name="T24" fmla="*/ 9011 w 1684"/>
                  <a:gd name="T25" fmla="*/ 2265 h 880"/>
                  <a:gd name="T26" fmla="*/ 8070 w 1684"/>
                  <a:gd name="T27" fmla="*/ 2201 h 880"/>
                  <a:gd name="T28" fmla="*/ 6960 w 1684"/>
                  <a:gd name="T29" fmla="*/ 2275 h 880"/>
                  <a:gd name="T30" fmla="*/ 7165 w 1684"/>
                  <a:gd name="T31" fmla="*/ 1817 h 880"/>
                  <a:gd name="T32" fmla="*/ 7641 w 1684"/>
                  <a:gd name="T33" fmla="*/ 1505 h 880"/>
                  <a:gd name="T34" fmla="*/ 7084 w 1684"/>
                  <a:gd name="T35" fmla="*/ 1544 h 880"/>
                  <a:gd name="T36" fmla="*/ 6652 w 1684"/>
                  <a:gd name="T37" fmla="*/ 1841 h 880"/>
                  <a:gd name="T38" fmla="*/ 6505 w 1684"/>
                  <a:gd name="T39" fmla="*/ 2214 h 880"/>
                  <a:gd name="T40" fmla="*/ 612 w 1684"/>
                  <a:gd name="T41" fmla="*/ 867 h 880"/>
                  <a:gd name="T42" fmla="*/ 456 w 1684"/>
                  <a:gd name="T43" fmla="*/ 601 h 880"/>
                  <a:gd name="T44" fmla="*/ 588 w 1684"/>
                  <a:gd name="T45" fmla="*/ 267 h 880"/>
                  <a:gd name="T46" fmla="*/ 1237 w 1684"/>
                  <a:gd name="T47" fmla="*/ 0 h 880"/>
                  <a:gd name="T48" fmla="*/ 890 w 1684"/>
                  <a:gd name="T49" fmla="*/ 0 h 880"/>
                  <a:gd name="T50" fmla="*/ 890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2" name="Freeform 15"/>
              <p:cNvSpPr>
                <a:spLocks/>
              </p:cNvSpPr>
              <p:nvPr userDrawn="1"/>
            </p:nvSpPr>
            <p:spPr bwMode="auto">
              <a:xfrm>
                <a:off x="324" y="158"/>
                <a:ext cx="1686" cy="614"/>
              </a:xfrm>
              <a:custGeom>
                <a:avLst/>
                <a:gdLst>
                  <a:gd name="T0" fmla="*/ 572 w 1190"/>
                  <a:gd name="T1" fmla="*/ 0 h 500"/>
                  <a:gd name="T2" fmla="*/ 6795 w 1190"/>
                  <a:gd name="T3" fmla="*/ 1368 h 500"/>
                  <a:gd name="T4" fmla="*/ 6140 w 1190"/>
                  <a:gd name="T5" fmla="*/ 1396 h 500"/>
                  <a:gd name="T6" fmla="*/ 0 w 1190"/>
                  <a:gd name="T7" fmla="*/ 75 h 500"/>
                  <a:gd name="T8" fmla="*/ 572 w 1190"/>
                  <a:gd name="T9" fmla="*/ 0 h 500"/>
                  <a:gd name="T10" fmla="*/ 572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3" name="Freeform 16"/>
              <p:cNvSpPr>
                <a:spLocks/>
              </p:cNvSpPr>
              <p:nvPr userDrawn="1"/>
            </p:nvSpPr>
            <p:spPr bwMode="auto">
              <a:xfrm>
                <a:off x="409" y="251"/>
                <a:ext cx="227" cy="410"/>
              </a:xfrm>
              <a:custGeom>
                <a:avLst/>
                <a:gdLst>
                  <a:gd name="T0" fmla="*/ 668 w 160"/>
                  <a:gd name="T1" fmla="*/ 0 h 335"/>
                  <a:gd name="T2" fmla="*/ 109 w 160"/>
                  <a:gd name="T3" fmla="*/ 293 h 335"/>
                  <a:gd name="T4" fmla="*/ 0 w 160"/>
                  <a:gd name="T5" fmla="*/ 630 h 335"/>
                  <a:gd name="T6" fmla="*/ 192 w 160"/>
                  <a:gd name="T7" fmla="*/ 862 h 335"/>
                  <a:gd name="T8" fmla="*/ 539 w 160"/>
                  <a:gd name="T9" fmla="*/ 919 h 335"/>
                  <a:gd name="T10" fmla="*/ 437 w 160"/>
                  <a:gd name="T11" fmla="*/ 421 h 335"/>
                  <a:gd name="T12" fmla="*/ 919 w 160"/>
                  <a:gd name="T13" fmla="*/ 48 h 335"/>
                  <a:gd name="T14" fmla="*/ 668 w 160"/>
                  <a:gd name="T15" fmla="*/ 0 h 335"/>
                  <a:gd name="T16" fmla="*/ 668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4" name="Freeform 17"/>
              <p:cNvSpPr>
                <a:spLocks/>
              </p:cNvSpPr>
              <p:nvPr userDrawn="1"/>
            </p:nvSpPr>
            <p:spPr bwMode="auto">
              <a:xfrm>
                <a:off x="846" y="536"/>
                <a:ext cx="691" cy="364"/>
              </a:xfrm>
              <a:custGeom>
                <a:avLst/>
                <a:gdLst>
                  <a:gd name="T0" fmla="*/ 81 w 489"/>
                  <a:gd name="T1" fmla="*/ 97 h 296"/>
                  <a:gd name="T2" fmla="*/ 900 w 489"/>
                  <a:gd name="T3" fmla="*/ 186 h 296"/>
                  <a:gd name="T4" fmla="*/ 1826 w 489"/>
                  <a:gd name="T5" fmla="*/ 386 h 296"/>
                  <a:gd name="T6" fmla="*/ 2480 w 489"/>
                  <a:gd name="T7" fmla="*/ 685 h 296"/>
                  <a:gd name="T8" fmla="*/ 1837 w 489"/>
                  <a:gd name="T9" fmla="*/ 647 h 296"/>
                  <a:gd name="T10" fmla="*/ 781 w 489"/>
                  <a:gd name="T11" fmla="*/ 411 h 296"/>
                  <a:gd name="T12" fmla="*/ 281 w 489"/>
                  <a:gd name="T13" fmla="*/ 225 h 296"/>
                  <a:gd name="T14" fmla="*/ 601 w 489"/>
                  <a:gd name="T15" fmla="*/ 459 h 296"/>
                  <a:gd name="T16" fmla="*/ 1532 w 489"/>
                  <a:gd name="T17" fmla="*/ 759 h 296"/>
                  <a:gd name="T18" fmla="*/ 2624 w 489"/>
                  <a:gd name="T19" fmla="*/ 834 h 296"/>
                  <a:gd name="T20" fmla="*/ 2754 w 489"/>
                  <a:gd name="T21" fmla="*/ 630 h 296"/>
                  <a:gd name="T22" fmla="*/ 2220 w 489"/>
                  <a:gd name="T23" fmla="*/ 338 h 296"/>
                  <a:gd name="T24" fmla="*/ 957 w 489"/>
                  <a:gd name="T25" fmla="*/ 48 h 296"/>
                  <a:gd name="T26" fmla="*/ 0 w 489"/>
                  <a:gd name="T27" fmla="*/ 0 h 296"/>
                  <a:gd name="T28" fmla="*/ 81 w 489"/>
                  <a:gd name="T29" fmla="*/ 97 h 296"/>
                  <a:gd name="T30" fmla="*/ 81 w 489"/>
                  <a:gd name="T31" fmla="*/ 97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grpSp>
      </p:grpSp>
      <p:grpSp>
        <p:nvGrpSpPr>
          <p:cNvPr id="15" name="Group 18"/>
          <p:cNvGrpSpPr>
            <a:grpSpLocks/>
          </p:cNvGrpSpPr>
          <p:nvPr/>
        </p:nvGrpSpPr>
        <p:grpSpPr bwMode="auto">
          <a:xfrm>
            <a:off x="10553700" y="4368801"/>
            <a:ext cx="990600" cy="1058863"/>
            <a:chOff x="4986" y="2752"/>
            <a:chExt cx="468" cy="667"/>
          </a:xfrm>
        </p:grpSpPr>
        <p:sp>
          <p:nvSpPr>
            <p:cNvPr id="16" name="Freeform 19"/>
            <p:cNvSpPr>
              <a:spLocks/>
            </p:cNvSpPr>
            <p:nvPr userDrawn="1"/>
          </p:nvSpPr>
          <p:spPr bwMode="auto">
            <a:xfrm rot="7320404">
              <a:off x="4909" y="2936"/>
              <a:ext cx="629" cy="293"/>
            </a:xfrm>
            <a:custGeom>
              <a:avLst/>
              <a:gdLst>
                <a:gd name="T0" fmla="*/ 248 w 794"/>
                <a:gd name="T1" fmla="*/ 70 h 414"/>
                <a:gd name="T2" fmla="*/ 222 w 794"/>
                <a:gd name="T3" fmla="*/ 57 h 414"/>
                <a:gd name="T4" fmla="*/ 173 w 794"/>
                <a:gd name="T5" fmla="*/ 37 h 414"/>
                <a:gd name="T6" fmla="*/ 22 w 794"/>
                <a:gd name="T7" fmla="*/ 0 h 414"/>
                <a:gd name="T8" fmla="*/ 7 w 794"/>
                <a:gd name="T9" fmla="*/ 4 h 414"/>
                <a:gd name="T10" fmla="*/ 0 w 794"/>
                <a:gd name="T11" fmla="*/ 15 h 414"/>
                <a:gd name="T12" fmla="*/ 8 w 794"/>
                <a:gd name="T13" fmla="*/ 28 h 414"/>
                <a:gd name="T14" fmla="*/ 178 w 794"/>
                <a:gd name="T15" fmla="*/ 73 h 414"/>
                <a:gd name="T16" fmla="*/ 215 w 794"/>
                <a:gd name="T17" fmla="*/ 69 h 414"/>
                <a:gd name="T18" fmla="*/ 246 w 794"/>
                <a:gd name="T19" fmla="*/ 74 h 414"/>
                <a:gd name="T20" fmla="*/ 248 w 794"/>
                <a:gd name="T21" fmla="*/ 70 h 414"/>
                <a:gd name="T22" fmla="*/ 248 w 794"/>
                <a:gd name="T23" fmla="*/ 70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7" name="Freeform 20"/>
            <p:cNvSpPr>
              <a:spLocks/>
            </p:cNvSpPr>
            <p:nvPr userDrawn="1"/>
          </p:nvSpPr>
          <p:spPr bwMode="auto">
            <a:xfrm rot="7320404">
              <a:off x="4893" y="2923"/>
              <a:ext cx="627" cy="290"/>
            </a:xfrm>
            <a:custGeom>
              <a:avLst/>
              <a:gdLst>
                <a:gd name="T0" fmla="*/ 1 w 1586"/>
                <a:gd name="T1" fmla="*/ 0 h 821"/>
                <a:gd name="T2" fmla="*/ 13 w 1586"/>
                <a:gd name="T3" fmla="*/ 3 h 821"/>
                <a:gd name="T4" fmla="*/ 14 w 1586"/>
                <a:gd name="T5" fmla="*/ 4 h 821"/>
                <a:gd name="T6" fmla="*/ 15 w 1586"/>
                <a:gd name="T7" fmla="*/ 4 h 821"/>
                <a:gd name="T8" fmla="*/ 15 w 1586"/>
                <a:gd name="T9" fmla="*/ 5 h 821"/>
                <a:gd name="T10" fmla="*/ 13 w 1586"/>
                <a:gd name="T11" fmla="*/ 4 h 821"/>
                <a:gd name="T12" fmla="*/ 11 w 1586"/>
                <a:gd name="T13" fmla="*/ 5 h 821"/>
                <a:gd name="T14" fmla="*/ 0 w 1586"/>
                <a:gd name="T15" fmla="*/ 2 h 821"/>
                <a:gd name="T16" fmla="*/ 0 w 1586"/>
                <a:gd name="T17" fmla="*/ 1 h 821"/>
                <a:gd name="T18" fmla="*/ 0 w 1586"/>
                <a:gd name="T19" fmla="*/ 0 h 821"/>
                <a:gd name="T20" fmla="*/ 1 w 1586"/>
                <a:gd name="T21" fmla="*/ 0 h 821"/>
                <a:gd name="T22" fmla="*/ 1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8" name="Freeform 21"/>
            <p:cNvSpPr>
              <a:spLocks/>
            </p:cNvSpPr>
            <p:nvPr userDrawn="1"/>
          </p:nvSpPr>
          <p:spPr bwMode="auto">
            <a:xfrm rot="7320404">
              <a:off x="5000" y="2912"/>
              <a:ext cx="416" cy="265"/>
            </a:xfrm>
            <a:custGeom>
              <a:avLst/>
              <a:gdLst>
                <a:gd name="T0" fmla="*/ 0 w 1049"/>
                <a:gd name="T1" fmla="*/ 2 h 747"/>
                <a:gd name="T2" fmla="*/ 9 w 1049"/>
                <a:gd name="T3" fmla="*/ 4 h 747"/>
                <a:gd name="T4" fmla="*/ 9 w 1049"/>
                <a:gd name="T5" fmla="*/ 3 h 747"/>
                <a:gd name="T6" fmla="*/ 10 w 1049"/>
                <a:gd name="T7" fmla="*/ 2 h 747"/>
                <a:gd name="T8" fmla="*/ 1 w 1049"/>
                <a:gd name="T9" fmla="*/ 0 h 747"/>
                <a:gd name="T10" fmla="*/ 0 w 1049"/>
                <a:gd name="T11" fmla="*/ 1 h 747"/>
                <a:gd name="T12" fmla="*/ 0 w 1049"/>
                <a:gd name="T13" fmla="*/ 2 h 747"/>
                <a:gd name="T14" fmla="*/ 0 w 1049"/>
                <a:gd name="T15" fmla="*/ 2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grpSp>
          <p:nvGrpSpPr>
            <p:cNvPr id="19" name="Group 22"/>
            <p:cNvGrpSpPr>
              <a:grpSpLocks/>
            </p:cNvGrpSpPr>
            <p:nvPr userDrawn="1"/>
          </p:nvGrpSpPr>
          <p:grpSpPr bwMode="auto">
            <a:xfrm>
              <a:off x="4986" y="2752"/>
              <a:ext cx="468" cy="667"/>
              <a:chOff x="4986" y="2752"/>
              <a:chExt cx="468" cy="667"/>
            </a:xfrm>
          </p:grpSpPr>
          <p:sp>
            <p:nvSpPr>
              <p:cNvPr id="20" name="Freeform 23"/>
              <p:cNvSpPr>
                <a:spLocks/>
              </p:cNvSpPr>
              <p:nvPr userDrawn="1"/>
            </p:nvSpPr>
            <p:spPr bwMode="auto">
              <a:xfrm rot="7320404">
                <a:off x="4987" y="3190"/>
                <a:ext cx="59" cy="61"/>
              </a:xfrm>
              <a:custGeom>
                <a:avLst/>
                <a:gdLst>
                  <a:gd name="T0" fmla="*/ 1 w 150"/>
                  <a:gd name="T1" fmla="*/ 0 h 173"/>
                  <a:gd name="T2" fmla="*/ 0 w 150"/>
                  <a:gd name="T3" fmla="*/ 0 h 173"/>
                  <a:gd name="T4" fmla="*/ 0 w 150"/>
                  <a:gd name="T5" fmla="*/ 1 h 173"/>
                  <a:gd name="T6" fmla="*/ 1 w 150"/>
                  <a:gd name="T7" fmla="*/ 1 h 173"/>
                  <a:gd name="T8" fmla="*/ 1 w 150"/>
                  <a:gd name="T9" fmla="*/ 0 h 173"/>
                  <a:gd name="T10" fmla="*/ 2 w 150"/>
                  <a:gd name="T11" fmla="*/ 0 h 173"/>
                  <a:gd name="T12" fmla="*/ 1 w 150"/>
                  <a:gd name="T13" fmla="*/ 0 h 173"/>
                  <a:gd name="T14" fmla="*/ 1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21" name="Freeform 24"/>
              <p:cNvSpPr>
                <a:spLocks/>
              </p:cNvSpPr>
              <p:nvPr userDrawn="1"/>
            </p:nvSpPr>
            <p:spPr bwMode="auto">
              <a:xfrm rot="7320404">
                <a:off x="4887" y="2930"/>
                <a:ext cx="667" cy="311"/>
              </a:xfrm>
              <a:custGeom>
                <a:avLst/>
                <a:gdLst>
                  <a:gd name="T0" fmla="*/ 2 w 1684"/>
                  <a:gd name="T1" fmla="*/ 0 h 880"/>
                  <a:gd name="T2" fmla="*/ 1 w 1684"/>
                  <a:gd name="T3" fmla="*/ 0 h 880"/>
                  <a:gd name="T4" fmla="*/ 0 w 1684"/>
                  <a:gd name="T5" fmla="*/ 1 h 880"/>
                  <a:gd name="T6" fmla="*/ 1 w 1684"/>
                  <a:gd name="T7" fmla="*/ 2 h 880"/>
                  <a:gd name="T8" fmla="*/ 11 w 1684"/>
                  <a:gd name="T9" fmla="*/ 5 h 880"/>
                  <a:gd name="T10" fmla="*/ 14 w 1684"/>
                  <a:gd name="T11" fmla="*/ 5 h 880"/>
                  <a:gd name="T12" fmla="*/ 16 w 1684"/>
                  <a:gd name="T13" fmla="*/ 5 h 880"/>
                  <a:gd name="T14" fmla="*/ 17 w 1684"/>
                  <a:gd name="T15" fmla="*/ 5 h 880"/>
                  <a:gd name="T16" fmla="*/ 15 w 1684"/>
                  <a:gd name="T17" fmla="*/ 4 h 880"/>
                  <a:gd name="T18" fmla="*/ 14 w 1684"/>
                  <a:gd name="T19" fmla="*/ 3 h 880"/>
                  <a:gd name="T20" fmla="*/ 13 w 1684"/>
                  <a:gd name="T21" fmla="*/ 3 h 880"/>
                  <a:gd name="T22" fmla="*/ 14 w 1684"/>
                  <a:gd name="T23" fmla="*/ 4 h 880"/>
                  <a:gd name="T24" fmla="*/ 15 w 1684"/>
                  <a:gd name="T25" fmla="*/ 5 h 880"/>
                  <a:gd name="T26" fmla="*/ 14 w 1684"/>
                  <a:gd name="T27" fmla="*/ 4 h 880"/>
                  <a:gd name="T28" fmla="*/ 12 w 1684"/>
                  <a:gd name="T29" fmla="*/ 5 h 880"/>
                  <a:gd name="T30" fmla="*/ 12 w 1684"/>
                  <a:gd name="T31" fmla="*/ 4 h 880"/>
                  <a:gd name="T32" fmla="*/ 13 w 1684"/>
                  <a:gd name="T33" fmla="*/ 3 h 880"/>
                  <a:gd name="T34" fmla="*/ 12 w 1684"/>
                  <a:gd name="T35" fmla="*/ 3 h 880"/>
                  <a:gd name="T36" fmla="*/ 11 w 1684"/>
                  <a:gd name="T37" fmla="*/ 4 h 880"/>
                  <a:gd name="T38" fmla="*/ 11 w 1684"/>
                  <a:gd name="T39" fmla="*/ 4 h 880"/>
                  <a:gd name="T40" fmla="*/ 1 w 1684"/>
                  <a:gd name="T41" fmla="*/ 2 h 880"/>
                  <a:gd name="T42" fmla="*/ 1 w 1684"/>
                  <a:gd name="T43" fmla="*/ 1 h 880"/>
                  <a:gd name="T44" fmla="*/ 1 w 1684"/>
                  <a:gd name="T45" fmla="*/ 0 h 880"/>
                  <a:gd name="T46" fmla="*/ 2 w 1684"/>
                  <a:gd name="T47" fmla="*/ 0 h 880"/>
                  <a:gd name="T48" fmla="*/ 2 w 1684"/>
                  <a:gd name="T49" fmla="*/ 0 h 880"/>
                  <a:gd name="T50" fmla="*/ 2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22" name="Freeform 25"/>
              <p:cNvSpPr>
                <a:spLocks/>
              </p:cNvSpPr>
              <p:nvPr userDrawn="1"/>
            </p:nvSpPr>
            <p:spPr bwMode="auto">
              <a:xfrm rot="7320404">
                <a:off x="5062" y="2997"/>
                <a:ext cx="472" cy="176"/>
              </a:xfrm>
              <a:custGeom>
                <a:avLst/>
                <a:gdLst>
                  <a:gd name="T0" fmla="*/ 1 w 1190"/>
                  <a:gd name="T1" fmla="*/ 0 h 500"/>
                  <a:gd name="T2" fmla="*/ 12 w 1190"/>
                  <a:gd name="T3" fmla="*/ 2 h 500"/>
                  <a:gd name="T4" fmla="*/ 11 w 1190"/>
                  <a:gd name="T5" fmla="*/ 3 h 500"/>
                  <a:gd name="T6" fmla="*/ 0 w 1190"/>
                  <a:gd name="T7" fmla="*/ 0 h 500"/>
                  <a:gd name="T8" fmla="*/ 1 w 1190"/>
                  <a:gd name="T9" fmla="*/ 0 h 500"/>
                  <a:gd name="T10" fmla="*/ 1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23" name="Freeform 26"/>
              <p:cNvSpPr>
                <a:spLocks/>
              </p:cNvSpPr>
              <p:nvPr userDrawn="1"/>
            </p:nvSpPr>
            <p:spPr bwMode="auto">
              <a:xfrm rot="7320404">
                <a:off x="5363" y="2874"/>
                <a:ext cx="63" cy="118"/>
              </a:xfrm>
              <a:custGeom>
                <a:avLst/>
                <a:gdLst>
                  <a:gd name="T0" fmla="*/ 1 w 160"/>
                  <a:gd name="T1" fmla="*/ 0 h 335"/>
                  <a:gd name="T2" fmla="*/ 0 w 160"/>
                  <a:gd name="T3" fmla="*/ 1 h 335"/>
                  <a:gd name="T4" fmla="*/ 0 w 160"/>
                  <a:gd name="T5" fmla="*/ 1 h 335"/>
                  <a:gd name="T6" fmla="*/ 0 w 160"/>
                  <a:gd name="T7" fmla="*/ 2 h 335"/>
                  <a:gd name="T8" fmla="*/ 1 w 160"/>
                  <a:gd name="T9" fmla="*/ 2 h 335"/>
                  <a:gd name="T10" fmla="*/ 1 w 160"/>
                  <a:gd name="T11" fmla="*/ 1 h 335"/>
                  <a:gd name="T12" fmla="*/ 2 w 160"/>
                  <a:gd name="T13" fmla="*/ 0 h 335"/>
                  <a:gd name="T14" fmla="*/ 1 w 160"/>
                  <a:gd name="T15" fmla="*/ 0 h 335"/>
                  <a:gd name="T16" fmla="*/ 1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24" name="Freeform 27"/>
              <p:cNvSpPr>
                <a:spLocks/>
              </p:cNvSpPr>
              <p:nvPr userDrawn="1"/>
            </p:nvSpPr>
            <p:spPr bwMode="auto">
              <a:xfrm rot="7320404">
                <a:off x="5136" y="3000"/>
                <a:ext cx="193" cy="104"/>
              </a:xfrm>
              <a:custGeom>
                <a:avLst/>
                <a:gdLst>
                  <a:gd name="T0" fmla="*/ 0 w 489"/>
                  <a:gd name="T1" fmla="*/ 0 h 296"/>
                  <a:gd name="T2" fmla="*/ 2 w 489"/>
                  <a:gd name="T3" fmla="*/ 0 h 296"/>
                  <a:gd name="T4" fmla="*/ 3 w 489"/>
                  <a:gd name="T5" fmla="*/ 1 h 296"/>
                  <a:gd name="T6" fmla="*/ 4 w 489"/>
                  <a:gd name="T7" fmla="*/ 1 h 296"/>
                  <a:gd name="T8" fmla="*/ 3 w 489"/>
                  <a:gd name="T9" fmla="*/ 1 h 296"/>
                  <a:gd name="T10" fmla="*/ 2 w 489"/>
                  <a:gd name="T11" fmla="*/ 1 h 296"/>
                  <a:gd name="T12" fmla="*/ 0 w 489"/>
                  <a:gd name="T13" fmla="*/ 0 h 296"/>
                  <a:gd name="T14" fmla="*/ 1 w 489"/>
                  <a:gd name="T15" fmla="*/ 1 h 296"/>
                  <a:gd name="T16" fmla="*/ 3 w 489"/>
                  <a:gd name="T17" fmla="*/ 1 h 296"/>
                  <a:gd name="T18" fmla="*/ 4 w 489"/>
                  <a:gd name="T19" fmla="*/ 2 h 296"/>
                  <a:gd name="T20" fmla="*/ 5 w 489"/>
                  <a:gd name="T21" fmla="*/ 1 h 296"/>
                  <a:gd name="T22" fmla="*/ 4 w 489"/>
                  <a:gd name="T23" fmla="*/ 1 h 296"/>
                  <a:gd name="T24" fmla="*/ 2 w 489"/>
                  <a:gd name="T25" fmla="*/ 0 h 296"/>
                  <a:gd name="T26" fmla="*/ 0 w 489"/>
                  <a:gd name="T27" fmla="*/ 0 h 296"/>
                  <a:gd name="T28" fmla="*/ 0 w 489"/>
                  <a:gd name="T29" fmla="*/ 0 h 296"/>
                  <a:gd name="T30" fmla="*/ 0 w 489"/>
                  <a:gd name="T31" fmla="*/ 0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grpSp>
      </p:grpSp>
      <p:sp>
        <p:nvSpPr>
          <p:cNvPr id="25" name="Freeform 28"/>
          <p:cNvSpPr>
            <a:spLocks/>
          </p:cNvSpPr>
          <p:nvPr/>
        </p:nvSpPr>
        <p:spPr bwMode="auto">
          <a:xfrm>
            <a:off x="1202267" y="5054601"/>
            <a:ext cx="9076267" cy="728663"/>
          </a:xfrm>
          <a:custGeom>
            <a:avLst/>
            <a:gdLst>
              <a:gd name="T0" fmla="*/ 0 w 4288"/>
              <a:gd name="T1" fmla="*/ 0 h 459"/>
              <a:gd name="T2" fmla="*/ 2147483647 w 4288"/>
              <a:gd name="T3" fmla="*/ 2147483647 h 459"/>
              <a:gd name="T4" fmla="*/ 2147483647 w 4288"/>
              <a:gd name="T5" fmla="*/ 2147483647 h 459"/>
              <a:gd name="T6" fmla="*/ 2147483647 w 4288"/>
              <a:gd name="T7" fmla="*/ 2147483647 h 459"/>
              <a:gd name="T8" fmla="*/ 2147483647 w 4288"/>
              <a:gd name="T9" fmla="*/ 2147483647 h 459"/>
              <a:gd name="T10" fmla="*/ 2147483647 w 4288"/>
              <a:gd name="T11" fmla="*/ 2147483647 h 459"/>
              <a:gd name="T12" fmla="*/ 2147483647 w 4288"/>
              <a:gd name="T13" fmla="*/ 2147483647 h 4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a:solidFill>
                <a:srgbClr val="000000"/>
              </a:solidFill>
            </a:endParaRPr>
          </a:p>
        </p:txBody>
      </p:sp>
      <p:sp>
        <p:nvSpPr>
          <p:cNvPr id="26" name="Freeform 29"/>
          <p:cNvSpPr>
            <a:spLocks/>
          </p:cNvSpPr>
          <p:nvPr/>
        </p:nvSpPr>
        <p:spPr bwMode="auto">
          <a:xfrm>
            <a:off x="5435600" y="1930400"/>
            <a:ext cx="1185333" cy="381000"/>
          </a:xfrm>
          <a:custGeom>
            <a:avLst/>
            <a:gdLst>
              <a:gd name="T0" fmla="*/ 0 w 560"/>
              <a:gd name="T1" fmla="*/ 2147483647 h 240"/>
              <a:gd name="T2" fmla="*/ 2147483647 w 560"/>
              <a:gd name="T3" fmla="*/ 2147483647 h 240"/>
              <a:gd name="T4" fmla="*/ 2147483647 w 560"/>
              <a:gd name="T5" fmla="*/ 2147483647 h 240"/>
              <a:gd name="T6" fmla="*/ 2147483647 w 560"/>
              <a:gd name="T7" fmla="*/ 2147483647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a:solidFill>
                <a:srgbClr val="000000"/>
              </a:solidFill>
            </a:endParaRPr>
          </a:p>
        </p:txBody>
      </p:sp>
      <p:sp>
        <p:nvSpPr>
          <p:cNvPr id="10243" name="Rectangle 3"/>
          <p:cNvSpPr>
            <a:spLocks noGrp="1" noChangeArrowheads="1"/>
          </p:cNvSpPr>
          <p:nvPr>
            <p:ph type="ctrTitle"/>
          </p:nvPr>
        </p:nvSpPr>
        <p:spPr>
          <a:xfrm>
            <a:off x="1828800" y="1511300"/>
            <a:ext cx="8534400" cy="2273300"/>
          </a:xfrm>
          <a:effectLst>
            <a:outerShdw dist="45791" dir="2021404" algn="ctr" rotWithShape="0">
              <a:schemeClr val="bg2"/>
            </a:outerShdw>
          </a:effectLst>
          <a:extLst>
            <a:ext uri="{909E8E84-426E-40DD-AFC4-6F175D3DCCD1}">
              <a14:hiddenFill xmlns:a14="http://schemas.microsoft.com/office/drawing/2010/main">
                <a:solidFill>
                  <a:srgbClr val="FF3300"/>
                </a:solidFill>
              </a14:hiddenFill>
            </a:ext>
          </a:extLst>
        </p:spPr>
        <p:txBody>
          <a:bodyPr/>
          <a:lstStyle>
            <a:lvl1pPr>
              <a:defRPr>
                <a:solidFill>
                  <a:schemeClr val="tx2"/>
                </a:solidFill>
                <a:effectLst>
                  <a:outerShdw blurRad="38100" dist="38100" dir="2700000" algn="tl">
                    <a:srgbClr val="C0C0C0"/>
                  </a:outerShdw>
                </a:effectLst>
              </a:defRPr>
            </a:lvl1pPr>
          </a:lstStyle>
          <a:p>
            <a:pPr lvl="0"/>
            <a:r>
              <a:rPr lang="en-US" noProof="0"/>
              <a:t>Click to edit Master title style</a:t>
            </a:r>
          </a:p>
        </p:txBody>
      </p:sp>
      <p:sp>
        <p:nvSpPr>
          <p:cNvPr id="10244" name="Rectangle 4"/>
          <p:cNvSpPr>
            <a:spLocks noGrp="1" noChangeArrowheads="1"/>
          </p:cNvSpPr>
          <p:nvPr>
            <p:ph type="subTitle" idx="1"/>
          </p:nvPr>
        </p:nvSpPr>
        <p:spPr>
          <a:xfrm>
            <a:off x="2065867" y="4051300"/>
            <a:ext cx="8043333" cy="1003300"/>
          </a:xfrm>
        </p:spPr>
        <p:txBody>
          <a:bodyPr/>
          <a:lstStyle>
            <a:lvl1pPr marL="0" indent="0" algn="ctr">
              <a:buFontTx/>
              <a:buNone/>
              <a:defRPr sz="2800">
                <a:effectLst>
                  <a:outerShdw blurRad="38100" dist="38100" dir="2700000" algn="tl">
                    <a:srgbClr val="C0C0C0"/>
                  </a:outerShdw>
                </a:effectLst>
              </a:defRPr>
            </a:lvl1pPr>
          </a:lstStyle>
          <a:p>
            <a:pPr lvl="0"/>
            <a:r>
              <a:rPr lang="en-US" noProof="0"/>
              <a:t>Click to edit Master subtitle style</a:t>
            </a:r>
          </a:p>
        </p:txBody>
      </p:sp>
      <p:sp>
        <p:nvSpPr>
          <p:cNvPr id="27" name="Rectangle 5"/>
          <p:cNvSpPr>
            <a:spLocks noGrp="1" noChangeArrowheads="1"/>
          </p:cNvSpPr>
          <p:nvPr>
            <p:ph type="dt" sz="half" idx="10"/>
          </p:nvPr>
        </p:nvSpPr>
        <p:spPr>
          <a:xfrm>
            <a:off x="914400" y="6248400"/>
            <a:ext cx="2540000" cy="457200"/>
          </a:xfrm>
        </p:spPr>
        <p:txBody>
          <a:bodyPr/>
          <a:lstStyle>
            <a:lvl1pPr>
              <a:defRPr/>
            </a:lvl1pPr>
          </a:lstStyle>
          <a:p>
            <a:pPr>
              <a:defRPr/>
            </a:pPr>
            <a:endParaRPr lang="en-US">
              <a:solidFill>
                <a:srgbClr val="000000"/>
              </a:solidFill>
            </a:endParaRPr>
          </a:p>
        </p:txBody>
      </p:sp>
      <p:sp>
        <p:nvSpPr>
          <p:cNvPr id="28" name="Rectangle 6"/>
          <p:cNvSpPr>
            <a:spLocks noGrp="1" noChangeArrowheads="1"/>
          </p:cNvSpPr>
          <p:nvPr>
            <p:ph type="ftr" sz="quarter" idx="11"/>
          </p:nvPr>
        </p:nvSpPr>
        <p:spPr>
          <a:xfrm>
            <a:off x="4165600" y="6248400"/>
            <a:ext cx="3860800" cy="457200"/>
          </a:xfrm>
        </p:spPr>
        <p:txBody>
          <a:bodyPr/>
          <a:lstStyle>
            <a:lvl1pPr>
              <a:defRPr/>
            </a:lvl1pPr>
          </a:lstStyle>
          <a:p>
            <a:pPr>
              <a:defRPr/>
            </a:pPr>
            <a:endParaRPr lang="en-US">
              <a:solidFill>
                <a:srgbClr val="000000"/>
              </a:solidFill>
            </a:endParaRPr>
          </a:p>
        </p:txBody>
      </p:sp>
      <p:sp>
        <p:nvSpPr>
          <p:cNvPr id="29" name="Rectangle 7"/>
          <p:cNvSpPr>
            <a:spLocks noGrp="1" noChangeArrowheads="1"/>
          </p:cNvSpPr>
          <p:nvPr>
            <p:ph type="sldNum" sz="quarter" idx="12"/>
          </p:nvPr>
        </p:nvSpPr>
        <p:spPr>
          <a:xfrm>
            <a:off x="8737600" y="6248400"/>
            <a:ext cx="2540000" cy="457200"/>
          </a:xfrm>
        </p:spPr>
        <p:txBody>
          <a:bodyPr/>
          <a:lstStyle>
            <a:lvl1pPr>
              <a:defRPr/>
            </a:lvl1pPr>
          </a:lstStyle>
          <a:p>
            <a:pPr>
              <a:defRPr/>
            </a:pPr>
            <a:fld id="{5B50CF75-768C-467C-B5AD-559A517C9B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288153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89E76614-84C9-4F29-9B0C-BBBA366EB4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42250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9347052-2A3C-4EBF-B7FD-904B81C934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83646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828800"/>
            <a:ext cx="50292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828800"/>
            <a:ext cx="50292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CC676F9-1AF0-4534-BA44-EEC08DA850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73000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2"/>
                </a:solidFill>
              </a:defRPr>
            </a:lvl1pPr>
          </a:lstStyle>
          <a:p>
            <a:fld id="{19E94771-7677-408E-B08F-CBA79F951EDF}" type="datetimeFigureOut">
              <a:rPr lang="en-US" smtClean="0">
                <a:solidFill>
                  <a:srgbClr val="48231E"/>
                </a:solidFill>
              </a:rPr>
              <a:pPr/>
              <a:t>9/28/2022</a:t>
            </a:fld>
            <a:endParaRPr lang="en-US" dirty="0">
              <a:solidFill>
                <a:srgbClr val="48231E"/>
              </a:solidFill>
            </a:endParaRPr>
          </a:p>
        </p:txBody>
      </p:sp>
      <p:sp>
        <p:nvSpPr>
          <p:cNvPr id="4" name="Footer Placeholder 3"/>
          <p:cNvSpPr>
            <a:spLocks noGrp="1"/>
          </p:cNvSpPr>
          <p:nvPr>
            <p:ph type="ftr" sz="quarter" idx="11"/>
          </p:nvPr>
        </p:nvSpPr>
        <p:spPr/>
        <p:txBody>
          <a:bodyPr/>
          <a:lstStyle/>
          <a:p>
            <a:endParaRPr lang="en-US" dirty="0">
              <a:solidFill>
                <a:srgbClr val="48231E"/>
              </a:solidFill>
            </a:endParaRPr>
          </a:p>
        </p:txBody>
      </p:sp>
      <p:sp>
        <p:nvSpPr>
          <p:cNvPr id="5" name="Slide Number Placeholder 4"/>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
        <p:nvSpPr>
          <p:cNvPr id="17" name="Title Placeholder 1"/>
          <p:cNvSpPr>
            <a:spLocks noGrp="1"/>
          </p:cNvSpPr>
          <p:nvPr>
            <p:ph type="title"/>
          </p:nvPr>
        </p:nvSpPr>
        <p:spPr>
          <a:xfrm>
            <a:off x="368300" y="228601"/>
            <a:ext cx="1145540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Tree>
    <p:extLst>
      <p:ext uri="{BB962C8B-B14F-4D97-AF65-F5344CB8AC3E}">
        <p14:creationId xmlns:p14="http://schemas.microsoft.com/office/powerpoint/2010/main" val="331699902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3A21B554-64C5-4990-B1D4-46B2853D7E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298342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C3B58924-8288-4A99-9C34-06E269DCBB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56421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8F2DA85B-0592-4BC9-B03D-0FE1DA0327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560022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A4199F6A-0721-4557-B1CA-FA3FCB5835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46907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99CE25BB-BCC5-455E-9D0F-1C83B9D6FE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358166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594BA24B-E185-44BA-B355-CB7D986FE1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725850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10600" y="152400"/>
            <a:ext cx="25654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52400"/>
            <a:ext cx="74930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1E78BB3-9478-41E2-B3CC-5B4AEF85C7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043118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233" y="2438401"/>
            <a:ext cx="12196233"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6 w 1000"/>
                  <a:gd name="T5" fmla="*/ 2147483647 h 720"/>
                  <a:gd name="T6" fmla="*/ 6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1" name="Freeform 7"/>
              <p:cNvSpPr>
                <a:spLocks/>
              </p:cNvSpPr>
              <p:nvPr/>
            </p:nvSpPr>
            <p:spPr bwMode="ltGray">
              <a:xfrm rot="-5400000">
                <a:off x="-57" y="1752"/>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sz="1800"/>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18 h 317"/>
                  <a:gd name="T4" fmla="*/ 624 w 624"/>
                  <a:gd name="T5" fmla="*/ 11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6307 h 272"/>
                  <a:gd name="T4" fmla="*/ 240 w 624"/>
                  <a:gd name="T5" fmla="*/ 5568 h 272"/>
                  <a:gd name="T6" fmla="*/ 624 w 624"/>
                  <a:gd name="T7" fmla="*/ 630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4" name="Freeform 10"/>
              <p:cNvSpPr>
                <a:spLocks/>
              </p:cNvSpPr>
              <p:nvPr/>
            </p:nvSpPr>
            <p:spPr bwMode="ltGray">
              <a:xfrm rot="-5400000">
                <a:off x="156" y="1726"/>
                <a:ext cx="632" cy="315"/>
              </a:xfrm>
              <a:custGeom>
                <a:avLst/>
                <a:gdLst>
                  <a:gd name="T0" fmla="*/ 8 w 632"/>
                  <a:gd name="T1" fmla="*/ 10 h 362"/>
                  <a:gd name="T2" fmla="*/ 8 w 632"/>
                  <a:gd name="T3" fmla="*/ 68 h 362"/>
                  <a:gd name="T4" fmla="*/ 248 w 632"/>
                  <a:gd name="T5" fmla="*/ 68 h 362"/>
                  <a:gd name="T6" fmla="*/ 632 w 632"/>
                  <a:gd name="T7" fmla="*/ 68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7" name="Freeform 13"/>
              <p:cNvSpPr>
                <a:spLocks/>
              </p:cNvSpPr>
              <p:nvPr/>
            </p:nvSpPr>
            <p:spPr bwMode="ltGray">
              <a:xfrm rot="-5400000">
                <a:off x="1830" y="1747"/>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sz="1800"/>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18 h 317"/>
                  <a:gd name="T4" fmla="*/ 624 w 624"/>
                  <a:gd name="T5" fmla="*/ 11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6117 h 272"/>
                  <a:gd name="T4" fmla="*/ 240 w 624"/>
                  <a:gd name="T5" fmla="*/ 5408 h 272"/>
                  <a:gd name="T6" fmla="*/ 624 w 624"/>
                  <a:gd name="T7" fmla="*/ 61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20" name="Freeform 16"/>
              <p:cNvSpPr>
                <a:spLocks/>
              </p:cNvSpPr>
              <p:nvPr/>
            </p:nvSpPr>
            <p:spPr bwMode="ltGray">
              <a:xfrm rot="-5400000">
                <a:off x="2043"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23" name="Freeform 19"/>
              <p:cNvSpPr>
                <a:spLocks/>
              </p:cNvSpPr>
              <p:nvPr/>
            </p:nvSpPr>
            <p:spPr bwMode="ltGray">
              <a:xfrm rot="-5400000">
                <a:off x="4584" y="1747"/>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sz="1800"/>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6117 h 272"/>
                  <a:gd name="T4" fmla="*/ 240 w 624"/>
                  <a:gd name="T5" fmla="*/ 5408 h 272"/>
                  <a:gd name="T6" fmla="*/ 624 w 624"/>
                  <a:gd name="T7" fmla="*/ 61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26" name="Freeform 22"/>
              <p:cNvSpPr>
                <a:spLocks/>
              </p:cNvSpPr>
              <p:nvPr/>
            </p:nvSpPr>
            <p:spPr bwMode="ltGray">
              <a:xfrm rot="-5400000">
                <a:off x="4797"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grpSp>
        <p:sp>
          <p:nvSpPr>
            <p:cNvPr id="6" name="Freeform 23"/>
            <p:cNvSpPr>
              <a:spLocks/>
            </p:cNvSpPr>
            <p:nvPr/>
          </p:nvSpPr>
          <p:spPr bwMode="ltGray">
            <a:xfrm flipH="1">
              <a:off x="-2" y="1536"/>
              <a:ext cx="5762" cy="412"/>
            </a:xfrm>
            <a:custGeom>
              <a:avLst/>
              <a:gdLst>
                <a:gd name="T0" fmla="*/ 0 w 5762"/>
                <a:gd name="T1" fmla="*/ 414 h 385"/>
                <a:gd name="T2" fmla="*/ 5762 w 5762"/>
                <a:gd name="T3" fmla="*/ 395 h 385"/>
                <a:gd name="T4" fmla="*/ 5762 w 5762"/>
                <a:gd name="T5" fmla="*/ 4 h 385"/>
                <a:gd name="T6" fmla="*/ 0 w 5762"/>
                <a:gd name="T7" fmla="*/ 0 h 385"/>
                <a:gd name="T8" fmla="*/ 0 w 5762"/>
                <a:gd name="T9" fmla="*/ 414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grpSp>
      <p:sp>
        <p:nvSpPr>
          <p:cNvPr id="4121" name="Rectangle 25"/>
          <p:cNvSpPr>
            <a:spLocks noGrp="1" noChangeArrowheads="1"/>
          </p:cNvSpPr>
          <p:nvPr>
            <p:ph type="ctrTitle"/>
          </p:nvPr>
        </p:nvSpPr>
        <p:spPr>
          <a:xfrm>
            <a:off x="1564217" y="198438"/>
            <a:ext cx="10363200" cy="2286000"/>
          </a:xfrm>
        </p:spPr>
        <p:txBody>
          <a:bodyPr anchor="b">
            <a:spAutoFit/>
          </a:bodyPr>
          <a:lstStyle>
            <a:lvl1pPr>
              <a:defRPr sz="7200"/>
            </a:lvl1pPr>
          </a:lstStyle>
          <a:p>
            <a:pPr lvl="0"/>
            <a:r>
              <a:rPr lang="en-US" noProof="0"/>
              <a:t>Click to edit Master title style</a:t>
            </a:r>
          </a:p>
        </p:txBody>
      </p:sp>
      <p:sp>
        <p:nvSpPr>
          <p:cNvPr id="4122" name="Rectangle 26"/>
          <p:cNvSpPr>
            <a:spLocks noGrp="1" noChangeArrowheads="1"/>
          </p:cNvSpPr>
          <p:nvPr>
            <p:ph type="subTitle" idx="1"/>
          </p:nvPr>
        </p:nvSpPr>
        <p:spPr>
          <a:xfrm>
            <a:off x="1555751" y="3886200"/>
            <a:ext cx="8534400" cy="1752600"/>
          </a:xfrm>
        </p:spPr>
        <p:txBody>
          <a:bodyPr/>
          <a:lstStyle>
            <a:lvl1pPr marL="0" indent="0">
              <a:buFont typeface="Wingdings" pitchFamily="2" charset="2"/>
              <a:buNone/>
              <a:defRPr sz="4000"/>
            </a:lvl1pPr>
          </a:lstStyle>
          <a:p>
            <a:pPr lvl="0"/>
            <a:r>
              <a:rPr lang="en-US" noProof="0"/>
              <a:t>Click to edit Master subtitle style</a:t>
            </a:r>
          </a:p>
        </p:txBody>
      </p:sp>
      <p:sp>
        <p:nvSpPr>
          <p:cNvPr id="27" name="Rectangle 27"/>
          <p:cNvSpPr>
            <a:spLocks noGrp="1" noChangeArrowheads="1"/>
          </p:cNvSpPr>
          <p:nvPr>
            <p:ph type="dt" sz="half" idx="10"/>
          </p:nvPr>
        </p:nvSpPr>
        <p:spPr>
          <a:xfrm>
            <a:off x="1555751" y="6248400"/>
            <a:ext cx="2540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2C5891B5-CFFD-4267-B9F5-8923F98F2E27}" type="slidenum">
              <a:rPr lang="en-US"/>
              <a:pPr>
                <a:defRPr/>
              </a:pPr>
              <a:t>‹#›</a:t>
            </a:fld>
            <a:endParaRPr lang="en-US"/>
          </a:p>
        </p:txBody>
      </p:sp>
    </p:spTree>
    <p:extLst>
      <p:ext uri="{BB962C8B-B14F-4D97-AF65-F5344CB8AC3E}">
        <p14:creationId xmlns:p14="http://schemas.microsoft.com/office/powerpoint/2010/main" val="293357642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DD8FDC0F-A856-48E2-B442-76F4C6320AFE}" type="slidenum">
              <a:rPr lang="en-US"/>
              <a:pPr>
                <a:defRPr/>
              </a:pPr>
              <a:t>‹#›</a:t>
            </a:fld>
            <a:endParaRPr lang="en-US"/>
          </a:p>
        </p:txBody>
      </p:sp>
    </p:spTree>
    <p:extLst>
      <p:ext uri="{BB962C8B-B14F-4D97-AF65-F5344CB8AC3E}">
        <p14:creationId xmlns:p14="http://schemas.microsoft.com/office/powerpoint/2010/main" val="328238817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3F29997F-B46A-43EC-9BEB-BD077457C9E0}" type="slidenum">
              <a:rPr lang="en-US"/>
              <a:pPr>
                <a:defRPr/>
              </a:pPr>
              <a:t>‹#›</a:t>
            </a:fld>
            <a:endParaRPr lang="en-US"/>
          </a:p>
        </p:txBody>
      </p:sp>
    </p:spTree>
    <p:extLst>
      <p:ext uri="{BB962C8B-B14F-4D97-AF65-F5344CB8AC3E}">
        <p14:creationId xmlns:p14="http://schemas.microsoft.com/office/powerpoint/2010/main" val="661245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E94771-7677-408E-B08F-CBA79F951EDF}" type="datetimeFigureOut">
              <a:rPr lang="en-US" smtClean="0">
                <a:solidFill>
                  <a:srgbClr val="48231E"/>
                </a:solidFill>
              </a:rPr>
              <a:pPr/>
              <a:t>9/28/2022</a:t>
            </a:fld>
            <a:endParaRPr lang="en-US" dirty="0">
              <a:solidFill>
                <a:srgbClr val="48231E"/>
              </a:solidFill>
            </a:endParaRPr>
          </a:p>
        </p:txBody>
      </p:sp>
      <p:sp>
        <p:nvSpPr>
          <p:cNvPr id="3" name="Footer Placeholder 2"/>
          <p:cNvSpPr>
            <a:spLocks noGrp="1"/>
          </p:cNvSpPr>
          <p:nvPr>
            <p:ph type="ftr" sz="quarter" idx="11"/>
          </p:nvPr>
        </p:nvSpPr>
        <p:spPr/>
        <p:txBody>
          <a:bodyPr/>
          <a:lstStyle/>
          <a:p>
            <a:endParaRPr lang="en-US" dirty="0">
              <a:solidFill>
                <a:srgbClr val="48231E"/>
              </a:solidFill>
            </a:endParaRPr>
          </a:p>
        </p:txBody>
      </p:sp>
      <p:sp>
        <p:nvSpPr>
          <p:cNvPr id="4" name="Slide Number Placeholder 3"/>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Tree>
    <p:extLst>
      <p:ext uri="{BB962C8B-B14F-4D97-AF65-F5344CB8AC3E}">
        <p14:creationId xmlns:p14="http://schemas.microsoft.com/office/powerpoint/2010/main" val="61865870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64217"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7417"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32DFAED6-134B-451E-9F38-13335C163E6D}" type="slidenum">
              <a:rPr lang="en-US"/>
              <a:pPr>
                <a:defRPr/>
              </a:pPr>
              <a:t>‹#›</a:t>
            </a:fld>
            <a:endParaRPr lang="en-US"/>
          </a:p>
        </p:txBody>
      </p:sp>
    </p:spTree>
    <p:extLst>
      <p:ext uri="{BB962C8B-B14F-4D97-AF65-F5344CB8AC3E}">
        <p14:creationId xmlns:p14="http://schemas.microsoft.com/office/powerpoint/2010/main" val="176623107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D51A9996-6C33-468E-B201-5BC756EE44F8}" type="slidenum">
              <a:rPr lang="en-US"/>
              <a:pPr>
                <a:defRPr/>
              </a:pPr>
              <a:t>‹#›</a:t>
            </a:fld>
            <a:endParaRPr lang="en-US"/>
          </a:p>
        </p:txBody>
      </p:sp>
    </p:spTree>
    <p:extLst>
      <p:ext uri="{BB962C8B-B14F-4D97-AF65-F5344CB8AC3E}">
        <p14:creationId xmlns:p14="http://schemas.microsoft.com/office/powerpoint/2010/main" val="327965414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BA9343AF-5EBB-4101-BF9C-FFBF0701E93C}" type="slidenum">
              <a:rPr lang="en-US"/>
              <a:pPr>
                <a:defRPr/>
              </a:pPr>
              <a:t>‹#›</a:t>
            </a:fld>
            <a:endParaRPr lang="en-US"/>
          </a:p>
        </p:txBody>
      </p:sp>
    </p:spTree>
    <p:extLst>
      <p:ext uri="{BB962C8B-B14F-4D97-AF65-F5344CB8AC3E}">
        <p14:creationId xmlns:p14="http://schemas.microsoft.com/office/powerpoint/2010/main" val="172182628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1337AFA7-CC71-4E4A-B09E-C2CE78F98CD1}" type="slidenum">
              <a:rPr lang="en-US"/>
              <a:pPr>
                <a:defRPr/>
              </a:pPr>
              <a:t>‹#›</a:t>
            </a:fld>
            <a:endParaRPr lang="en-US"/>
          </a:p>
        </p:txBody>
      </p:sp>
    </p:spTree>
    <p:extLst>
      <p:ext uri="{BB962C8B-B14F-4D97-AF65-F5344CB8AC3E}">
        <p14:creationId xmlns:p14="http://schemas.microsoft.com/office/powerpoint/2010/main" val="22989291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B0492F4D-F85A-44EB-8019-68E40511AB0E}" type="slidenum">
              <a:rPr lang="en-US"/>
              <a:pPr>
                <a:defRPr/>
              </a:pPr>
              <a:t>‹#›</a:t>
            </a:fld>
            <a:endParaRPr lang="en-US"/>
          </a:p>
        </p:txBody>
      </p:sp>
    </p:spTree>
    <p:extLst>
      <p:ext uri="{BB962C8B-B14F-4D97-AF65-F5344CB8AC3E}">
        <p14:creationId xmlns:p14="http://schemas.microsoft.com/office/powerpoint/2010/main" val="145815384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3608455B-566E-4521-AE2A-D53FD44491ED}" type="slidenum">
              <a:rPr lang="en-US"/>
              <a:pPr>
                <a:defRPr/>
              </a:pPr>
              <a:t>‹#›</a:t>
            </a:fld>
            <a:endParaRPr lang="en-US"/>
          </a:p>
        </p:txBody>
      </p:sp>
    </p:spTree>
    <p:extLst>
      <p:ext uri="{BB962C8B-B14F-4D97-AF65-F5344CB8AC3E}">
        <p14:creationId xmlns:p14="http://schemas.microsoft.com/office/powerpoint/2010/main" val="5917297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D4EB0057-1B34-43F6-BFD2-FB133BCADB12}" type="slidenum">
              <a:rPr lang="en-US"/>
              <a:pPr>
                <a:defRPr/>
              </a:pPr>
              <a:t>‹#›</a:t>
            </a:fld>
            <a:endParaRPr lang="en-US"/>
          </a:p>
        </p:txBody>
      </p:sp>
    </p:spTree>
    <p:extLst>
      <p:ext uri="{BB962C8B-B14F-4D97-AF65-F5344CB8AC3E}">
        <p14:creationId xmlns:p14="http://schemas.microsoft.com/office/powerpoint/2010/main" val="137765685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6617"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64217"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E9BCE117-DC0E-4847-ACA4-F04939712ACE}" type="slidenum">
              <a:rPr lang="en-US"/>
              <a:pPr>
                <a:defRPr/>
              </a:pPr>
              <a:t>‹#›</a:t>
            </a:fld>
            <a:endParaRPr lang="en-US"/>
          </a:p>
        </p:txBody>
      </p:sp>
    </p:spTree>
    <p:extLst>
      <p:ext uri="{BB962C8B-B14F-4D97-AF65-F5344CB8AC3E}">
        <p14:creationId xmlns:p14="http://schemas.microsoft.com/office/powerpoint/2010/main" val="104045349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64217"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64217"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7417" y="1981200"/>
            <a:ext cx="5080000" cy="4114800"/>
          </a:xfrm>
        </p:spPr>
        <p:txBody>
          <a:bodyPr/>
          <a:lstStyle/>
          <a:p>
            <a:pPr lvl="0"/>
            <a:endParaRPr lang="en-US" noProof="0"/>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06FB1CAA-C481-47B4-B4E5-8576DD428298}" type="slidenum">
              <a:rPr lang="en-US"/>
              <a:pPr>
                <a:defRPr/>
              </a:pPr>
              <a:t>‹#›</a:t>
            </a:fld>
            <a:endParaRPr lang="en-US"/>
          </a:p>
        </p:txBody>
      </p:sp>
    </p:spTree>
    <p:extLst>
      <p:ext uri="{BB962C8B-B14F-4D97-AF65-F5344CB8AC3E}">
        <p14:creationId xmlns:p14="http://schemas.microsoft.com/office/powerpoint/2010/main" val="296702358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64217"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64217" y="1981200"/>
            <a:ext cx="5080000" cy="4114800"/>
          </a:xfrm>
        </p:spPr>
        <p:txBody>
          <a:bodyPr/>
          <a:lstStyle/>
          <a:p>
            <a:pPr lvl="0"/>
            <a:endParaRPr lang="en-US" noProof="0"/>
          </a:p>
        </p:txBody>
      </p:sp>
      <p:sp>
        <p:nvSpPr>
          <p:cNvPr id="4" name="Text Placeholder 3"/>
          <p:cNvSpPr>
            <a:spLocks noGrp="1"/>
          </p:cNvSpPr>
          <p:nvPr>
            <p:ph type="body" sz="half" idx="2"/>
          </p:nvPr>
        </p:nvSpPr>
        <p:spPr>
          <a:xfrm>
            <a:off x="6847417"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CF48F023-EBBB-4D3B-B0AC-82E40E901AC1}" type="slidenum">
              <a:rPr lang="en-US"/>
              <a:pPr>
                <a:defRPr/>
              </a:pPr>
              <a:t>‹#›</a:t>
            </a:fld>
            <a:endParaRPr lang="en-US"/>
          </a:p>
        </p:txBody>
      </p:sp>
    </p:spTree>
    <p:extLst>
      <p:ext uri="{BB962C8B-B14F-4D97-AF65-F5344CB8AC3E}">
        <p14:creationId xmlns:p14="http://schemas.microsoft.com/office/powerpoint/2010/main" val="33183608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1"/>
            <a:ext cx="454660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5" name="Date Placeholder 4"/>
          <p:cNvSpPr>
            <a:spLocks noGrp="1"/>
          </p:cNvSpPr>
          <p:nvPr>
            <p:ph type="dt" sz="half" idx="10"/>
          </p:nvPr>
        </p:nvSpPr>
        <p:spPr/>
        <p:txBody>
          <a:bodyPr/>
          <a:lstStyle>
            <a:lvl1pPr>
              <a:defRPr>
                <a:solidFill>
                  <a:schemeClr val="bg2"/>
                </a:solidFill>
              </a:defRPr>
            </a:lvl1pPr>
          </a:lstStyle>
          <a:p>
            <a:fld id="{19E94771-7677-408E-B08F-CBA79F951EDF}" type="datetimeFigureOut">
              <a:rPr lang="en-US" smtClean="0">
                <a:solidFill>
                  <a:srgbClr val="CBD8DD"/>
                </a:solidFill>
              </a:rPr>
              <a:pPr/>
              <a:t>9/28/2022</a:t>
            </a:fld>
            <a:endParaRPr lang="en-US" dirty="0">
              <a:solidFill>
                <a:srgbClr val="CBD8DD"/>
              </a:solidFill>
            </a:endParaRPr>
          </a:p>
        </p:txBody>
      </p:sp>
      <p:sp>
        <p:nvSpPr>
          <p:cNvPr id="6" name="Footer Placeholder 5"/>
          <p:cNvSpPr>
            <a:spLocks noGrp="1"/>
          </p:cNvSpPr>
          <p:nvPr>
            <p:ph type="ftr" sz="quarter" idx="11"/>
          </p:nvPr>
        </p:nvSpPr>
        <p:spPr/>
        <p:txBody>
          <a:bodyPr/>
          <a:lstStyle/>
          <a:p>
            <a:endParaRPr lang="en-US" dirty="0">
              <a:solidFill>
                <a:srgbClr val="48231E"/>
              </a:solidFill>
            </a:endParaRPr>
          </a:p>
        </p:txBody>
      </p:sp>
      <p:sp>
        <p:nvSpPr>
          <p:cNvPr id="7" name="Slide Number Placeholder 6"/>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
        <p:nvSpPr>
          <p:cNvPr id="9" name="Title Placeholder 1"/>
          <p:cNvSpPr>
            <a:spLocks noGrp="1"/>
          </p:cNvSpPr>
          <p:nvPr>
            <p:ph type="title"/>
          </p:nvPr>
        </p:nvSpPr>
        <p:spPr>
          <a:xfrm>
            <a:off x="368300" y="228601"/>
            <a:ext cx="3779520" cy="1298448"/>
          </a:xfrm>
          <a:prstGeom prst="rect">
            <a:avLst/>
          </a:prstGeom>
        </p:spPr>
        <p:txBody>
          <a:bodyPr vert="horz" lIns="91440" tIns="45720" rIns="91440" bIns="45720" rtlCol="0" anchor="b" anchorCtr="0">
            <a:normAutofit/>
          </a:bodyPr>
          <a:lstStyle>
            <a:lvl1pPr>
              <a:defRPr sz="1800">
                <a:solidFill>
                  <a:schemeClr val="bg2"/>
                </a:solidFill>
              </a:defRPr>
            </a:lvl1pPr>
          </a:lstStyle>
          <a:p>
            <a:r>
              <a:rPr lang="en-US"/>
              <a:t>Click to edit Master title style</a:t>
            </a:r>
            <a:endParaRPr lang="en-US" dirty="0"/>
          </a:p>
        </p:txBody>
      </p:sp>
      <p:sp>
        <p:nvSpPr>
          <p:cNvPr id="10" name="Content Placeholder 11"/>
          <p:cNvSpPr>
            <a:spLocks noGrp="1"/>
          </p:cNvSpPr>
          <p:nvPr>
            <p:ph sz="quarter" idx="14"/>
          </p:nvPr>
        </p:nvSpPr>
        <p:spPr>
          <a:xfrm>
            <a:off x="5034580" y="533400"/>
            <a:ext cx="6751021" cy="5702808"/>
          </a:xfrm>
        </p:spPr>
        <p:txBody>
          <a:bodyPr>
            <a:normAutofit/>
          </a:bodyPr>
          <a:lstStyle>
            <a:lvl1pPr>
              <a:defRPr sz="1500"/>
            </a:lvl1pPr>
            <a:lvl2pPr>
              <a:defRPr sz="135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half" idx="2"/>
          </p:nvPr>
        </p:nvSpPr>
        <p:spPr>
          <a:xfrm>
            <a:off x="368299" y="1539240"/>
            <a:ext cx="3779520" cy="4709160"/>
          </a:xfrm>
        </p:spPr>
        <p:txBody>
          <a:bodyPr>
            <a:normAutofit/>
          </a:bodyPr>
          <a:lstStyle>
            <a:lvl1pPr marL="0" indent="0">
              <a:buNone/>
              <a:defRPr lang="en-US" sz="1200" b="0" i="0" kern="1200" cap="none" spc="23" baseline="0" dirty="0" smtClean="0">
                <a:solidFill>
                  <a:schemeClr val="bg2"/>
                </a:solidFill>
                <a:latin typeface="+mn-lt"/>
                <a:ea typeface="+mn-ea"/>
                <a:cs typeface="Tahoma"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lvl="0" indent="0" algn="l" defTabSz="685800" rtl="0" eaLnBrk="1" latinLnBrk="0" hangingPunct="1">
              <a:spcBef>
                <a:spcPts val="450"/>
              </a:spcBef>
              <a:spcAft>
                <a:spcPts val="0"/>
              </a:spcAft>
              <a:buClr>
                <a:schemeClr val="accent1"/>
              </a:buClr>
              <a:buFont typeface="Arial" pitchFamily="34" charset="0"/>
              <a:buNone/>
            </a:pPr>
            <a:r>
              <a:rPr lang="en-US"/>
              <a:t>Click to edit Master text styles</a:t>
            </a:r>
          </a:p>
        </p:txBody>
      </p:sp>
    </p:spTree>
    <p:extLst>
      <p:ext uri="{BB962C8B-B14F-4D97-AF65-F5344CB8AC3E}">
        <p14:creationId xmlns:p14="http://schemas.microsoft.com/office/powerpoint/2010/main" val="368176865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45924" y="3307360"/>
            <a:ext cx="9489573" cy="1470025"/>
          </a:xfrm>
        </p:spPr>
        <p:txBody>
          <a:bodyPr anchor="b"/>
          <a:lstStyle>
            <a:lvl1pPr>
              <a:defRPr sz="3000"/>
            </a:lvl1pPr>
          </a:lstStyle>
          <a:p>
            <a:r>
              <a:rPr lang="en-US"/>
              <a:t>Click to edit Master title style</a:t>
            </a:r>
          </a:p>
        </p:txBody>
      </p:sp>
      <p:sp>
        <p:nvSpPr>
          <p:cNvPr id="3" name="Subtitle 2"/>
          <p:cNvSpPr>
            <a:spLocks noGrp="1"/>
          </p:cNvSpPr>
          <p:nvPr>
            <p:ph type="subTitle" idx="1"/>
          </p:nvPr>
        </p:nvSpPr>
        <p:spPr>
          <a:xfrm>
            <a:off x="1345924" y="4777381"/>
            <a:ext cx="9489573" cy="861420"/>
          </a:xfrm>
        </p:spPr>
        <p:txBody>
          <a:bodyPr anchor="t">
            <a:normAutofit/>
          </a:bodyPr>
          <a:lstStyle>
            <a:lvl1pPr marL="0" indent="0" algn="l">
              <a:buNone/>
              <a:defRPr sz="1500">
                <a:solidFill>
                  <a:schemeClr val="tx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68A67CB-E290-45D0-8A9E-74E84B944EBC}" type="datetimeFigureOut">
              <a:rPr lang="en-US" smtClean="0">
                <a:solidFill>
                  <a:srgbClr val="FF9000"/>
                </a:solidFill>
              </a:rPr>
              <a:pPr/>
              <a:t>9/28/2022</a:t>
            </a:fld>
            <a:endParaRPr lang="en-US">
              <a:solidFill>
                <a:srgbClr val="FF9000"/>
              </a:solidFill>
            </a:endParaRPr>
          </a:p>
        </p:txBody>
      </p:sp>
      <p:sp>
        <p:nvSpPr>
          <p:cNvPr id="5" name="Footer Placeholder 4"/>
          <p:cNvSpPr>
            <a:spLocks noGrp="1"/>
          </p:cNvSpPr>
          <p:nvPr>
            <p:ph type="ftr" sz="quarter" idx="11"/>
          </p:nvPr>
        </p:nvSpPr>
        <p:spPr/>
        <p:txBody>
          <a:bodyPr/>
          <a:lstStyle/>
          <a:p>
            <a:endParaRPr lang="en-US">
              <a:solidFill>
                <a:srgbClr val="FF9000"/>
              </a:solidFill>
            </a:endParaRPr>
          </a:p>
        </p:txBody>
      </p:sp>
      <p:sp>
        <p:nvSpPr>
          <p:cNvPr id="6" name="Slide Number Placeholder 5"/>
          <p:cNvSpPr>
            <a:spLocks noGrp="1"/>
          </p:cNvSpPr>
          <p:nvPr>
            <p:ph type="sldNum" sz="quarter" idx="12"/>
          </p:nvPr>
        </p:nvSpPr>
        <p:spPr/>
        <p:txBody>
          <a:bodyPr/>
          <a:lstStyle/>
          <a:p>
            <a:fld id="{1771623C-7D28-4A44-9DE1-7483AB10DDD9}"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420275226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a:defRPr/>
            </a:lvl5pPr>
            <a:lvl6pPr marL="1885950" indent="-171450">
              <a:buClr>
                <a:schemeClr val="tx2"/>
              </a:buClr>
              <a:buSzPct val="101000"/>
              <a:buFont typeface="Courier New" pitchFamily="49" charset="0"/>
              <a:buChar char="o"/>
              <a:defRPr sz="900"/>
            </a:lvl6pPr>
            <a:lvl7pPr marL="2228850" indent="-171450">
              <a:buClr>
                <a:schemeClr val="tx2"/>
              </a:buClr>
              <a:buFont typeface="Courier New" pitchFamily="49" charset="0"/>
              <a:buChar char="o"/>
              <a:defRPr sz="900" baseline="0"/>
            </a:lvl7pPr>
            <a:lvl8pPr marL="2571750" indent="-171450">
              <a:buClr>
                <a:schemeClr val="tx2"/>
              </a:buClr>
              <a:buFont typeface="Courier New" pitchFamily="49" charset="0"/>
              <a:buChar char="o"/>
              <a:defRPr sz="900" baseline="0"/>
            </a:lvl8pPr>
            <a:lvl9pPr marL="2914650" indent="-171450">
              <a:buClr>
                <a:schemeClr val="tx2"/>
              </a:buClr>
              <a:buFont typeface="Courier New" pitchFamily="49" charset="0"/>
              <a:buChar char="o"/>
              <a:defRPr sz="9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8A67CB-E290-45D0-8A9E-74E84B944EBC}" type="datetimeFigureOut">
              <a:rPr lang="en-US" smtClean="0">
                <a:solidFill>
                  <a:srgbClr val="FF9000"/>
                </a:solidFill>
              </a:rPr>
              <a:pPr/>
              <a:t>9/28/2022</a:t>
            </a:fld>
            <a:endParaRPr lang="en-US">
              <a:solidFill>
                <a:srgbClr val="FF9000"/>
              </a:solidFill>
            </a:endParaRPr>
          </a:p>
        </p:txBody>
      </p:sp>
      <p:sp>
        <p:nvSpPr>
          <p:cNvPr id="5" name="Footer Placeholder 4"/>
          <p:cNvSpPr>
            <a:spLocks noGrp="1"/>
          </p:cNvSpPr>
          <p:nvPr>
            <p:ph type="ftr" sz="quarter" idx="11"/>
          </p:nvPr>
        </p:nvSpPr>
        <p:spPr/>
        <p:txBody>
          <a:bodyPr/>
          <a:lstStyle/>
          <a:p>
            <a:endParaRPr lang="en-US">
              <a:solidFill>
                <a:srgbClr val="FF9000"/>
              </a:solidFill>
            </a:endParaRPr>
          </a:p>
        </p:txBody>
      </p:sp>
      <p:sp>
        <p:nvSpPr>
          <p:cNvPr id="6" name="Slide Number Placeholder 5"/>
          <p:cNvSpPr>
            <a:spLocks noGrp="1"/>
          </p:cNvSpPr>
          <p:nvPr>
            <p:ph type="sldNum" sz="quarter" idx="12"/>
          </p:nvPr>
        </p:nvSpPr>
        <p:spPr/>
        <p:txBody>
          <a:bodyPr/>
          <a:lstStyle/>
          <a:p>
            <a:fld id="{1771623C-7D28-4A44-9DE1-7483AB10DDD9}"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325381471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45925" y="3308581"/>
            <a:ext cx="9489571" cy="1468800"/>
          </a:xfrm>
        </p:spPr>
        <p:txBody>
          <a:bodyPr anchor="b"/>
          <a:lstStyle>
            <a:lvl1pPr algn="r">
              <a:defRPr sz="2400" b="0" cap="none"/>
            </a:lvl1pPr>
          </a:lstStyle>
          <a:p>
            <a:r>
              <a:rPr lang="en-US"/>
              <a:t>Click to edit Master title style</a:t>
            </a:r>
          </a:p>
        </p:txBody>
      </p:sp>
      <p:sp>
        <p:nvSpPr>
          <p:cNvPr id="3" name="Text Placeholder 2"/>
          <p:cNvSpPr>
            <a:spLocks noGrp="1"/>
          </p:cNvSpPr>
          <p:nvPr>
            <p:ph type="body" idx="1"/>
          </p:nvPr>
        </p:nvSpPr>
        <p:spPr>
          <a:xfrm>
            <a:off x="1345925" y="4777381"/>
            <a:ext cx="9489571" cy="860400"/>
          </a:xfrm>
        </p:spPr>
        <p:txBody>
          <a:bodyPr anchor="t">
            <a:normAutofit/>
          </a:bodyPr>
          <a:lstStyle>
            <a:lvl1pPr marL="0" indent="0" algn="r">
              <a:buNone/>
              <a:defRPr sz="1350">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8A67CB-E290-45D0-8A9E-74E84B944EBC}" type="datetimeFigureOut">
              <a:rPr lang="en-US" smtClean="0">
                <a:solidFill>
                  <a:srgbClr val="FF9000"/>
                </a:solidFill>
              </a:rPr>
              <a:pPr/>
              <a:t>9/28/2022</a:t>
            </a:fld>
            <a:endParaRPr lang="en-US">
              <a:solidFill>
                <a:srgbClr val="FF9000"/>
              </a:solidFill>
            </a:endParaRPr>
          </a:p>
        </p:txBody>
      </p:sp>
      <p:sp>
        <p:nvSpPr>
          <p:cNvPr id="5" name="Footer Placeholder 4"/>
          <p:cNvSpPr>
            <a:spLocks noGrp="1"/>
          </p:cNvSpPr>
          <p:nvPr>
            <p:ph type="ftr" sz="quarter" idx="11"/>
          </p:nvPr>
        </p:nvSpPr>
        <p:spPr/>
        <p:txBody>
          <a:bodyPr/>
          <a:lstStyle/>
          <a:p>
            <a:endParaRPr lang="en-US">
              <a:solidFill>
                <a:srgbClr val="FF9000"/>
              </a:solidFill>
            </a:endParaRPr>
          </a:p>
        </p:txBody>
      </p:sp>
      <p:sp>
        <p:nvSpPr>
          <p:cNvPr id="6" name="Slide Number Placeholder 5"/>
          <p:cNvSpPr>
            <a:spLocks noGrp="1"/>
          </p:cNvSpPr>
          <p:nvPr>
            <p:ph type="sldNum" sz="quarter" idx="12"/>
          </p:nvPr>
        </p:nvSpPr>
        <p:spPr/>
        <p:txBody>
          <a:bodyPr/>
          <a:lstStyle/>
          <a:p>
            <a:fld id="{1771623C-7D28-4A44-9DE1-7483AB10DDD9}"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417643712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45924" y="675728"/>
            <a:ext cx="9497440" cy="924475"/>
          </a:xfrm>
        </p:spPr>
        <p:txBody>
          <a:bodyPr/>
          <a:lstStyle/>
          <a:p>
            <a:r>
              <a:rPr lang="en-US"/>
              <a:t>Click to edit Master title style</a:t>
            </a:r>
          </a:p>
        </p:txBody>
      </p:sp>
      <p:sp>
        <p:nvSpPr>
          <p:cNvPr id="3" name="Content Placeholder 2"/>
          <p:cNvSpPr>
            <a:spLocks noGrp="1"/>
          </p:cNvSpPr>
          <p:nvPr>
            <p:ph sz="half" idx="1"/>
          </p:nvPr>
        </p:nvSpPr>
        <p:spPr>
          <a:xfrm>
            <a:off x="1345927" y="1809750"/>
            <a:ext cx="4628369" cy="4051301"/>
          </a:xfrm>
        </p:spPr>
        <p:txBody>
          <a:bodyPr>
            <a:normAutofit/>
          </a:bodyPr>
          <a:lstStyle>
            <a:lvl5pPr>
              <a:defRPr/>
            </a:lvl5pPr>
            <a:lvl6pPr marL="1885950" indent="-171450">
              <a:buClr>
                <a:schemeClr val="tx2"/>
              </a:buClr>
              <a:buSzPct val="101000"/>
              <a:buFont typeface="Courier New" pitchFamily="49" charset="0"/>
              <a:buChar char="o"/>
              <a:defRPr sz="900"/>
            </a:lvl6pPr>
            <a:lvl7pPr marL="2228850" indent="-171450">
              <a:buClr>
                <a:schemeClr val="tx2"/>
              </a:buClr>
              <a:buFont typeface="Courier New" pitchFamily="49" charset="0"/>
              <a:buChar char="o"/>
              <a:defRPr sz="900" baseline="0"/>
            </a:lvl7pPr>
            <a:lvl8pPr marL="2571750" indent="-171450">
              <a:buClr>
                <a:schemeClr val="tx2"/>
              </a:buClr>
              <a:buFont typeface="Courier New" pitchFamily="49" charset="0"/>
              <a:buChar char="o"/>
              <a:defRPr sz="900" baseline="0"/>
            </a:lvl8pPr>
            <a:lvl9pPr marL="2914650" indent="-171450">
              <a:buClr>
                <a:schemeClr val="tx2"/>
              </a:buClr>
              <a:buFont typeface="Courier New" pitchFamily="49" charset="0"/>
              <a:buChar char="o"/>
              <a:defRPr sz="9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708" y="1809750"/>
            <a:ext cx="4625656" cy="4051303"/>
          </a:xfrm>
        </p:spPr>
        <p:txBody>
          <a:bodyPr>
            <a:normAutofit/>
          </a:bodyPr>
          <a:lstStyle>
            <a:lvl5pPr>
              <a:defRPr/>
            </a:lvl5pPr>
            <a:lvl6pPr marL="1885950" indent="-171450">
              <a:buClr>
                <a:schemeClr val="tx2"/>
              </a:buClr>
              <a:buSzPct val="101000"/>
              <a:buFont typeface="Courier New" pitchFamily="49" charset="0"/>
              <a:buChar char="o"/>
              <a:defRPr sz="900"/>
            </a:lvl6pPr>
            <a:lvl7pPr marL="2228850" indent="-171450">
              <a:buClr>
                <a:schemeClr val="tx2"/>
              </a:buClr>
              <a:buFont typeface="Courier New" pitchFamily="49" charset="0"/>
              <a:buChar char="o"/>
              <a:defRPr sz="900" baseline="0"/>
            </a:lvl7pPr>
            <a:lvl8pPr marL="2571750" indent="-171450">
              <a:buClr>
                <a:schemeClr val="tx2"/>
              </a:buClr>
              <a:buFont typeface="Courier New" pitchFamily="49" charset="0"/>
              <a:buChar char="o"/>
              <a:defRPr sz="900" baseline="0"/>
            </a:lvl8pPr>
            <a:lvl9pPr marL="2914650" indent="-171450">
              <a:buClr>
                <a:schemeClr val="tx2"/>
              </a:buClr>
              <a:buFont typeface="Courier New" pitchFamily="49" charset="0"/>
              <a:buChar char="o"/>
              <a:defRPr sz="9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8A67CB-E290-45D0-8A9E-74E84B944EBC}" type="datetimeFigureOut">
              <a:rPr lang="en-US" smtClean="0">
                <a:solidFill>
                  <a:srgbClr val="FF9000"/>
                </a:solidFill>
              </a:rPr>
              <a:pPr/>
              <a:t>9/28/2022</a:t>
            </a:fld>
            <a:endParaRPr lang="en-US">
              <a:solidFill>
                <a:srgbClr val="FF9000"/>
              </a:solidFill>
            </a:endParaRPr>
          </a:p>
        </p:txBody>
      </p:sp>
      <p:sp>
        <p:nvSpPr>
          <p:cNvPr id="6" name="Footer Placeholder 5"/>
          <p:cNvSpPr>
            <a:spLocks noGrp="1"/>
          </p:cNvSpPr>
          <p:nvPr>
            <p:ph type="ftr" sz="quarter" idx="11"/>
          </p:nvPr>
        </p:nvSpPr>
        <p:spPr/>
        <p:txBody>
          <a:bodyPr/>
          <a:lstStyle/>
          <a:p>
            <a:endParaRPr lang="en-US">
              <a:solidFill>
                <a:srgbClr val="FF9000"/>
              </a:solidFill>
            </a:endParaRPr>
          </a:p>
        </p:txBody>
      </p:sp>
      <p:sp>
        <p:nvSpPr>
          <p:cNvPr id="7" name="Slide Number Placeholder 6"/>
          <p:cNvSpPr>
            <a:spLocks noGrp="1"/>
          </p:cNvSpPr>
          <p:nvPr>
            <p:ph type="sldNum" sz="quarter" idx="12"/>
          </p:nvPr>
        </p:nvSpPr>
        <p:spPr/>
        <p:txBody>
          <a:bodyPr/>
          <a:lstStyle/>
          <a:p>
            <a:fld id="{1771623C-7D28-4A44-9DE1-7483AB10DDD9}"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143940001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797635" y="1812930"/>
            <a:ext cx="4176660" cy="576263"/>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345927" y="2389192"/>
            <a:ext cx="4628369" cy="3471861"/>
          </a:xfrm>
        </p:spPr>
        <p:txBody>
          <a:bodyPr>
            <a:normAutofit/>
          </a:bodyPr>
          <a:lstStyle>
            <a:lvl5pPr>
              <a:defRPr/>
            </a:lvl5pPr>
            <a:lvl6pPr marL="1885950" indent="-171450">
              <a:buClr>
                <a:schemeClr val="tx2"/>
              </a:buClr>
              <a:buSzPct val="101000"/>
              <a:buFont typeface="Courier New" pitchFamily="49" charset="0"/>
              <a:buChar char="o"/>
              <a:defRPr sz="900"/>
            </a:lvl6pPr>
            <a:lvl7pPr marL="2228850" indent="-171450">
              <a:buClr>
                <a:schemeClr val="tx2"/>
              </a:buClr>
              <a:buFont typeface="Courier New" pitchFamily="49" charset="0"/>
              <a:buChar char="o"/>
              <a:defRPr sz="900" baseline="0"/>
            </a:lvl7pPr>
            <a:lvl8pPr marL="2571750" indent="-171450">
              <a:buClr>
                <a:schemeClr val="tx2"/>
              </a:buClr>
              <a:buFont typeface="Courier New" pitchFamily="49" charset="0"/>
              <a:buChar char="o"/>
              <a:defRPr sz="900" baseline="0"/>
            </a:lvl8pPr>
            <a:lvl9pPr marL="2914650" indent="-171450">
              <a:buClr>
                <a:schemeClr val="tx2"/>
              </a:buClr>
              <a:buFont typeface="Courier New" pitchFamily="49" charset="0"/>
              <a:buChar char="o"/>
              <a:defRPr sz="9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45437" y="1812930"/>
            <a:ext cx="4200635" cy="576263"/>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217711" y="2389192"/>
            <a:ext cx="4628367" cy="3471861"/>
          </a:xfrm>
        </p:spPr>
        <p:txBody>
          <a:bodyPr>
            <a:normAutofit/>
          </a:bodyPr>
          <a:lstStyle>
            <a:lvl5pPr>
              <a:defRPr/>
            </a:lvl5pPr>
            <a:lvl6pPr marL="1885950" indent="-171450">
              <a:buClr>
                <a:schemeClr val="tx2"/>
              </a:buClr>
              <a:buSzPct val="101000"/>
              <a:buFont typeface="Courier New" pitchFamily="49" charset="0"/>
              <a:buChar char="o"/>
              <a:defRPr sz="900"/>
            </a:lvl6pPr>
            <a:lvl7pPr marL="2228850" indent="-171450">
              <a:buClr>
                <a:schemeClr val="tx2"/>
              </a:buClr>
              <a:buFont typeface="Courier New" pitchFamily="49" charset="0"/>
              <a:buChar char="o"/>
              <a:defRPr sz="900" baseline="0"/>
            </a:lvl7pPr>
            <a:lvl8pPr marL="2571750" indent="-171450">
              <a:buClr>
                <a:schemeClr val="tx2"/>
              </a:buClr>
              <a:buFont typeface="Courier New" pitchFamily="49" charset="0"/>
              <a:buChar char="o"/>
              <a:defRPr sz="900" baseline="0"/>
            </a:lvl8pPr>
            <a:lvl9pPr marL="2914650" indent="-171450">
              <a:buClr>
                <a:schemeClr val="tx2"/>
              </a:buClr>
              <a:buFont typeface="Courier New" pitchFamily="49" charset="0"/>
              <a:buChar char="o"/>
              <a:defRPr sz="9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8A67CB-E290-45D0-8A9E-74E84B944EBC}" type="datetimeFigureOut">
              <a:rPr lang="en-US" smtClean="0">
                <a:solidFill>
                  <a:srgbClr val="FF9000"/>
                </a:solidFill>
              </a:rPr>
              <a:pPr/>
              <a:t>9/28/2022</a:t>
            </a:fld>
            <a:endParaRPr lang="en-US">
              <a:solidFill>
                <a:srgbClr val="FF9000"/>
              </a:solidFill>
            </a:endParaRPr>
          </a:p>
        </p:txBody>
      </p:sp>
      <p:sp>
        <p:nvSpPr>
          <p:cNvPr id="8" name="Footer Placeholder 7"/>
          <p:cNvSpPr>
            <a:spLocks noGrp="1"/>
          </p:cNvSpPr>
          <p:nvPr>
            <p:ph type="ftr" sz="quarter" idx="11"/>
          </p:nvPr>
        </p:nvSpPr>
        <p:spPr/>
        <p:txBody>
          <a:bodyPr/>
          <a:lstStyle/>
          <a:p>
            <a:endParaRPr lang="en-US">
              <a:solidFill>
                <a:srgbClr val="FF9000"/>
              </a:solidFill>
            </a:endParaRPr>
          </a:p>
        </p:txBody>
      </p:sp>
      <p:sp>
        <p:nvSpPr>
          <p:cNvPr id="9" name="Slide Number Placeholder 8"/>
          <p:cNvSpPr>
            <a:spLocks noGrp="1"/>
          </p:cNvSpPr>
          <p:nvPr>
            <p:ph type="sldNum" sz="quarter" idx="12"/>
          </p:nvPr>
        </p:nvSpPr>
        <p:spPr/>
        <p:txBody>
          <a:bodyPr/>
          <a:lstStyle/>
          <a:p>
            <a:fld id="{1771623C-7D28-4A44-9DE1-7483AB10DDD9}"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234538027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8A67CB-E290-45D0-8A9E-74E84B944EBC}" type="datetimeFigureOut">
              <a:rPr lang="en-US" smtClean="0">
                <a:solidFill>
                  <a:srgbClr val="FF9000"/>
                </a:solidFill>
              </a:rPr>
              <a:pPr/>
              <a:t>9/28/2022</a:t>
            </a:fld>
            <a:endParaRPr lang="en-US">
              <a:solidFill>
                <a:srgbClr val="FF9000"/>
              </a:solidFill>
            </a:endParaRPr>
          </a:p>
        </p:txBody>
      </p:sp>
      <p:sp>
        <p:nvSpPr>
          <p:cNvPr id="4" name="Footer Placeholder 3"/>
          <p:cNvSpPr>
            <a:spLocks noGrp="1"/>
          </p:cNvSpPr>
          <p:nvPr>
            <p:ph type="ftr" sz="quarter" idx="11"/>
          </p:nvPr>
        </p:nvSpPr>
        <p:spPr/>
        <p:txBody>
          <a:bodyPr/>
          <a:lstStyle/>
          <a:p>
            <a:endParaRPr lang="en-US">
              <a:solidFill>
                <a:srgbClr val="FF9000"/>
              </a:solidFill>
            </a:endParaRPr>
          </a:p>
        </p:txBody>
      </p:sp>
      <p:sp>
        <p:nvSpPr>
          <p:cNvPr id="5" name="Slide Number Placeholder 4"/>
          <p:cNvSpPr>
            <a:spLocks noGrp="1"/>
          </p:cNvSpPr>
          <p:nvPr>
            <p:ph type="sldNum" sz="quarter" idx="12"/>
          </p:nvPr>
        </p:nvSpPr>
        <p:spPr/>
        <p:txBody>
          <a:bodyPr/>
          <a:lstStyle/>
          <a:p>
            <a:fld id="{1771623C-7D28-4A44-9DE1-7483AB10DDD9}"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260417892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8A67CB-E290-45D0-8A9E-74E84B944EBC}" type="datetimeFigureOut">
              <a:rPr lang="en-US" smtClean="0">
                <a:solidFill>
                  <a:srgbClr val="FF9000"/>
                </a:solidFill>
              </a:rPr>
              <a:pPr/>
              <a:t>9/28/2022</a:t>
            </a:fld>
            <a:endParaRPr lang="en-US">
              <a:solidFill>
                <a:srgbClr val="FF9000"/>
              </a:solidFill>
            </a:endParaRPr>
          </a:p>
        </p:txBody>
      </p:sp>
      <p:sp>
        <p:nvSpPr>
          <p:cNvPr id="3" name="Footer Placeholder 2"/>
          <p:cNvSpPr>
            <a:spLocks noGrp="1"/>
          </p:cNvSpPr>
          <p:nvPr>
            <p:ph type="ftr" sz="quarter" idx="11"/>
          </p:nvPr>
        </p:nvSpPr>
        <p:spPr/>
        <p:txBody>
          <a:bodyPr/>
          <a:lstStyle/>
          <a:p>
            <a:endParaRPr lang="en-US">
              <a:solidFill>
                <a:srgbClr val="FF9000"/>
              </a:solidFill>
            </a:endParaRPr>
          </a:p>
        </p:txBody>
      </p:sp>
      <p:sp>
        <p:nvSpPr>
          <p:cNvPr id="4" name="Slide Number Placeholder 3"/>
          <p:cNvSpPr>
            <a:spLocks noGrp="1"/>
          </p:cNvSpPr>
          <p:nvPr>
            <p:ph type="sldNum" sz="quarter" idx="12"/>
          </p:nvPr>
        </p:nvSpPr>
        <p:spPr/>
        <p:txBody>
          <a:bodyPr/>
          <a:lstStyle/>
          <a:p>
            <a:fld id="{1771623C-7D28-4A44-9DE1-7483AB10DDD9}"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223150040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5924" y="446091"/>
            <a:ext cx="3547533" cy="1185861"/>
          </a:xfrm>
        </p:spPr>
        <p:txBody>
          <a:bodyPr anchor="b"/>
          <a:lstStyle>
            <a:lvl1pPr algn="l">
              <a:defRPr sz="1800" b="0"/>
            </a:lvl1pPr>
          </a:lstStyle>
          <a:p>
            <a:r>
              <a:rPr lang="en-US"/>
              <a:t>Click to edit Master title style</a:t>
            </a:r>
          </a:p>
        </p:txBody>
      </p:sp>
      <p:sp>
        <p:nvSpPr>
          <p:cNvPr id="3" name="Content Placeholder 2"/>
          <p:cNvSpPr>
            <a:spLocks noGrp="1"/>
          </p:cNvSpPr>
          <p:nvPr>
            <p:ph idx="1"/>
          </p:nvPr>
        </p:nvSpPr>
        <p:spPr>
          <a:xfrm>
            <a:off x="5136875" y="446091"/>
            <a:ext cx="5706492" cy="5414963"/>
          </a:xfrm>
        </p:spPr>
        <p:txBody>
          <a:bodyPr>
            <a:normAutofit/>
          </a:bodyPr>
          <a:lstStyle>
            <a:lvl5pPr>
              <a:defRPr/>
            </a:lvl5pPr>
            <a:lvl6pPr marL="1885950" indent="-171450">
              <a:buClr>
                <a:schemeClr val="tx2"/>
              </a:buClr>
              <a:buSzPct val="101000"/>
              <a:buFont typeface="Courier New" pitchFamily="49" charset="0"/>
              <a:buChar char="o"/>
              <a:defRPr sz="900"/>
            </a:lvl6pPr>
            <a:lvl7pPr marL="2228850" indent="-171450">
              <a:buClr>
                <a:schemeClr val="tx2"/>
              </a:buClr>
              <a:buFont typeface="Courier New" pitchFamily="49" charset="0"/>
              <a:buChar char="o"/>
              <a:defRPr sz="900" baseline="0"/>
            </a:lvl7pPr>
            <a:lvl8pPr marL="2571750" indent="-171450">
              <a:buClr>
                <a:schemeClr val="tx2"/>
              </a:buClr>
              <a:buFont typeface="Courier New" pitchFamily="49" charset="0"/>
              <a:buChar char="o"/>
              <a:defRPr sz="900" baseline="0"/>
            </a:lvl8pPr>
            <a:lvl9pPr marL="2914650" indent="-171450">
              <a:buClr>
                <a:schemeClr val="tx2"/>
              </a:buClr>
              <a:buFont typeface="Courier New" pitchFamily="49" charset="0"/>
              <a:buChar char="o"/>
              <a:defRPr sz="9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345924" y="1631952"/>
            <a:ext cx="3547533" cy="4229099"/>
          </a:xfrm>
        </p:spPr>
        <p:txBody>
          <a:bodyPr anchor="t">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A68A67CB-E290-45D0-8A9E-74E84B944EBC}" type="datetimeFigureOut">
              <a:rPr lang="en-US" smtClean="0">
                <a:solidFill>
                  <a:srgbClr val="FF9000"/>
                </a:solidFill>
              </a:rPr>
              <a:pPr/>
              <a:t>9/28/2022</a:t>
            </a:fld>
            <a:endParaRPr lang="en-US">
              <a:solidFill>
                <a:srgbClr val="FF9000"/>
              </a:solidFill>
            </a:endParaRPr>
          </a:p>
        </p:txBody>
      </p:sp>
      <p:sp>
        <p:nvSpPr>
          <p:cNvPr id="6" name="Footer Placeholder 5"/>
          <p:cNvSpPr>
            <a:spLocks noGrp="1"/>
          </p:cNvSpPr>
          <p:nvPr>
            <p:ph type="ftr" sz="quarter" idx="11"/>
          </p:nvPr>
        </p:nvSpPr>
        <p:spPr/>
        <p:txBody>
          <a:bodyPr/>
          <a:lstStyle/>
          <a:p>
            <a:endParaRPr lang="en-US">
              <a:solidFill>
                <a:srgbClr val="FF9000"/>
              </a:solidFill>
            </a:endParaRPr>
          </a:p>
        </p:txBody>
      </p:sp>
      <p:sp>
        <p:nvSpPr>
          <p:cNvPr id="7" name="Slide Number Placeholder 6"/>
          <p:cNvSpPr>
            <a:spLocks noGrp="1"/>
          </p:cNvSpPr>
          <p:nvPr>
            <p:ph type="sldNum" sz="quarter" idx="12"/>
          </p:nvPr>
        </p:nvSpPr>
        <p:spPr/>
        <p:txBody>
          <a:bodyPr/>
          <a:lstStyle/>
          <a:p>
            <a:fld id="{1771623C-7D28-4A44-9DE1-7483AB10DDD9}"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345546969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5928" y="1387059"/>
            <a:ext cx="4641849" cy="1113255"/>
          </a:xfrm>
        </p:spPr>
        <p:txBody>
          <a:bodyPr anchor="b">
            <a:normAutofit/>
          </a:bodyPr>
          <a:lstStyle>
            <a:lvl1pPr algn="l">
              <a:defRPr sz="1800" b="0"/>
            </a:lvl1pPr>
          </a:lstStyle>
          <a:p>
            <a:r>
              <a:rPr lang="en-US"/>
              <a:t>Click to edit Master title style</a:t>
            </a:r>
          </a:p>
        </p:txBody>
      </p:sp>
      <p:sp>
        <p:nvSpPr>
          <p:cNvPr id="4" name="Text Placeholder 3"/>
          <p:cNvSpPr>
            <a:spLocks noGrp="1"/>
          </p:cNvSpPr>
          <p:nvPr>
            <p:ph type="body" sz="half" idx="2"/>
          </p:nvPr>
        </p:nvSpPr>
        <p:spPr>
          <a:xfrm>
            <a:off x="1345928" y="2500312"/>
            <a:ext cx="4641849" cy="2530200"/>
          </a:xfrm>
        </p:spPr>
        <p:txBody>
          <a:bodyPr anchor="t">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A68A67CB-E290-45D0-8A9E-74E84B944EBC}" type="datetimeFigureOut">
              <a:rPr lang="en-US" smtClean="0">
                <a:solidFill>
                  <a:srgbClr val="FF9000"/>
                </a:solidFill>
              </a:rPr>
              <a:pPr/>
              <a:t>9/28/2022</a:t>
            </a:fld>
            <a:endParaRPr lang="en-US">
              <a:solidFill>
                <a:srgbClr val="FF9000"/>
              </a:solidFill>
            </a:endParaRPr>
          </a:p>
        </p:txBody>
      </p:sp>
      <p:sp>
        <p:nvSpPr>
          <p:cNvPr id="6" name="Footer Placeholder 5"/>
          <p:cNvSpPr>
            <a:spLocks noGrp="1"/>
          </p:cNvSpPr>
          <p:nvPr>
            <p:ph type="ftr" sz="quarter" idx="11"/>
          </p:nvPr>
        </p:nvSpPr>
        <p:spPr/>
        <p:txBody>
          <a:bodyPr/>
          <a:lstStyle/>
          <a:p>
            <a:endParaRPr lang="en-US">
              <a:solidFill>
                <a:srgbClr val="FF9000"/>
              </a:solidFill>
            </a:endParaRPr>
          </a:p>
        </p:txBody>
      </p:sp>
      <p:sp>
        <p:nvSpPr>
          <p:cNvPr id="7" name="Slide Number Placeholder 6"/>
          <p:cNvSpPr>
            <a:spLocks noGrp="1"/>
          </p:cNvSpPr>
          <p:nvPr>
            <p:ph type="sldNum" sz="quarter" idx="12"/>
          </p:nvPr>
        </p:nvSpPr>
        <p:spPr/>
        <p:txBody>
          <a:bodyPr/>
          <a:lstStyle/>
          <a:p>
            <a:fld id="{1771623C-7D28-4A44-9DE1-7483AB10DDD9}" type="slidenum">
              <a:rPr lang="en-US" smtClean="0">
                <a:solidFill>
                  <a:srgbClr val="FF9000"/>
                </a:solidFill>
              </a:rPr>
              <a:pPr/>
              <a:t>‹#›</a:t>
            </a:fld>
            <a:endParaRPr lang="en-US">
              <a:solidFill>
                <a:srgbClr val="FF9000"/>
              </a:solidFill>
            </a:endParaRPr>
          </a:p>
        </p:txBody>
      </p:sp>
      <p:sp>
        <p:nvSpPr>
          <p:cNvPr id="32" name="Oval 31"/>
          <p:cNvSpPr/>
          <p:nvPr/>
        </p:nvSpPr>
        <p:spPr>
          <a:xfrm>
            <a:off x="7305667" y="1436864"/>
            <a:ext cx="1448871"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sp>
        <p:nvSpPr>
          <p:cNvPr id="33" name="Oval 32"/>
          <p:cNvSpPr/>
          <p:nvPr/>
        </p:nvSpPr>
        <p:spPr>
          <a:xfrm>
            <a:off x="7534060" y="1411793"/>
            <a:ext cx="1107153"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sp>
        <p:nvSpPr>
          <p:cNvPr id="29" name="Oval 28"/>
          <p:cNvSpPr/>
          <p:nvPr/>
        </p:nvSpPr>
        <p:spPr>
          <a:xfrm>
            <a:off x="7008245" y="1894455"/>
            <a:ext cx="803152"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sp>
        <p:nvSpPr>
          <p:cNvPr id="31" name="Oval 30"/>
          <p:cNvSpPr/>
          <p:nvPr/>
        </p:nvSpPr>
        <p:spPr>
          <a:xfrm>
            <a:off x="7232193" y="1811314"/>
            <a:ext cx="652784"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sp>
        <p:nvSpPr>
          <p:cNvPr id="28" name="Oval 27"/>
          <p:cNvSpPr/>
          <p:nvPr/>
        </p:nvSpPr>
        <p:spPr>
          <a:xfrm>
            <a:off x="6291684" y="2083431"/>
            <a:ext cx="342135"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sp>
        <p:nvSpPr>
          <p:cNvPr id="30" name="Oval 29"/>
          <p:cNvSpPr/>
          <p:nvPr/>
        </p:nvSpPr>
        <p:spPr>
          <a:xfrm>
            <a:off x="8176126" y="993080"/>
            <a:ext cx="342135"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sp>
        <p:nvSpPr>
          <p:cNvPr id="34" name="Oval 33"/>
          <p:cNvSpPr/>
          <p:nvPr/>
        </p:nvSpPr>
        <p:spPr>
          <a:xfrm>
            <a:off x="6746131" y="1894458"/>
            <a:ext cx="263252"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sp>
        <p:nvSpPr>
          <p:cNvPr id="35" name="Oval 34"/>
          <p:cNvSpPr/>
          <p:nvPr/>
        </p:nvSpPr>
        <p:spPr>
          <a:xfrm>
            <a:off x="8198406" y="1060597"/>
            <a:ext cx="263252"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sp>
        <p:nvSpPr>
          <p:cNvPr id="18" name="Picture Placeholder 17"/>
          <p:cNvSpPr>
            <a:spLocks noGrp="1"/>
          </p:cNvSpPr>
          <p:nvPr>
            <p:ph type="pic" sz="quarter" idx="14"/>
          </p:nvPr>
        </p:nvSpPr>
        <p:spPr>
          <a:xfrm>
            <a:off x="6502400" y="1600200"/>
            <a:ext cx="4572000" cy="3429000"/>
          </a:xfrm>
          <a:prstGeom prst="ellipse">
            <a:avLst/>
          </a:prstGeom>
          <a:ln w="76200">
            <a:solidFill>
              <a:schemeClr val="tx2">
                <a:lumMod val="75000"/>
              </a:schemeClr>
            </a:solidFill>
          </a:ln>
        </p:spPr>
        <p:txBody>
          <a:bodyPr/>
          <a:lstStyle/>
          <a:p>
            <a:r>
              <a:rPr lang="en-US"/>
              <a:t>Click icon to add picture</a:t>
            </a:r>
          </a:p>
        </p:txBody>
      </p:sp>
    </p:spTree>
    <p:extLst>
      <p:ext uri="{BB962C8B-B14F-4D97-AF65-F5344CB8AC3E}">
        <p14:creationId xmlns:p14="http://schemas.microsoft.com/office/powerpoint/2010/main" val="400954743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345924" y="1807361"/>
            <a:ext cx="9497440" cy="4051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8A67CB-E290-45D0-8A9E-74E84B944EBC}" type="datetimeFigureOut">
              <a:rPr lang="en-US" smtClean="0">
                <a:solidFill>
                  <a:srgbClr val="FF9000"/>
                </a:solidFill>
              </a:rPr>
              <a:pPr/>
              <a:t>9/28/2022</a:t>
            </a:fld>
            <a:endParaRPr lang="en-US">
              <a:solidFill>
                <a:srgbClr val="FF9000"/>
              </a:solidFill>
            </a:endParaRPr>
          </a:p>
        </p:txBody>
      </p:sp>
      <p:sp>
        <p:nvSpPr>
          <p:cNvPr id="5" name="Footer Placeholder 4"/>
          <p:cNvSpPr>
            <a:spLocks noGrp="1"/>
          </p:cNvSpPr>
          <p:nvPr>
            <p:ph type="ftr" sz="quarter" idx="11"/>
          </p:nvPr>
        </p:nvSpPr>
        <p:spPr/>
        <p:txBody>
          <a:bodyPr/>
          <a:lstStyle/>
          <a:p>
            <a:endParaRPr lang="en-US">
              <a:solidFill>
                <a:srgbClr val="FF9000"/>
              </a:solidFill>
            </a:endParaRPr>
          </a:p>
        </p:txBody>
      </p:sp>
      <p:sp>
        <p:nvSpPr>
          <p:cNvPr id="6" name="Slide Number Placeholder 5"/>
          <p:cNvSpPr>
            <a:spLocks noGrp="1"/>
          </p:cNvSpPr>
          <p:nvPr>
            <p:ph type="sldNum" sz="quarter" idx="12"/>
          </p:nvPr>
        </p:nvSpPr>
        <p:spPr/>
        <p:txBody>
          <a:bodyPr/>
          <a:lstStyle/>
          <a:p>
            <a:fld id="{1771623C-7D28-4A44-9DE1-7483AB10DDD9}"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591873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17F70-DDBE-4462-BA78-3AB997486C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0F1284-F55F-4E13-9E15-5C861396DF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E5DAEC-7250-4F83-976E-BF8549D700C6}"/>
              </a:ext>
            </a:extLst>
          </p:cNvPr>
          <p:cNvSpPr>
            <a:spLocks noGrp="1"/>
          </p:cNvSpPr>
          <p:nvPr>
            <p:ph type="dt" sz="half" idx="10"/>
          </p:nvPr>
        </p:nvSpPr>
        <p:spPr/>
        <p:txBody>
          <a:bodyPr/>
          <a:lstStyle/>
          <a:p>
            <a:fld id="{6D42FFF6-1447-4A7C-A51D-204F85DA81D2}" type="datetimeFigureOut">
              <a:rPr lang="en-US" smtClean="0"/>
              <a:t>9/28/2022</a:t>
            </a:fld>
            <a:endParaRPr lang="en-US"/>
          </a:p>
        </p:txBody>
      </p:sp>
      <p:sp>
        <p:nvSpPr>
          <p:cNvPr id="5" name="Footer Placeholder 4">
            <a:extLst>
              <a:ext uri="{FF2B5EF4-FFF2-40B4-BE49-F238E27FC236}">
                <a16:creationId xmlns:a16="http://schemas.microsoft.com/office/drawing/2014/main" id="{96A5FF3E-E686-4C41-A79A-A8D8500E4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64A07B-7123-4325-B5E2-263A40683E80}"/>
              </a:ext>
            </a:extLst>
          </p:cNvPr>
          <p:cNvSpPr>
            <a:spLocks noGrp="1"/>
          </p:cNvSpPr>
          <p:nvPr>
            <p:ph type="sldNum" sz="quarter" idx="12"/>
          </p:nvPr>
        </p:nvSpPr>
        <p:spPr/>
        <p:txBody>
          <a:bodyPr/>
          <a:lstStyle/>
          <a:p>
            <a:fld id="{A7818DE9-D5DE-496D-9230-25DBBCF384D0}" type="slidenum">
              <a:rPr lang="en-US" smtClean="0"/>
              <a:t>‹#›</a:t>
            </a:fld>
            <a:endParaRPr lang="en-US"/>
          </a:p>
        </p:txBody>
      </p:sp>
    </p:spTree>
    <p:extLst>
      <p:ext uri="{BB962C8B-B14F-4D97-AF65-F5344CB8AC3E}">
        <p14:creationId xmlns:p14="http://schemas.microsoft.com/office/powerpoint/2010/main" val="1400893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Rectangle 12"/>
          <p:cNvSpPr/>
          <p:nvPr/>
        </p:nvSpPr>
        <p:spPr>
          <a:xfrm>
            <a:off x="0" y="-1"/>
            <a:ext cx="454660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 name="Picture Placeholder 2"/>
          <p:cNvSpPr>
            <a:spLocks noGrp="1"/>
          </p:cNvSpPr>
          <p:nvPr>
            <p:ph type="pic" idx="1"/>
          </p:nvPr>
        </p:nvSpPr>
        <p:spPr>
          <a:xfrm>
            <a:off x="4546600" y="0"/>
            <a:ext cx="7645400" cy="6858000"/>
          </a:xfrm>
        </p:spPr>
        <p:txBody>
          <a:bodyPr anchor="ctr" anchorCtr="0"/>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5" name="Date Placeholder 4"/>
          <p:cNvSpPr>
            <a:spLocks noGrp="1"/>
          </p:cNvSpPr>
          <p:nvPr>
            <p:ph type="dt" sz="half" idx="10"/>
          </p:nvPr>
        </p:nvSpPr>
        <p:spPr/>
        <p:txBody>
          <a:bodyPr/>
          <a:lstStyle>
            <a:lvl1pPr>
              <a:defRPr>
                <a:solidFill>
                  <a:schemeClr val="bg2"/>
                </a:solidFill>
              </a:defRPr>
            </a:lvl1pPr>
          </a:lstStyle>
          <a:p>
            <a:fld id="{19E94771-7677-408E-B08F-CBA79F951EDF}" type="datetimeFigureOut">
              <a:rPr lang="en-US" smtClean="0">
                <a:solidFill>
                  <a:srgbClr val="CBD8DD"/>
                </a:solidFill>
              </a:rPr>
              <a:pPr/>
              <a:t>9/28/2022</a:t>
            </a:fld>
            <a:endParaRPr lang="en-US" dirty="0">
              <a:solidFill>
                <a:srgbClr val="CBD8DD"/>
              </a:solidFill>
            </a:endParaRPr>
          </a:p>
        </p:txBody>
      </p:sp>
      <p:sp>
        <p:nvSpPr>
          <p:cNvPr id="6" name="Footer Placeholder 5"/>
          <p:cNvSpPr>
            <a:spLocks noGrp="1"/>
          </p:cNvSpPr>
          <p:nvPr>
            <p:ph type="ftr" sz="quarter" idx="11"/>
          </p:nvPr>
        </p:nvSpPr>
        <p:spPr/>
        <p:txBody>
          <a:bodyPr/>
          <a:lstStyle/>
          <a:p>
            <a:endParaRPr lang="en-US" dirty="0">
              <a:solidFill>
                <a:srgbClr val="48231E"/>
              </a:solidFill>
            </a:endParaRPr>
          </a:p>
        </p:txBody>
      </p:sp>
      <p:sp>
        <p:nvSpPr>
          <p:cNvPr id="7" name="Slide Number Placeholder 6"/>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
        <p:nvSpPr>
          <p:cNvPr id="21" name="Title Placeholder 1"/>
          <p:cNvSpPr>
            <a:spLocks noGrp="1"/>
          </p:cNvSpPr>
          <p:nvPr>
            <p:ph type="title"/>
          </p:nvPr>
        </p:nvSpPr>
        <p:spPr>
          <a:xfrm>
            <a:off x="368299" y="228605"/>
            <a:ext cx="3779520" cy="1295399"/>
          </a:xfrm>
          <a:prstGeom prst="rect">
            <a:avLst/>
          </a:prstGeom>
        </p:spPr>
        <p:txBody>
          <a:bodyPr vert="horz" lIns="91440" tIns="45720" rIns="91440" bIns="45720" rtlCol="0" anchor="b" anchorCtr="0">
            <a:normAutofit/>
          </a:bodyPr>
          <a:lstStyle>
            <a:lvl1pPr>
              <a:defRPr sz="1800">
                <a:solidFill>
                  <a:schemeClr val="bg2"/>
                </a:solidFill>
              </a:defRPr>
            </a:lvl1pPr>
          </a:lstStyle>
          <a:p>
            <a:r>
              <a:rPr lang="en-US"/>
              <a:t>Click to edit Master title style</a:t>
            </a:r>
            <a:endParaRPr lang="en-US" dirty="0"/>
          </a:p>
        </p:txBody>
      </p:sp>
      <p:sp>
        <p:nvSpPr>
          <p:cNvPr id="25" name="Text Placeholder 24"/>
          <p:cNvSpPr>
            <a:spLocks noGrp="1"/>
          </p:cNvSpPr>
          <p:nvPr>
            <p:ph type="body" sz="quarter" idx="13"/>
          </p:nvPr>
        </p:nvSpPr>
        <p:spPr>
          <a:xfrm>
            <a:off x="365760" y="1536192"/>
            <a:ext cx="3779520" cy="4712208"/>
          </a:xfrm>
        </p:spPr>
        <p:txBody>
          <a:bodyPr>
            <a:normAutofit/>
          </a:bodyPr>
          <a:lstStyle>
            <a:lvl1pPr marL="0" indent="0">
              <a:buNone/>
              <a:defRPr sz="1200">
                <a:solidFill>
                  <a:schemeClr val="bg2"/>
                </a:solidFill>
              </a:defRPr>
            </a:lvl1pPr>
            <a:lvl2pPr marL="128588" indent="1191">
              <a:buNone/>
              <a:defRPr>
                <a:solidFill>
                  <a:schemeClr val="bg2"/>
                </a:solidFill>
              </a:defRPr>
            </a:lvl2pPr>
            <a:lvl3pPr marL="258366" indent="4763">
              <a:buNone/>
              <a:defRPr>
                <a:solidFill>
                  <a:schemeClr val="bg2"/>
                </a:solidFill>
              </a:defRPr>
            </a:lvl3pPr>
            <a:lvl4pPr marL="386954" indent="2381">
              <a:buNone/>
              <a:defRPr>
                <a:solidFill>
                  <a:schemeClr val="bg2"/>
                </a:solidFill>
              </a:defRPr>
            </a:lvl4pPr>
            <a:lvl5pPr marL="516731" indent="-1191">
              <a:buNone/>
              <a:defRPr>
                <a:solidFill>
                  <a:schemeClr val="bg2"/>
                </a:solidFill>
              </a:defRPr>
            </a:lvl5pPr>
          </a:lstStyle>
          <a:p>
            <a:pPr lvl="0"/>
            <a:r>
              <a:rPr lang="en-US"/>
              <a:t>Click to edit Master text styles</a:t>
            </a:r>
          </a:p>
        </p:txBody>
      </p:sp>
    </p:spTree>
    <p:extLst>
      <p:ext uri="{BB962C8B-B14F-4D97-AF65-F5344CB8AC3E}">
        <p14:creationId xmlns:p14="http://schemas.microsoft.com/office/powerpoint/2010/main" val="53931574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79416" y="675723"/>
            <a:ext cx="1963949" cy="51853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5926" y="675728"/>
            <a:ext cx="7290076" cy="51853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8A67CB-E290-45D0-8A9E-74E84B944EBC}" type="datetimeFigureOut">
              <a:rPr lang="en-US" smtClean="0">
                <a:solidFill>
                  <a:srgbClr val="FF9000"/>
                </a:solidFill>
              </a:rPr>
              <a:pPr/>
              <a:t>9/28/2022</a:t>
            </a:fld>
            <a:endParaRPr lang="en-US">
              <a:solidFill>
                <a:srgbClr val="FF9000"/>
              </a:solidFill>
            </a:endParaRPr>
          </a:p>
        </p:txBody>
      </p:sp>
      <p:sp>
        <p:nvSpPr>
          <p:cNvPr id="5" name="Footer Placeholder 4"/>
          <p:cNvSpPr>
            <a:spLocks noGrp="1"/>
          </p:cNvSpPr>
          <p:nvPr>
            <p:ph type="ftr" sz="quarter" idx="11"/>
          </p:nvPr>
        </p:nvSpPr>
        <p:spPr/>
        <p:txBody>
          <a:bodyPr/>
          <a:lstStyle/>
          <a:p>
            <a:endParaRPr lang="en-US">
              <a:solidFill>
                <a:srgbClr val="FF9000"/>
              </a:solidFill>
            </a:endParaRPr>
          </a:p>
        </p:txBody>
      </p:sp>
      <p:sp>
        <p:nvSpPr>
          <p:cNvPr id="6" name="Slide Number Placeholder 5"/>
          <p:cNvSpPr>
            <a:spLocks noGrp="1"/>
          </p:cNvSpPr>
          <p:nvPr>
            <p:ph type="sldNum" sz="quarter" idx="12"/>
          </p:nvPr>
        </p:nvSpPr>
        <p:spPr/>
        <p:txBody>
          <a:bodyPr/>
          <a:lstStyle/>
          <a:p>
            <a:fld id="{1771623C-7D28-4A44-9DE1-7483AB10DDD9}"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89944047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64217"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64217" y="1981200"/>
            <a:ext cx="5080000" cy="4114800"/>
          </a:xfrm>
        </p:spPr>
        <p:txBody>
          <a:bodyPr/>
          <a:lstStyle/>
          <a:p>
            <a:pPr lvl="0"/>
            <a:endParaRPr lang="en-US" noProof="0"/>
          </a:p>
        </p:txBody>
      </p:sp>
      <p:sp>
        <p:nvSpPr>
          <p:cNvPr id="4" name="Text Placeholder 3"/>
          <p:cNvSpPr>
            <a:spLocks noGrp="1"/>
          </p:cNvSpPr>
          <p:nvPr>
            <p:ph type="body" sz="half" idx="2"/>
          </p:nvPr>
        </p:nvSpPr>
        <p:spPr>
          <a:xfrm>
            <a:off x="6847417"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9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9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DB3D1DF-1996-40CF-8479-4A9617996A15}" type="slidenum">
              <a:rPr lang="en-US">
                <a:solidFill>
                  <a:srgbClr val="FF9000"/>
                </a:solidFill>
              </a:rPr>
              <a:pPr>
                <a:defRPr/>
              </a:pPr>
              <a:t>‹#›</a:t>
            </a:fld>
            <a:endParaRPr lang="en-US">
              <a:solidFill>
                <a:srgbClr val="FF9000"/>
              </a:solidFill>
            </a:endParaRPr>
          </a:p>
        </p:txBody>
      </p:sp>
    </p:spTree>
    <p:extLst>
      <p:ext uri="{BB962C8B-B14F-4D97-AF65-F5344CB8AC3E}">
        <p14:creationId xmlns:p14="http://schemas.microsoft.com/office/powerpoint/2010/main" val="134210203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618BB-D3D6-48E8-A01C-DD2439560195}"/>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6B5255B-B6BE-4E4E-8E52-972ACFF44691}"/>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3AD0764-6017-463B-91A0-7CE09AA36DCE}"/>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11562E2-F6E4-43B8-B15C-414113E1E9F4}"/>
              </a:ext>
            </a:extLst>
          </p:cNvPr>
          <p:cNvSpPr>
            <a:spLocks noGrp="1"/>
          </p:cNvSpPr>
          <p:nvPr>
            <p:ph type="dt" sz="half" idx="10"/>
          </p:nvPr>
        </p:nvSpPr>
        <p:spPr/>
        <p:txBody>
          <a:bodyPr/>
          <a:lstStyle/>
          <a:p>
            <a:pPr algn="l" defTabSz="685800">
              <a:defRPr/>
            </a:pPr>
            <a:fld id="{0F1768C9-8D97-47A9-99E6-652465DE53CD}" type="datetimeFigureOut">
              <a:rPr lang="en-US" sz="900" smtClean="0">
                <a:solidFill>
                  <a:prstClr val="black">
                    <a:tint val="75000"/>
                  </a:prstClr>
                </a:solidFill>
                <a:latin typeface="Calibri" panose="020F0502020204030204"/>
              </a:rPr>
              <a:pPr algn="l" defTabSz="685800">
                <a:defRPr/>
              </a:pPr>
              <a:t>9/28/2022</a:t>
            </a:fld>
            <a:endParaRPr lang="en-US" sz="900">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101098C3-6895-4FAE-82F5-80A487BB5DB8}"/>
              </a:ext>
            </a:extLst>
          </p:cNvPr>
          <p:cNvSpPr>
            <a:spLocks noGrp="1"/>
          </p:cNvSpPr>
          <p:nvPr>
            <p:ph type="ftr" sz="quarter" idx="11"/>
          </p:nvPr>
        </p:nvSpPr>
        <p:spPr/>
        <p:txBody>
          <a:bodyPr/>
          <a:lstStyle/>
          <a:p>
            <a:pPr algn="ctr" defTabSz="685800">
              <a:defRPr/>
            </a:pPr>
            <a:endParaRPr lang="en-US" sz="900">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FB979396-22A2-43BA-B243-54349E0657E2}"/>
              </a:ext>
            </a:extLst>
          </p:cNvPr>
          <p:cNvSpPr>
            <a:spLocks noGrp="1"/>
          </p:cNvSpPr>
          <p:nvPr>
            <p:ph type="sldNum" sz="quarter" idx="12"/>
          </p:nvPr>
        </p:nvSpPr>
        <p:spPr/>
        <p:txBody>
          <a:bodyPr/>
          <a:lstStyle/>
          <a:p>
            <a:pPr algn="r" defTabSz="685800">
              <a:defRPr/>
            </a:pPr>
            <a:fld id="{0B177D30-53CA-4B84-B4F2-AACE4CEF58BC}" type="slidenum">
              <a:rPr lang="en-US" sz="900" smtClean="0">
                <a:solidFill>
                  <a:prstClr val="black">
                    <a:tint val="75000"/>
                  </a:prstClr>
                </a:solidFill>
                <a:latin typeface="Calibri" panose="020F0502020204030204"/>
              </a:rPr>
              <a:pPr algn="r" defTabSz="685800">
                <a:defRPr/>
              </a:pPr>
              <a:t>‹#›</a:t>
            </a:fld>
            <a:endParaRPr lang="en-US" sz="900">
              <a:solidFill>
                <a:prstClr val="black">
                  <a:tint val="75000"/>
                </a:prstClr>
              </a:solidFill>
              <a:latin typeface="Calibri" panose="020F0502020204030204"/>
            </a:endParaRPr>
          </a:p>
        </p:txBody>
      </p:sp>
    </p:spTree>
    <p:extLst>
      <p:ext uri="{BB962C8B-B14F-4D97-AF65-F5344CB8AC3E}">
        <p14:creationId xmlns:p14="http://schemas.microsoft.com/office/powerpoint/2010/main" val="322422069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1A530-A496-4153-A4ED-63F877839FD3}"/>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DFC62455-AF96-4C18-A63E-EB2E3A37ED5E}"/>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702F35-CCEA-49E6-A828-D2BE1D60E977}"/>
              </a:ext>
            </a:extLst>
          </p:cNvPr>
          <p:cNvSpPr>
            <a:spLocks noGrp="1"/>
          </p:cNvSpPr>
          <p:nvPr>
            <p:ph type="dt" sz="half" idx="10"/>
          </p:nvPr>
        </p:nvSpPr>
        <p:spPr/>
        <p:txBody>
          <a:bodyPr/>
          <a:lstStyle/>
          <a:p>
            <a:fld id="{6D42FFF6-1447-4A7C-A51D-204F85DA81D2}" type="datetimeFigureOut">
              <a:rPr lang="en-US" smtClean="0"/>
              <a:t>9/28/2022</a:t>
            </a:fld>
            <a:endParaRPr lang="en-US"/>
          </a:p>
        </p:txBody>
      </p:sp>
      <p:sp>
        <p:nvSpPr>
          <p:cNvPr id="5" name="Footer Placeholder 4">
            <a:extLst>
              <a:ext uri="{FF2B5EF4-FFF2-40B4-BE49-F238E27FC236}">
                <a16:creationId xmlns:a16="http://schemas.microsoft.com/office/drawing/2014/main" id="{920C585D-52EF-408F-BE1E-DE99A54300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F361E9-7FF9-4832-B0AB-D145E6848E49}"/>
              </a:ext>
            </a:extLst>
          </p:cNvPr>
          <p:cNvSpPr>
            <a:spLocks noGrp="1"/>
          </p:cNvSpPr>
          <p:nvPr>
            <p:ph type="sldNum" sz="quarter" idx="12"/>
          </p:nvPr>
        </p:nvSpPr>
        <p:spPr/>
        <p:txBody>
          <a:bodyPr/>
          <a:lstStyle/>
          <a:p>
            <a:fld id="{A7818DE9-D5DE-496D-9230-25DBBCF384D0}" type="slidenum">
              <a:rPr lang="en-US" smtClean="0"/>
              <a:t>‹#›</a:t>
            </a:fld>
            <a:endParaRPr lang="en-US"/>
          </a:p>
        </p:txBody>
      </p:sp>
    </p:spTree>
    <p:extLst>
      <p:ext uri="{BB962C8B-B14F-4D97-AF65-F5344CB8AC3E}">
        <p14:creationId xmlns:p14="http://schemas.microsoft.com/office/powerpoint/2010/main" val="294489762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17F70-DDBE-4462-BA78-3AB997486C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0F1284-F55F-4E13-9E15-5C861396DF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E5DAEC-7250-4F83-976E-BF8549D700C6}"/>
              </a:ext>
            </a:extLst>
          </p:cNvPr>
          <p:cNvSpPr>
            <a:spLocks noGrp="1"/>
          </p:cNvSpPr>
          <p:nvPr>
            <p:ph type="dt" sz="half" idx="10"/>
          </p:nvPr>
        </p:nvSpPr>
        <p:spPr/>
        <p:txBody>
          <a:bodyPr/>
          <a:lstStyle/>
          <a:p>
            <a:fld id="{6D42FFF6-1447-4A7C-A51D-204F85DA81D2}" type="datetimeFigureOut">
              <a:rPr lang="en-US" smtClean="0"/>
              <a:t>9/28/2022</a:t>
            </a:fld>
            <a:endParaRPr lang="en-US"/>
          </a:p>
        </p:txBody>
      </p:sp>
      <p:sp>
        <p:nvSpPr>
          <p:cNvPr id="5" name="Footer Placeholder 4">
            <a:extLst>
              <a:ext uri="{FF2B5EF4-FFF2-40B4-BE49-F238E27FC236}">
                <a16:creationId xmlns:a16="http://schemas.microsoft.com/office/drawing/2014/main" id="{96A5FF3E-E686-4C41-A79A-A8D8500E4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64A07B-7123-4325-B5E2-263A40683E80}"/>
              </a:ext>
            </a:extLst>
          </p:cNvPr>
          <p:cNvSpPr>
            <a:spLocks noGrp="1"/>
          </p:cNvSpPr>
          <p:nvPr>
            <p:ph type="sldNum" sz="quarter" idx="12"/>
          </p:nvPr>
        </p:nvSpPr>
        <p:spPr/>
        <p:txBody>
          <a:bodyPr/>
          <a:lstStyle/>
          <a:p>
            <a:fld id="{A7818DE9-D5DE-496D-9230-25DBBCF384D0}" type="slidenum">
              <a:rPr lang="en-US" smtClean="0"/>
              <a:t>‹#›</a:t>
            </a:fld>
            <a:endParaRPr lang="en-US"/>
          </a:p>
        </p:txBody>
      </p:sp>
    </p:spTree>
    <p:extLst>
      <p:ext uri="{BB962C8B-B14F-4D97-AF65-F5344CB8AC3E}">
        <p14:creationId xmlns:p14="http://schemas.microsoft.com/office/powerpoint/2010/main" val="92402891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10EF7-07C7-47B0-B7F0-8C10ABB396FC}"/>
              </a:ext>
            </a:extLst>
          </p:cNvPr>
          <p:cNvSpPr>
            <a:spLocks noGrp="1"/>
          </p:cNvSpPr>
          <p:nvPr>
            <p:ph type="title"/>
          </p:nvPr>
        </p:nvSpPr>
        <p:spPr>
          <a:xfrm>
            <a:off x="831850" y="1709740"/>
            <a:ext cx="10515600"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2EA5726B-0BEA-4364-A113-003D3CF69116}"/>
              </a:ext>
            </a:extLst>
          </p:cNvPr>
          <p:cNvSpPr>
            <a:spLocks noGrp="1"/>
          </p:cNvSpPr>
          <p:nvPr>
            <p:ph type="body" idx="1"/>
          </p:nvPr>
        </p:nvSpPr>
        <p:spPr>
          <a:xfrm>
            <a:off x="831850" y="4589465"/>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C47D98-32D1-4F62-B817-903EF8A9780C}"/>
              </a:ext>
            </a:extLst>
          </p:cNvPr>
          <p:cNvSpPr>
            <a:spLocks noGrp="1"/>
          </p:cNvSpPr>
          <p:nvPr>
            <p:ph type="dt" sz="half" idx="10"/>
          </p:nvPr>
        </p:nvSpPr>
        <p:spPr/>
        <p:txBody>
          <a:bodyPr/>
          <a:lstStyle/>
          <a:p>
            <a:fld id="{6D42FFF6-1447-4A7C-A51D-204F85DA81D2}" type="datetimeFigureOut">
              <a:rPr lang="en-US" smtClean="0"/>
              <a:t>9/28/2022</a:t>
            </a:fld>
            <a:endParaRPr lang="en-US"/>
          </a:p>
        </p:txBody>
      </p:sp>
      <p:sp>
        <p:nvSpPr>
          <p:cNvPr id="5" name="Footer Placeholder 4">
            <a:extLst>
              <a:ext uri="{FF2B5EF4-FFF2-40B4-BE49-F238E27FC236}">
                <a16:creationId xmlns:a16="http://schemas.microsoft.com/office/drawing/2014/main" id="{896179E3-3850-4B02-9F1A-FDF3AEF5B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FE8573-AB92-4272-B78D-295F99AD604D}"/>
              </a:ext>
            </a:extLst>
          </p:cNvPr>
          <p:cNvSpPr>
            <a:spLocks noGrp="1"/>
          </p:cNvSpPr>
          <p:nvPr>
            <p:ph type="sldNum" sz="quarter" idx="12"/>
          </p:nvPr>
        </p:nvSpPr>
        <p:spPr/>
        <p:txBody>
          <a:bodyPr/>
          <a:lstStyle/>
          <a:p>
            <a:fld id="{A7818DE9-D5DE-496D-9230-25DBBCF384D0}" type="slidenum">
              <a:rPr lang="en-US" smtClean="0"/>
              <a:t>‹#›</a:t>
            </a:fld>
            <a:endParaRPr lang="en-US"/>
          </a:p>
        </p:txBody>
      </p:sp>
    </p:spTree>
    <p:extLst>
      <p:ext uri="{BB962C8B-B14F-4D97-AF65-F5344CB8AC3E}">
        <p14:creationId xmlns:p14="http://schemas.microsoft.com/office/powerpoint/2010/main" val="356917368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1F392-406F-4739-B6F1-96058CDFA3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5A9DA8-292D-412C-8A36-996580344F14}"/>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AD6B76-B573-4F0A-8B73-1F37F60385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A7A24E-ECB4-400A-B2FD-428CCFC23BC6}"/>
              </a:ext>
            </a:extLst>
          </p:cNvPr>
          <p:cNvSpPr>
            <a:spLocks noGrp="1"/>
          </p:cNvSpPr>
          <p:nvPr>
            <p:ph type="dt" sz="half" idx="10"/>
          </p:nvPr>
        </p:nvSpPr>
        <p:spPr/>
        <p:txBody>
          <a:bodyPr/>
          <a:lstStyle/>
          <a:p>
            <a:fld id="{6D42FFF6-1447-4A7C-A51D-204F85DA81D2}" type="datetimeFigureOut">
              <a:rPr lang="en-US" smtClean="0"/>
              <a:t>9/28/2022</a:t>
            </a:fld>
            <a:endParaRPr lang="en-US"/>
          </a:p>
        </p:txBody>
      </p:sp>
      <p:sp>
        <p:nvSpPr>
          <p:cNvPr id="6" name="Footer Placeholder 5">
            <a:extLst>
              <a:ext uri="{FF2B5EF4-FFF2-40B4-BE49-F238E27FC236}">
                <a16:creationId xmlns:a16="http://schemas.microsoft.com/office/drawing/2014/main" id="{859FE734-1751-4514-8D36-C165925B38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07EA79-AA15-4A1A-996D-083B5D5A954F}"/>
              </a:ext>
            </a:extLst>
          </p:cNvPr>
          <p:cNvSpPr>
            <a:spLocks noGrp="1"/>
          </p:cNvSpPr>
          <p:nvPr>
            <p:ph type="sldNum" sz="quarter" idx="12"/>
          </p:nvPr>
        </p:nvSpPr>
        <p:spPr/>
        <p:txBody>
          <a:bodyPr/>
          <a:lstStyle/>
          <a:p>
            <a:fld id="{A7818DE9-D5DE-496D-9230-25DBBCF384D0}" type="slidenum">
              <a:rPr lang="en-US" smtClean="0"/>
              <a:t>‹#›</a:t>
            </a:fld>
            <a:endParaRPr lang="en-US"/>
          </a:p>
        </p:txBody>
      </p:sp>
    </p:spTree>
    <p:extLst>
      <p:ext uri="{BB962C8B-B14F-4D97-AF65-F5344CB8AC3E}">
        <p14:creationId xmlns:p14="http://schemas.microsoft.com/office/powerpoint/2010/main" val="174050108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92B89-8FC5-432C-A829-3EFB80169B84}"/>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5D9809-1F24-49FE-9BC0-DE254A9EA853}"/>
              </a:ext>
            </a:extLst>
          </p:cNvPr>
          <p:cNvSpPr>
            <a:spLocks noGrp="1"/>
          </p:cNvSpPr>
          <p:nvPr>
            <p:ph type="body" idx="1"/>
          </p:nvPr>
        </p:nvSpPr>
        <p:spPr>
          <a:xfrm>
            <a:off x="839789"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624210-4E2A-45D6-A129-3EB155957733}"/>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8C2B6A-4FBD-47A1-8793-721F0FA33476}"/>
              </a:ext>
            </a:extLst>
          </p:cNvPr>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9AC19C-8D68-4324-81CE-83A8684C8D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43A558-E286-412D-8308-C279F111F617}"/>
              </a:ext>
            </a:extLst>
          </p:cNvPr>
          <p:cNvSpPr>
            <a:spLocks noGrp="1"/>
          </p:cNvSpPr>
          <p:nvPr>
            <p:ph type="dt" sz="half" idx="10"/>
          </p:nvPr>
        </p:nvSpPr>
        <p:spPr/>
        <p:txBody>
          <a:bodyPr/>
          <a:lstStyle/>
          <a:p>
            <a:fld id="{6D42FFF6-1447-4A7C-A51D-204F85DA81D2}" type="datetimeFigureOut">
              <a:rPr lang="en-US" smtClean="0"/>
              <a:t>9/28/2022</a:t>
            </a:fld>
            <a:endParaRPr lang="en-US"/>
          </a:p>
        </p:txBody>
      </p:sp>
      <p:sp>
        <p:nvSpPr>
          <p:cNvPr id="8" name="Footer Placeholder 7">
            <a:extLst>
              <a:ext uri="{FF2B5EF4-FFF2-40B4-BE49-F238E27FC236}">
                <a16:creationId xmlns:a16="http://schemas.microsoft.com/office/drawing/2014/main" id="{16C7B163-BD44-464C-8561-33E9044977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22A336-5B39-4E6B-BE9B-1022C579B463}"/>
              </a:ext>
            </a:extLst>
          </p:cNvPr>
          <p:cNvSpPr>
            <a:spLocks noGrp="1"/>
          </p:cNvSpPr>
          <p:nvPr>
            <p:ph type="sldNum" sz="quarter" idx="12"/>
          </p:nvPr>
        </p:nvSpPr>
        <p:spPr/>
        <p:txBody>
          <a:bodyPr/>
          <a:lstStyle/>
          <a:p>
            <a:fld id="{A7818DE9-D5DE-496D-9230-25DBBCF384D0}" type="slidenum">
              <a:rPr lang="en-US" smtClean="0"/>
              <a:t>‹#›</a:t>
            </a:fld>
            <a:endParaRPr lang="en-US"/>
          </a:p>
        </p:txBody>
      </p:sp>
    </p:spTree>
    <p:extLst>
      <p:ext uri="{BB962C8B-B14F-4D97-AF65-F5344CB8AC3E}">
        <p14:creationId xmlns:p14="http://schemas.microsoft.com/office/powerpoint/2010/main" val="245089249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6983A-3004-4505-997C-FE23708B0D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5CD2B8-D04C-46D6-8495-6F412C8C907C}"/>
              </a:ext>
            </a:extLst>
          </p:cNvPr>
          <p:cNvSpPr>
            <a:spLocks noGrp="1"/>
          </p:cNvSpPr>
          <p:nvPr>
            <p:ph type="dt" sz="half" idx="10"/>
          </p:nvPr>
        </p:nvSpPr>
        <p:spPr/>
        <p:txBody>
          <a:bodyPr/>
          <a:lstStyle/>
          <a:p>
            <a:fld id="{6D42FFF6-1447-4A7C-A51D-204F85DA81D2}" type="datetimeFigureOut">
              <a:rPr lang="en-US" smtClean="0"/>
              <a:t>9/28/2022</a:t>
            </a:fld>
            <a:endParaRPr lang="en-US"/>
          </a:p>
        </p:txBody>
      </p:sp>
      <p:sp>
        <p:nvSpPr>
          <p:cNvPr id="4" name="Footer Placeholder 3">
            <a:extLst>
              <a:ext uri="{FF2B5EF4-FFF2-40B4-BE49-F238E27FC236}">
                <a16:creationId xmlns:a16="http://schemas.microsoft.com/office/drawing/2014/main" id="{859FF198-94C0-4FE1-8186-3DB5FC6D2C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7BDB8B-605D-4308-9E9F-926234EE3E62}"/>
              </a:ext>
            </a:extLst>
          </p:cNvPr>
          <p:cNvSpPr>
            <a:spLocks noGrp="1"/>
          </p:cNvSpPr>
          <p:nvPr>
            <p:ph type="sldNum" sz="quarter" idx="12"/>
          </p:nvPr>
        </p:nvSpPr>
        <p:spPr/>
        <p:txBody>
          <a:bodyPr/>
          <a:lstStyle/>
          <a:p>
            <a:fld id="{A7818DE9-D5DE-496D-9230-25DBBCF384D0}" type="slidenum">
              <a:rPr lang="en-US" smtClean="0"/>
              <a:t>‹#›</a:t>
            </a:fld>
            <a:endParaRPr lang="en-US"/>
          </a:p>
        </p:txBody>
      </p:sp>
    </p:spTree>
    <p:extLst>
      <p:ext uri="{BB962C8B-B14F-4D97-AF65-F5344CB8AC3E}">
        <p14:creationId xmlns:p14="http://schemas.microsoft.com/office/powerpoint/2010/main" val="352131086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83BC4A-7470-4363-97EE-D00A38A02975}"/>
              </a:ext>
            </a:extLst>
          </p:cNvPr>
          <p:cNvSpPr>
            <a:spLocks noGrp="1"/>
          </p:cNvSpPr>
          <p:nvPr>
            <p:ph type="dt" sz="half" idx="10"/>
          </p:nvPr>
        </p:nvSpPr>
        <p:spPr/>
        <p:txBody>
          <a:bodyPr/>
          <a:lstStyle/>
          <a:p>
            <a:fld id="{6D42FFF6-1447-4A7C-A51D-204F85DA81D2}" type="datetimeFigureOut">
              <a:rPr lang="en-US" smtClean="0"/>
              <a:t>9/28/2022</a:t>
            </a:fld>
            <a:endParaRPr lang="en-US"/>
          </a:p>
        </p:txBody>
      </p:sp>
      <p:sp>
        <p:nvSpPr>
          <p:cNvPr id="3" name="Footer Placeholder 2">
            <a:extLst>
              <a:ext uri="{FF2B5EF4-FFF2-40B4-BE49-F238E27FC236}">
                <a16:creationId xmlns:a16="http://schemas.microsoft.com/office/drawing/2014/main" id="{6E7924A7-6E1E-4C42-8C8E-BDEC75BA69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6A867B-B4D7-4C18-A59A-3BA942F4F0B0}"/>
              </a:ext>
            </a:extLst>
          </p:cNvPr>
          <p:cNvSpPr>
            <a:spLocks noGrp="1"/>
          </p:cNvSpPr>
          <p:nvPr>
            <p:ph type="sldNum" sz="quarter" idx="12"/>
          </p:nvPr>
        </p:nvSpPr>
        <p:spPr/>
        <p:txBody>
          <a:bodyPr/>
          <a:lstStyle/>
          <a:p>
            <a:fld id="{A7818DE9-D5DE-496D-9230-25DBBCF384D0}" type="slidenum">
              <a:rPr lang="en-US" smtClean="0"/>
              <a:t>‹#›</a:t>
            </a:fld>
            <a:endParaRPr lang="en-US"/>
          </a:p>
        </p:txBody>
      </p:sp>
    </p:spTree>
    <p:extLst>
      <p:ext uri="{BB962C8B-B14F-4D97-AF65-F5344CB8AC3E}">
        <p14:creationId xmlns:p14="http://schemas.microsoft.com/office/powerpoint/2010/main" val="40291200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E94771-7677-408E-B08F-CBA79F951EDF}" type="datetimeFigureOut">
              <a:rPr lang="en-US" smtClean="0">
                <a:solidFill>
                  <a:srgbClr val="48231E"/>
                </a:solidFill>
              </a:rPr>
              <a:pPr/>
              <a:t>9/28/2022</a:t>
            </a:fld>
            <a:endParaRPr lang="en-US" dirty="0">
              <a:solidFill>
                <a:srgbClr val="48231E"/>
              </a:solidFill>
            </a:endParaRPr>
          </a:p>
        </p:txBody>
      </p:sp>
      <p:sp>
        <p:nvSpPr>
          <p:cNvPr id="5" name="Footer Placeholder 4"/>
          <p:cNvSpPr>
            <a:spLocks noGrp="1"/>
          </p:cNvSpPr>
          <p:nvPr>
            <p:ph type="ftr" sz="quarter" idx="11"/>
          </p:nvPr>
        </p:nvSpPr>
        <p:spPr/>
        <p:txBody>
          <a:bodyPr/>
          <a:lstStyle/>
          <a:p>
            <a:endParaRPr lang="en-US" dirty="0">
              <a:solidFill>
                <a:srgbClr val="48231E"/>
              </a:solidFill>
            </a:endParaRPr>
          </a:p>
        </p:txBody>
      </p:sp>
      <p:sp>
        <p:nvSpPr>
          <p:cNvPr id="6" name="Slide Number Placeholder 5"/>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Tree>
    <p:extLst>
      <p:ext uri="{BB962C8B-B14F-4D97-AF65-F5344CB8AC3E}">
        <p14:creationId xmlns:p14="http://schemas.microsoft.com/office/powerpoint/2010/main" val="318389400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7C099-59DF-406F-8040-70C816ED9306}"/>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514108B9-2323-4D50-8602-B5DE21DE6630}"/>
              </a:ext>
            </a:extLst>
          </p:cNvPr>
          <p:cNvSpPr>
            <a:spLocks noGrp="1"/>
          </p:cNvSpPr>
          <p:nvPr>
            <p:ph idx="1"/>
          </p:nvPr>
        </p:nvSpPr>
        <p:spPr>
          <a:xfrm>
            <a:off x="5183188" y="987427"/>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43B3FA-D188-44BA-AD22-D07825DC586F}"/>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EF63B7-7E5C-48CF-A630-7DF3437D0110}"/>
              </a:ext>
            </a:extLst>
          </p:cNvPr>
          <p:cNvSpPr>
            <a:spLocks noGrp="1"/>
          </p:cNvSpPr>
          <p:nvPr>
            <p:ph type="dt" sz="half" idx="10"/>
          </p:nvPr>
        </p:nvSpPr>
        <p:spPr/>
        <p:txBody>
          <a:bodyPr/>
          <a:lstStyle/>
          <a:p>
            <a:fld id="{6D42FFF6-1447-4A7C-A51D-204F85DA81D2}" type="datetimeFigureOut">
              <a:rPr lang="en-US" smtClean="0"/>
              <a:t>9/28/2022</a:t>
            </a:fld>
            <a:endParaRPr lang="en-US"/>
          </a:p>
        </p:txBody>
      </p:sp>
      <p:sp>
        <p:nvSpPr>
          <p:cNvPr id="6" name="Footer Placeholder 5">
            <a:extLst>
              <a:ext uri="{FF2B5EF4-FFF2-40B4-BE49-F238E27FC236}">
                <a16:creationId xmlns:a16="http://schemas.microsoft.com/office/drawing/2014/main" id="{14193029-BD3A-43C7-B639-3D19759D1D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261CA1-97E5-41BF-8CAB-34AE03F2D8CB}"/>
              </a:ext>
            </a:extLst>
          </p:cNvPr>
          <p:cNvSpPr>
            <a:spLocks noGrp="1"/>
          </p:cNvSpPr>
          <p:nvPr>
            <p:ph type="sldNum" sz="quarter" idx="12"/>
          </p:nvPr>
        </p:nvSpPr>
        <p:spPr/>
        <p:txBody>
          <a:bodyPr/>
          <a:lstStyle/>
          <a:p>
            <a:fld id="{A7818DE9-D5DE-496D-9230-25DBBCF384D0}" type="slidenum">
              <a:rPr lang="en-US" smtClean="0"/>
              <a:t>‹#›</a:t>
            </a:fld>
            <a:endParaRPr lang="en-US"/>
          </a:p>
        </p:txBody>
      </p:sp>
    </p:spTree>
    <p:extLst>
      <p:ext uri="{BB962C8B-B14F-4D97-AF65-F5344CB8AC3E}">
        <p14:creationId xmlns:p14="http://schemas.microsoft.com/office/powerpoint/2010/main" val="240386633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C6047-795E-4152-93C0-D2B4E9C11AB3}"/>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C38EA384-32BD-4D84-9C5D-307A18AC861F}"/>
              </a:ext>
            </a:extLst>
          </p:cNvPr>
          <p:cNvSpPr>
            <a:spLocks noGrp="1"/>
          </p:cNvSpPr>
          <p:nvPr>
            <p:ph type="pic" idx="1"/>
          </p:nvPr>
        </p:nvSpPr>
        <p:spPr>
          <a:xfrm>
            <a:off x="5183188" y="987427"/>
            <a:ext cx="6172200"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2B21F06D-582D-471B-B1A9-2BD6C5544778}"/>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B15526-A544-4631-8B0B-BA37F11136CF}"/>
              </a:ext>
            </a:extLst>
          </p:cNvPr>
          <p:cNvSpPr>
            <a:spLocks noGrp="1"/>
          </p:cNvSpPr>
          <p:nvPr>
            <p:ph type="dt" sz="half" idx="10"/>
          </p:nvPr>
        </p:nvSpPr>
        <p:spPr/>
        <p:txBody>
          <a:bodyPr/>
          <a:lstStyle/>
          <a:p>
            <a:fld id="{6D42FFF6-1447-4A7C-A51D-204F85DA81D2}" type="datetimeFigureOut">
              <a:rPr lang="en-US" smtClean="0"/>
              <a:t>9/28/2022</a:t>
            </a:fld>
            <a:endParaRPr lang="en-US"/>
          </a:p>
        </p:txBody>
      </p:sp>
      <p:sp>
        <p:nvSpPr>
          <p:cNvPr id="6" name="Footer Placeholder 5">
            <a:extLst>
              <a:ext uri="{FF2B5EF4-FFF2-40B4-BE49-F238E27FC236}">
                <a16:creationId xmlns:a16="http://schemas.microsoft.com/office/drawing/2014/main" id="{DB066116-03DC-40A5-8E5F-04FD5DCD9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5B6704-2E71-457E-B17B-B93DB829AB01}"/>
              </a:ext>
            </a:extLst>
          </p:cNvPr>
          <p:cNvSpPr>
            <a:spLocks noGrp="1"/>
          </p:cNvSpPr>
          <p:nvPr>
            <p:ph type="sldNum" sz="quarter" idx="12"/>
          </p:nvPr>
        </p:nvSpPr>
        <p:spPr/>
        <p:txBody>
          <a:bodyPr/>
          <a:lstStyle/>
          <a:p>
            <a:fld id="{A7818DE9-D5DE-496D-9230-25DBBCF384D0}" type="slidenum">
              <a:rPr lang="en-US" smtClean="0"/>
              <a:t>‹#›</a:t>
            </a:fld>
            <a:endParaRPr lang="en-US"/>
          </a:p>
        </p:txBody>
      </p:sp>
    </p:spTree>
    <p:extLst>
      <p:ext uri="{BB962C8B-B14F-4D97-AF65-F5344CB8AC3E}">
        <p14:creationId xmlns:p14="http://schemas.microsoft.com/office/powerpoint/2010/main" val="295532761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BA55D-DD51-4A32-AB4B-38E9E19D52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AEDC39-48A4-45FA-BB1E-A6C95BD04B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EF9C0B-669B-42E5-AFC9-512C4E029581}"/>
              </a:ext>
            </a:extLst>
          </p:cNvPr>
          <p:cNvSpPr>
            <a:spLocks noGrp="1"/>
          </p:cNvSpPr>
          <p:nvPr>
            <p:ph type="dt" sz="half" idx="10"/>
          </p:nvPr>
        </p:nvSpPr>
        <p:spPr/>
        <p:txBody>
          <a:bodyPr/>
          <a:lstStyle/>
          <a:p>
            <a:fld id="{6D42FFF6-1447-4A7C-A51D-204F85DA81D2}" type="datetimeFigureOut">
              <a:rPr lang="en-US" smtClean="0"/>
              <a:t>9/28/2022</a:t>
            </a:fld>
            <a:endParaRPr lang="en-US"/>
          </a:p>
        </p:txBody>
      </p:sp>
      <p:sp>
        <p:nvSpPr>
          <p:cNvPr id="5" name="Footer Placeholder 4">
            <a:extLst>
              <a:ext uri="{FF2B5EF4-FFF2-40B4-BE49-F238E27FC236}">
                <a16:creationId xmlns:a16="http://schemas.microsoft.com/office/drawing/2014/main" id="{979635D6-953A-4EB9-A688-97BBA47B6C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620F4-1DC2-4AB4-87CA-006260EAEDA7}"/>
              </a:ext>
            </a:extLst>
          </p:cNvPr>
          <p:cNvSpPr>
            <a:spLocks noGrp="1"/>
          </p:cNvSpPr>
          <p:nvPr>
            <p:ph type="sldNum" sz="quarter" idx="12"/>
          </p:nvPr>
        </p:nvSpPr>
        <p:spPr/>
        <p:txBody>
          <a:bodyPr/>
          <a:lstStyle/>
          <a:p>
            <a:fld id="{A7818DE9-D5DE-496D-9230-25DBBCF384D0}" type="slidenum">
              <a:rPr lang="en-US" smtClean="0"/>
              <a:t>‹#›</a:t>
            </a:fld>
            <a:endParaRPr lang="en-US"/>
          </a:p>
        </p:txBody>
      </p:sp>
    </p:spTree>
    <p:extLst>
      <p:ext uri="{BB962C8B-B14F-4D97-AF65-F5344CB8AC3E}">
        <p14:creationId xmlns:p14="http://schemas.microsoft.com/office/powerpoint/2010/main" val="397289944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1FE162-13C1-4ED2-9A20-8F55A23C1B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A2C2BA-BA51-46B2-8FC9-7866B4A20D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05B8F3-C56F-459C-8691-6F5DD3C4418B}"/>
              </a:ext>
            </a:extLst>
          </p:cNvPr>
          <p:cNvSpPr>
            <a:spLocks noGrp="1"/>
          </p:cNvSpPr>
          <p:nvPr>
            <p:ph type="dt" sz="half" idx="10"/>
          </p:nvPr>
        </p:nvSpPr>
        <p:spPr/>
        <p:txBody>
          <a:bodyPr/>
          <a:lstStyle/>
          <a:p>
            <a:fld id="{6D42FFF6-1447-4A7C-A51D-204F85DA81D2}" type="datetimeFigureOut">
              <a:rPr lang="en-US" smtClean="0"/>
              <a:t>9/28/2022</a:t>
            </a:fld>
            <a:endParaRPr lang="en-US"/>
          </a:p>
        </p:txBody>
      </p:sp>
      <p:sp>
        <p:nvSpPr>
          <p:cNvPr id="5" name="Footer Placeholder 4">
            <a:extLst>
              <a:ext uri="{FF2B5EF4-FFF2-40B4-BE49-F238E27FC236}">
                <a16:creationId xmlns:a16="http://schemas.microsoft.com/office/drawing/2014/main" id="{6BD3ED10-20C5-4D4B-9727-E38B037046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241CCC-CE7E-4E7F-9ADA-F8E72A0C190B}"/>
              </a:ext>
            </a:extLst>
          </p:cNvPr>
          <p:cNvSpPr>
            <a:spLocks noGrp="1"/>
          </p:cNvSpPr>
          <p:nvPr>
            <p:ph type="sldNum" sz="quarter" idx="12"/>
          </p:nvPr>
        </p:nvSpPr>
        <p:spPr/>
        <p:txBody>
          <a:bodyPr/>
          <a:lstStyle/>
          <a:p>
            <a:fld id="{A7818DE9-D5DE-496D-9230-25DBBCF384D0}" type="slidenum">
              <a:rPr lang="en-US" smtClean="0"/>
              <a:t>‹#›</a:t>
            </a:fld>
            <a:endParaRPr lang="en-US"/>
          </a:p>
        </p:txBody>
      </p:sp>
    </p:spTree>
    <p:extLst>
      <p:ext uri="{BB962C8B-B14F-4D97-AF65-F5344CB8AC3E}">
        <p14:creationId xmlns:p14="http://schemas.microsoft.com/office/powerpoint/2010/main" val="346511159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blackWhite">
          <a:xfrm>
            <a:off x="27517" y="12701"/>
            <a:ext cx="11861800" cy="6780213"/>
          </a:xfrm>
          <a:custGeom>
            <a:avLst/>
            <a:gdLst>
              <a:gd name="T0" fmla="*/ 2147483647 w 3985"/>
              <a:gd name="T1" fmla="*/ 0 h 3619"/>
              <a:gd name="T2" fmla="*/ 0 w 3985"/>
              <a:gd name="T3" fmla="*/ 2147483647 h 3619"/>
              <a:gd name="T4" fmla="*/ 2147483647 w 3985"/>
              <a:gd name="T5" fmla="*/ 2147483647 h 3619"/>
              <a:gd name="T6" fmla="*/ 2147483647 w 3985"/>
              <a:gd name="T7" fmla="*/ 2147483647 h 3619"/>
              <a:gd name="T8" fmla="*/ 2147483647 w 3985"/>
              <a:gd name="T9" fmla="*/ 0 h 3619"/>
              <a:gd name="T10" fmla="*/ 2147483647 w 3985"/>
              <a:gd name="T11" fmla="*/ 0 h 36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85" h="3619">
                <a:moveTo>
                  <a:pt x="2822" y="0"/>
                </a:moveTo>
                <a:lnTo>
                  <a:pt x="0" y="975"/>
                </a:lnTo>
                <a:lnTo>
                  <a:pt x="2169" y="3619"/>
                </a:lnTo>
                <a:lnTo>
                  <a:pt x="3985" y="1125"/>
                </a:lnTo>
                <a:lnTo>
                  <a:pt x="282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grpSp>
        <p:nvGrpSpPr>
          <p:cNvPr id="5" name="Group 8"/>
          <p:cNvGrpSpPr>
            <a:grpSpLocks/>
          </p:cNvGrpSpPr>
          <p:nvPr/>
        </p:nvGrpSpPr>
        <p:grpSpPr bwMode="auto">
          <a:xfrm>
            <a:off x="260351" y="234950"/>
            <a:ext cx="5050367" cy="1778000"/>
            <a:chOff x="123" y="148"/>
            <a:chExt cx="2386" cy="1120"/>
          </a:xfrm>
        </p:grpSpPr>
        <p:sp>
          <p:nvSpPr>
            <p:cNvPr id="6" name="Freeform 9"/>
            <p:cNvSpPr>
              <a:spLocks/>
            </p:cNvSpPr>
            <p:nvPr userDrawn="1"/>
          </p:nvSpPr>
          <p:spPr bwMode="auto">
            <a:xfrm>
              <a:off x="177" y="177"/>
              <a:ext cx="2250" cy="1017"/>
            </a:xfrm>
            <a:custGeom>
              <a:avLst/>
              <a:gdLst>
                <a:gd name="T0" fmla="*/ 145088 w 794"/>
                <a:gd name="T1" fmla="*/ 35325 h 414"/>
                <a:gd name="T2" fmla="*/ 129752 w 794"/>
                <a:gd name="T3" fmla="*/ 28447 h 414"/>
                <a:gd name="T4" fmla="*/ 101630 w 794"/>
                <a:gd name="T5" fmla="*/ 18797 h 414"/>
                <a:gd name="T6" fmla="*/ 12970 w 794"/>
                <a:gd name="T7" fmla="*/ 0 h 414"/>
                <a:gd name="T8" fmla="*/ 4183 w 794"/>
                <a:gd name="T9" fmla="*/ 1781 h 414"/>
                <a:gd name="T10" fmla="*/ 0 w 794"/>
                <a:gd name="T11" fmla="*/ 7429 h 414"/>
                <a:gd name="T12" fmla="*/ 5098 w 794"/>
                <a:gd name="T13" fmla="*/ 13874 h 414"/>
                <a:gd name="T14" fmla="*/ 104152 w 794"/>
                <a:gd name="T15" fmla="*/ 36600 h 414"/>
                <a:gd name="T16" fmla="*/ 125855 w 794"/>
                <a:gd name="T17" fmla="*/ 35145 h 414"/>
                <a:gd name="T18" fmla="*/ 143402 w 794"/>
                <a:gd name="T19" fmla="*/ 37027 h 414"/>
                <a:gd name="T20" fmla="*/ 145088 w 794"/>
                <a:gd name="T21" fmla="*/ 35325 h 414"/>
                <a:gd name="T22" fmla="*/ 145088 w 794"/>
                <a:gd name="T23" fmla="*/ 35325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7" name="Freeform 10"/>
            <p:cNvSpPr>
              <a:spLocks/>
            </p:cNvSpPr>
            <p:nvPr userDrawn="1"/>
          </p:nvSpPr>
          <p:spPr bwMode="auto">
            <a:xfrm>
              <a:off x="166" y="261"/>
              <a:ext cx="2244" cy="1007"/>
            </a:xfrm>
            <a:custGeom>
              <a:avLst/>
              <a:gdLst>
                <a:gd name="T0" fmla="*/ 777 w 1586"/>
                <a:gd name="T1" fmla="*/ 0 h 821"/>
                <a:gd name="T2" fmla="*/ 7546 w 1586"/>
                <a:gd name="T3" fmla="*/ 1441 h 821"/>
                <a:gd name="T4" fmla="*/ 8096 w 1586"/>
                <a:gd name="T5" fmla="*/ 1771 h 821"/>
                <a:gd name="T6" fmla="*/ 8993 w 1586"/>
                <a:gd name="T7" fmla="*/ 2198 h 821"/>
                <a:gd name="T8" fmla="*/ 8874 w 1586"/>
                <a:gd name="T9" fmla="*/ 2279 h 821"/>
                <a:gd name="T10" fmla="*/ 7653 w 1586"/>
                <a:gd name="T11" fmla="*/ 2184 h 821"/>
                <a:gd name="T12" fmla="*/ 6491 w 1586"/>
                <a:gd name="T13" fmla="*/ 2251 h 821"/>
                <a:gd name="T14" fmla="*/ 235 w 1586"/>
                <a:gd name="T15" fmla="*/ 829 h 821"/>
                <a:gd name="T16" fmla="*/ 0 w 1586"/>
                <a:gd name="T17" fmla="*/ 417 h 821"/>
                <a:gd name="T18" fmla="*/ 260 w 1586"/>
                <a:gd name="T19" fmla="*/ 88 h 821"/>
                <a:gd name="T20" fmla="*/ 777 w 1586"/>
                <a:gd name="T21" fmla="*/ 0 h 821"/>
                <a:gd name="T22" fmla="*/ 777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8" name="Freeform 11"/>
            <p:cNvSpPr>
              <a:spLocks/>
            </p:cNvSpPr>
            <p:nvPr userDrawn="1"/>
          </p:nvSpPr>
          <p:spPr bwMode="auto">
            <a:xfrm>
              <a:off x="474" y="344"/>
              <a:ext cx="1488" cy="919"/>
            </a:xfrm>
            <a:custGeom>
              <a:avLst/>
              <a:gdLst>
                <a:gd name="T0" fmla="*/ 0 w 1049"/>
                <a:gd name="T1" fmla="*/ 915 h 747"/>
                <a:gd name="T2" fmla="*/ 5294 w 1049"/>
                <a:gd name="T3" fmla="*/ 2105 h 747"/>
                <a:gd name="T4" fmla="*/ 5393 w 1049"/>
                <a:gd name="T5" fmla="*/ 1505 h 747"/>
                <a:gd name="T6" fmla="*/ 6024 w 1049"/>
                <a:gd name="T7" fmla="*/ 1190 h 747"/>
                <a:gd name="T8" fmla="*/ 448 w 1049"/>
                <a:gd name="T9" fmla="*/ 0 h 747"/>
                <a:gd name="T10" fmla="*/ 0 w 1049"/>
                <a:gd name="T11" fmla="*/ 357 h 747"/>
                <a:gd name="T12" fmla="*/ 0 w 1049"/>
                <a:gd name="T13" fmla="*/ 915 h 747"/>
                <a:gd name="T14" fmla="*/ 0 w 1049"/>
                <a:gd name="T15" fmla="*/ 915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grpSp>
          <p:nvGrpSpPr>
            <p:cNvPr id="9" name="Group 12"/>
            <p:cNvGrpSpPr>
              <a:grpSpLocks/>
            </p:cNvGrpSpPr>
            <p:nvPr userDrawn="1"/>
          </p:nvGrpSpPr>
          <p:grpSpPr bwMode="auto">
            <a:xfrm>
              <a:off x="123" y="148"/>
              <a:ext cx="2386" cy="1081"/>
              <a:chOff x="123" y="148"/>
              <a:chExt cx="2386" cy="1081"/>
            </a:xfrm>
          </p:grpSpPr>
          <p:sp>
            <p:nvSpPr>
              <p:cNvPr id="10" name="Freeform 13"/>
              <p:cNvSpPr>
                <a:spLocks/>
              </p:cNvSpPr>
              <p:nvPr userDrawn="1"/>
            </p:nvSpPr>
            <p:spPr bwMode="auto">
              <a:xfrm>
                <a:off x="2005" y="934"/>
                <a:ext cx="212" cy="214"/>
              </a:xfrm>
              <a:custGeom>
                <a:avLst/>
                <a:gdLst>
                  <a:gd name="T0" fmla="*/ 619 w 150"/>
                  <a:gd name="T1" fmla="*/ 0 h 173"/>
                  <a:gd name="T2" fmla="*/ 228 w 150"/>
                  <a:gd name="T3" fmla="*/ 192 h 173"/>
                  <a:gd name="T4" fmla="*/ 0 w 150"/>
                  <a:gd name="T5" fmla="*/ 502 h 173"/>
                  <a:gd name="T6" fmla="*/ 451 w 150"/>
                  <a:gd name="T7" fmla="*/ 464 h 173"/>
                  <a:gd name="T8" fmla="*/ 581 w 150"/>
                  <a:gd name="T9" fmla="*/ 245 h 173"/>
                  <a:gd name="T10" fmla="*/ 847 w 150"/>
                  <a:gd name="T11" fmla="*/ 78 h 173"/>
                  <a:gd name="T12" fmla="*/ 619 w 150"/>
                  <a:gd name="T13" fmla="*/ 0 h 173"/>
                  <a:gd name="T14" fmla="*/ 619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1" name="Freeform 14"/>
              <p:cNvSpPr>
                <a:spLocks/>
              </p:cNvSpPr>
              <p:nvPr userDrawn="1"/>
            </p:nvSpPr>
            <p:spPr bwMode="auto">
              <a:xfrm>
                <a:off x="123" y="148"/>
                <a:ext cx="2386" cy="1081"/>
              </a:xfrm>
              <a:custGeom>
                <a:avLst/>
                <a:gdLst>
                  <a:gd name="T0" fmla="*/ 890 w 1684"/>
                  <a:gd name="T1" fmla="*/ 0 h 880"/>
                  <a:gd name="T2" fmla="*/ 360 w 1684"/>
                  <a:gd name="T3" fmla="*/ 146 h 880"/>
                  <a:gd name="T4" fmla="*/ 0 w 1684"/>
                  <a:gd name="T5" fmla="*/ 582 h 880"/>
                  <a:gd name="T6" fmla="*/ 384 w 1684"/>
                  <a:gd name="T7" fmla="*/ 1004 h 880"/>
                  <a:gd name="T8" fmla="*/ 6749 w 1684"/>
                  <a:gd name="T9" fmla="*/ 2425 h 880"/>
                  <a:gd name="T10" fmla="*/ 8120 w 1684"/>
                  <a:gd name="T11" fmla="*/ 2336 h 880"/>
                  <a:gd name="T12" fmla="*/ 9231 w 1684"/>
                  <a:gd name="T13" fmla="*/ 2462 h 880"/>
                  <a:gd name="T14" fmla="*/ 9616 w 1684"/>
                  <a:gd name="T15" fmla="*/ 2262 h 880"/>
                  <a:gd name="T16" fmla="*/ 8576 w 1684"/>
                  <a:gd name="T17" fmla="*/ 1857 h 880"/>
                  <a:gd name="T18" fmla="*/ 8153 w 1684"/>
                  <a:gd name="T19" fmla="*/ 1434 h 880"/>
                  <a:gd name="T20" fmla="*/ 7820 w 1684"/>
                  <a:gd name="T21" fmla="*/ 1474 h 880"/>
                  <a:gd name="T22" fmla="*/ 8216 w 1684"/>
                  <a:gd name="T23" fmla="*/ 1857 h 880"/>
                  <a:gd name="T24" fmla="*/ 9011 w 1684"/>
                  <a:gd name="T25" fmla="*/ 2265 h 880"/>
                  <a:gd name="T26" fmla="*/ 8070 w 1684"/>
                  <a:gd name="T27" fmla="*/ 2201 h 880"/>
                  <a:gd name="T28" fmla="*/ 6960 w 1684"/>
                  <a:gd name="T29" fmla="*/ 2275 h 880"/>
                  <a:gd name="T30" fmla="*/ 7165 w 1684"/>
                  <a:gd name="T31" fmla="*/ 1817 h 880"/>
                  <a:gd name="T32" fmla="*/ 7641 w 1684"/>
                  <a:gd name="T33" fmla="*/ 1505 h 880"/>
                  <a:gd name="T34" fmla="*/ 7084 w 1684"/>
                  <a:gd name="T35" fmla="*/ 1544 h 880"/>
                  <a:gd name="T36" fmla="*/ 6652 w 1684"/>
                  <a:gd name="T37" fmla="*/ 1841 h 880"/>
                  <a:gd name="T38" fmla="*/ 6505 w 1684"/>
                  <a:gd name="T39" fmla="*/ 2214 h 880"/>
                  <a:gd name="T40" fmla="*/ 612 w 1684"/>
                  <a:gd name="T41" fmla="*/ 867 h 880"/>
                  <a:gd name="T42" fmla="*/ 456 w 1684"/>
                  <a:gd name="T43" fmla="*/ 601 h 880"/>
                  <a:gd name="T44" fmla="*/ 588 w 1684"/>
                  <a:gd name="T45" fmla="*/ 267 h 880"/>
                  <a:gd name="T46" fmla="*/ 1237 w 1684"/>
                  <a:gd name="T47" fmla="*/ 0 h 880"/>
                  <a:gd name="T48" fmla="*/ 890 w 1684"/>
                  <a:gd name="T49" fmla="*/ 0 h 880"/>
                  <a:gd name="T50" fmla="*/ 890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2" name="Freeform 15"/>
              <p:cNvSpPr>
                <a:spLocks/>
              </p:cNvSpPr>
              <p:nvPr userDrawn="1"/>
            </p:nvSpPr>
            <p:spPr bwMode="auto">
              <a:xfrm>
                <a:off x="324" y="158"/>
                <a:ext cx="1686" cy="614"/>
              </a:xfrm>
              <a:custGeom>
                <a:avLst/>
                <a:gdLst>
                  <a:gd name="T0" fmla="*/ 572 w 1190"/>
                  <a:gd name="T1" fmla="*/ 0 h 500"/>
                  <a:gd name="T2" fmla="*/ 6795 w 1190"/>
                  <a:gd name="T3" fmla="*/ 1368 h 500"/>
                  <a:gd name="T4" fmla="*/ 6140 w 1190"/>
                  <a:gd name="T5" fmla="*/ 1396 h 500"/>
                  <a:gd name="T6" fmla="*/ 0 w 1190"/>
                  <a:gd name="T7" fmla="*/ 75 h 500"/>
                  <a:gd name="T8" fmla="*/ 572 w 1190"/>
                  <a:gd name="T9" fmla="*/ 0 h 500"/>
                  <a:gd name="T10" fmla="*/ 572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3" name="Freeform 16"/>
              <p:cNvSpPr>
                <a:spLocks/>
              </p:cNvSpPr>
              <p:nvPr userDrawn="1"/>
            </p:nvSpPr>
            <p:spPr bwMode="auto">
              <a:xfrm>
                <a:off x="409" y="251"/>
                <a:ext cx="227" cy="410"/>
              </a:xfrm>
              <a:custGeom>
                <a:avLst/>
                <a:gdLst>
                  <a:gd name="T0" fmla="*/ 668 w 160"/>
                  <a:gd name="T1" fmla="*/ 0 h 335"/>
                  <a:gd name="T2" fmla="*/ 109 w 160"/>
                  <a:gd name="T3" fmla="*/ 293 h 335"/>
                  <a:gd name="T4" fmla="*/ 0 w 160"/>
                  <a:gd name="T5" fmla="*/ 630 h 335"/>
                  <a:gd name="T6" fmla="*/ 192 w 160"/>
                  <a:gd name="T7" fmla="*/ 862 h 335"/>
                  <a:gd name="T8" fmla="*/ 539 w 160"/>
                  <a:gd name="T9" fmla="*/ 919 h 335"/>
                  <a:gd name="T10" fmla="*/ 437 w 160"/>
                  <a:gd name="T11" fmla="*/ 421 h 335"/>
                  <a:gd name="T12" fmla="*/ 919 w 160"/>
                  <a:gd name="T13" fmla="*/ 48 h 335"/>
                  <a:gd name="T14" fmla="*/ 668 w 160"/>
                  <a:gd name="T15" fmla="*/ 0 h 335"/>
                  <a:gd name="T16" fmla="*/ 668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4" name="Freeform 17"/>
              <p:cNvSpPr>
                <a:spLocks/>
              </p:cNvSpPr>
              <p:nvPr userDrawn="1"/>
            </p:nvSpPr>
            <p:spPr bwMode="auto">
              <a:xfrm>
                <a:off x="846" y="536"/>
                <a:ext cx="691" cy="364"/>
              </a:xfrm>
              <a:custGeom>
                <a:avLst/>
                <a:gdLst>
                  <a:gd name="T0" fmla="*/ 81 w 489"/>
                  <a:gd name="T1" fmla="*/ 97 h 296"/>
                  <a:gd name="T2" fmla="*/ 900 w 489"/>
                  <a:gd name="T3" fmla="*/ 186 h 296"/>
                  <a:gd name="T4" fmla="*/ 1826 w 489"/>
                  <a:gd name="T5" fmla="*/ 386 h 296"/>
                  <a:gd name="T6" fmla="*/ 2480 w 489"/>
                  <a:gd name="T7" fmla="*/ 685 h 296"/>
                  <a:gd name="T8" fmla="*/ 1837 w 489"/>
                  <a:gd name="T9" fmla="*/ 647 h 296"/>
                  <a:gd name="T10" fmla="*/ 781 w 489"/>
                  <a:gd name="T11" fmla="*/ 411 h 296"/>
                  <a:gd name="T12" fmla="*/ 281 w 489"/>
                  <a:gd name="T13" fmla="*/ 225 h 296"/>
                  <a:gd name="T14" fmla="*/ 601 w 489"/>
                  <a:gd name="T15" fmla="*/ 459 h 296"/>
                  <a:gd name="T16" fmla="*/ 1532 w 489"/>
                  <a:gd name="T17" fmla="*/ 759 h 296"/>
                  <a:gd name="T18" fmla="*/ 2624 w 489"/>
                  <a:gd name="T19" fmla="*/ 834 h 296"/>
                  <a:gd name="T20" fmla="*/ 2754 w 489"/>
                  <a:gd name="T21" fmla="*/ 630 h 296"/>
                  <a:gd name="T22" fmla="*/ 2220 w 489"/>
                  <a:gd name="T23" fmla="*/ 338 h 296"/>
                  <a:gd name="T24" fmla="*/ 957 w 489"/>
                  <a:gd name="T25" fmla="*/ 48 h 296"/>
                  <a:gd name="T26" fmla="*/ 0 w 489"/>
                  <a:gd name="T27" fmla="*/ 0 h 296"/>
                  <a:gd name="T28" fmla="*/ 81 w 489"/>
                  <a:gd name="T29" fmla="*/ 97 h 296"/>
                  <a:gd name="T30" fmla="*/ 81 w 489"/>
                  <a:gd name="T31" fmla="*/ 97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grpSp>
      </p:grpSp>
      <p:grpSp>
        <p:nvGrpSpPr>
          <p:cNvPr id="15" name="Group 18"/>
          <p:cNvGrpSpPr>
            <a:grpSpLocks/>
          </p:cNvGrpSpPr>
          <p:nvPr/>
        </p:nvGrpSpPr>
        <p:grpSpPr bwMode="auto">
          <a:xfrm>
            <a:off x="10553700" y="4368801"/>
            <a:ext cx="990600" cy="1058863"/>
            <a:chOff x="4986" y="2752"/>
            <a:chExt cx="468" cy="667"/>
          </a:xfrm>
        </p:grpSpPr>
        <p:sp>
          <p:nvSpPr>
            <p:cNvPr id="16" name="Freeform 19"/>
            <p:cNvSpPr>
              <a:spLocks/>
            </p:cNvSpPr>
            <p:nvPr userDrawn="1"/>
          </p:nvSpPr>
          <p:spPr bwMode="auto">
            <a:xfrm rot="7320404">
              <a:off x="4909" y="2936"/>
              <a:ext cx="629" cy="293"/>
            </a:xfrm>
            <a:custGeom>
              <a:avLst/>
              <a:gdLst>
                <a:gd name="T0" fmla="*/ 248 w 794"/>
                <a:gd name="T1" fmla="*/ 70 h 414"/>
                <a:gd name="T2" fmla="*/ 222 w 794"/>
                <a:gd name="T3" fmla="*/ 57 h 414"/>
                <a:gd name="T4" fmla="*/ 173 w 794"/>
                <a:gd name="T5" fmla="*/ 37 h 414"/>
                <a:gd name="T6" fmla="*/ 22 w 794"/>
                <a:gd name="T7" fmla="*/ 0 h 414"/>
                <a:gd name="T8" fmla="*/ 7 w 794"/>
                <a:gd name="T9" fmla="*/ 4 h 414"/>
                <a:gd name="T10" fmla="*/ 0 w 794"/>
                <a:gd name="T11" fmla="*/ 15 h 414"/>
                <a:gd name="T12" fmla="*/ 8 w 794"/>
                <a:gd name="T13" fmla="*/ 28 h 414"/>
                <a:gd name="T14" fmla="*/ 178 w 794"/>
                <a:gd name="T15" fmla="*/ 73 h 414"/>
                <a:gd name="T16" fmla="*/ 215 w 794"/>
                <a:gd name="T17" fmla="*/ 69 h 414"/>
                <a:gd name="T18" fmla="*/ 246 w 794"/>
                <a:gd name="T19" fmla="*/ 74 h 414"/>
                <a:gd name="T20" fmla="*/ 248 w 794"/>
                <a:gd name="T21" fmla="*/ 70 h 414"/>
                <a:gd name="T22" fmla="*/ 248 w 794"/>
                <a:gd name="T23" fmla="*/ 70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7" name="Freeform 20"/>
            <p:cNvSpPr>
              <a:spLocks/>
            </p:cNvSpPr>
            <p:nvPr userDrawn="1"/>
          </p:nvSpPr>
          <p:spPr bwMode="auto">
            <a:xfrm rot="7320404">
              <a:off x="4893" y="2923"/>
              <a:ext cx="627" cy="290"/>
            </a:xfrm>
            <a:custGeom>
              <a:avLst/>
              <a:gdLst>
                <a:gd name="T0" fmla="*/ 1 w 1586"/>
                <a:gd name="T1" fmla="*/ 0 h 821"/>
                <a:gd name="T2" fmla="*/ 13 w 1586"/>
                <a:gd name="T3" fmla="*/ 3 h 821"/>
                <a:gd name="T4" fmla="*/ 14 w 1586"/>
                <a:gd name="T5" fmla="*/ 4 h 821"/>
                <a:gd name="T6" fmla="*/ 15 w 1586"/>
                <a:gd name="T7" fmla="*/ 4 h 821"/>
                <a:gd name="T8" fmla="*/ 15 w 1586"/>
                <a:gd name="T9" fmla="*/ 5 h 821"/>
                <a:gd name="T10" fmla="*/ 13 w 1586"/>
                <a:gd name="T11" fmla="*/ 4 h 821"/>
                <a:gd name="T12" fmla="*/ 11 w 1586"/>
                <a:gd name="T13" fmla="*/ 5 h 821"/>
                <a:gd name="T14" fmla="*/ 0 w 1586"/>
                <a:gd name="T15" fmla="*/ 2 h 821"/>
                <a:gd name="T16" fmla="*/ 0 w 1586"/>
                <a:gd name="T17" fmla="*/ 1 h 821"/>
                <a:gd name="T18" fmla="*/ 0 w 1586"/>
                <a:gd name="T19" fmla="*/ 0 h 821"/>
                <a:gd name="T20" fmla="*/ 1 w 1586"/>
                <a:gd name="T21" fmla="*/ 0 h 821"/>
                <a:gd name="T22" fmla="*/ 1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8" name="Freeform 21"/>
            <p:cNvSpPr>
              <a:spLocks/>
            </p:cNvSpPr>
            <p:nvPr userDrawn="1"/>
          </p:nvSpPr>
          <p:spPr bwMode="auto">
            <a:xfrm rot="7320404">
              <a:off x="5000" y="2912"/>
              <a:ext cx="416" cy="265"/>
            </a:xfrm>
            <a:custGeom>
              <a:avLst/>
              <a:gdLst>
                <a:gd name="T0" fmla="*/ 0 w 1049"/>
                <a:gd name="T1" fmla="*/ 2 h 747"/>
                <a:gd name="T2" fmla="*/ 9 w 1049"/>
                <a:gd name="T3" fmla="*/ 4 h 747"/>
                <a:gd name="T4" fmla="*/ 9 w 1049"/>
                <a:gd name="T5" fmla="*/ 3 h 747"/>
                <a:gd name="T6" fmla="*/ 10 w 1049"/>
                <a:gd name="T7" fmla="*/ 2 h 747"/>
                <a:gd name="T8" fmla="*/ 1 w 1049"/>
                <a:gd name="T9" fmla="*/ 0 h 747"/>
                <a:gd name="T10" fmla="*/ 0 w 1049"/>
                <a:gd name="T11" fmla="*/ 1 h 747"/>
                <a:gd name="T12" fmla="*/ 0 w 1049"/>
                <a:gd name="T13" fmla="*/ 2 h 747"/>
                <a:gd name="T14" fmla="*/ 0 w 1049"/>
                <a:gd name="T15" fmla="*/ 2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grpSp>
          <p:nvGrpSpPr>
            <p:cNvPr id="19" name="Group 22"/>
            <p:cNvGrpSpPr>
              <a:grpSpLocks/>
            </p:cNvGrpSpPr>
            <p:nvPr userDrawn="1"/>
          </p:nvGrpSpPr>
          <p:grpSpPr bwMode="auto">
            <a:xfrm>
              <a:off x="4986" y="2752"/>
              <a:ext cx="468" cy="667"/>
              <a:chOff x="4986" y="2752"/>
              <a:chExt cx="468" cy="667"/>
            </a:xfrm>
          </p:grpSpPr>
          <p:sp>
            <p:nvSpPr>
              <p:cNvPr id="20" name="Freeform 23"/>
              <p:cNvSpPr>
                <a:spLocks/>
              </p:cNvSpPr>
              <p:nvPr userDrawn="1"/>
            </p:nvSpPr>
            <p:spPr bwMode="auto">
              <a:xfrm rot="7320404">
                <a:off x="4987" y="3190"/>
                <a:ext cx="59" cy="61"/>
              </a:xfrm>
              <a:custGeom>
                <a:avLst/>
                <a:gdLst>
                  <a:gd name="T0" fmla="*/ 1 w 150"/>
                  <a:gd name="T1" fmla="*/ 0 h 173"/>
                  <a:gd name="T2" fmla="*/ 0 w 150"/>
                  <a:gd name="T3" fmla="*/ 0 h 173"/>
                  <a:gd name="T4" fmla="*/ 0 w 150"/>
                  <a:gd name="T5" fmla="*/ 1 h 173"/>
                  <a:gd name="T6" fmla="*/ 1 w 150"/>
                  <a:gd name="T7" fmla="*/ 1 h 173"/>
                  <a:gd name="T8" fmla="*/ 1 w 150"/>
                  <a:gd name="T9" fmla="*/ 0 h 173"/>
                  <a:gd name="T10" fmla="*/ 2 w 150"/>
                  <a:gd name="T11" fmla="*/ 0 h 173"/>
                  <a:gd name="T12" fmla="*/ 1 w 150"/>
                  <a:gd name="T13" fmla="*/ 0 h 173"/>
                  <a:gd name="T14" fmla="*/ 1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21" name="Freeform 24"/>
              <p:cNvSpPr>
                <a:spLocks/>
              </p:cNvSpPr>
              <p:nvPr userDrawn="1"/>
            </p:nvSpPr>
            <p:spPr bwMode="auto">
              <a:xfrm rot="7320404">
                <a:off x="4887" y="2930"/>
                <a:ext cx="667" cy="311"/>
              </a:xfrm>
              <a:custGeom>
                <a:avLst/>
                <a:gdLst>
                  <a:gd name="T0" fmla="*/ 2 w 1684"/>
                  <a:gd name="T1" fmla="*/ 0 h 880"/>
                  <a:gd name="T2" fmla="*/ 1 w 1684"/>
                  <a:gd name="T3" fmla="*/ 0 h 880"/>
                  <a:gd name="T4" fmla="*/ 0 w 1684"/>
                  <a:gd name="T5" fmla="*/ 1 h 880"/>
                  <a:gd name="T6" fmla="*/ 1 w 1684"/>
                  <a:gd name="T7" fmla="*/ 2 h 880"/>
                  <a:gd name="T8" fmla="*/ 11 w 1684"/>
                  <a:gd name="T9" fmla="*/ 5 h 880"/>
                  <a:gd name="T10" fmla="*/ 14 w 1684"/>
                  <a:gd name="T11" fmla="*/ 5 h 880"/>
                  <a:gd name="T12" fmla="*/ 16 w 1684"/>
                  <a:gd name="T13" fmla="*/ 5 h 880"/>
                  <a:gd name="T14" fmla="*/ 17 w 1684"/>
                  <a:gd name="T15" fmla="*/ 5 h 880"/>
                  <a:gd name="T16" fmla="*/ 15 w 1684"/>
                  <a:gd name="T17" fmla="*/ 4 h 880"/>
                  <a:gd name="T18" fmla="*/ 14 w 1684"/>
                  <a:gd name="T19" fmla="*/ 3 h 880"/>
                  <a:gd name="T20" fmla="*/ 13 w 1684"/>
                  <a:gd name="T21" fmla="*/ 3 h 880"/>
                  <a:gd name="T22" fmla="*/ 14 w 1684"/>
                  <a:gd name="T23" fmla="*/ 4 h 880"/>
                  <a:gd name="T24" fmla="*/ 15 w 1684"/>
                  <a:gd name="T25" fmla="*/ 5 h 880"/>
                  <a:gd name="T26" fmla="*/ 14 w 1684"/>
                  <a:gd name="T27" fmla="*/ 4 h 880"/>
                  <a:gd name="T28" fmla="*/ 12 w 1684"/>
                  <a:gd name="T29" fmla="*/ 5 h 880"/>
                  <a:gd name="T30" fmla="*/ 12 w 1684"/>
                  <a:gd name="T31" fmla="*/ 4 h 880"/>
                  <a:gd name="T32" fmla="*/ 13 w 1684"/>
                  <a:gd name="T33" fmla="*/ 3 h 880"/>
                  <a:gd name="T34" fmla="*/ 12 w 1684"/>
                  <a:gd name="T35" fmla="*/ 3 h 880"/>
                  <a:gd name="T36" fmla="*/ 11 w 1684"/>
                  <a:gd name="T37" fmla="*/ 4 h 880"/>
                  <a:gd name="T38" fmla="*/ 11 w 1684"/>
                  <a:gd name="T39" fmla="*/ 4 h 880"/>
                  <a:gd name="T40" fmla="*/ 1 w 1684"/>
                  <a:gd name="T41" fmla="*/ 2 h 880"/>
                  <a:gd name="T42" fmla="*/ 1 w 1684"/>
                  <a:gd name="T43" fmla="*/ 1 h 880"/>
                  <a:gd name="T44" fmla="*/ 1 w 1684"/>
                  <a:gd name="T45" fmla="*/ 0 h 880"/>
                  <a:gd name="T46" fmla="*/ 2 w 1684"/>
                  <a:gd name="T47" fmla="*/ 0 h 880"/>
                  <a:gd name="T48" fmla="*/ 2 w 1684"/>
                  <a:gd name="T49" fmla="*/ 0 h 880"/>
                  <a:gd name="T50" fmla="*/ 2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22" name="Freeform 25"/>
              <p:cNvSpPr>
                <a:spLocks/>
              </p:cNvSpPr>
              <p:nvPr userDrawn="1"/>
            </p:nvSpPr>
            <p:spPr bwMode="auto">
              <a:xfrm rot="7320404">
                <a:off x="5062" y="2997"/>
                <a:ext cx="472" cy="176"/>
              </a:xfrm>
              <a:custGeom>
                <a:avLst/>
                <a:gdLst>
                  <a:gd name="T0" fmla="*/ 1 w 1190"/>
                  <a:gd name="T1" fmla="*/ 0 h 500"/>
                  <a:gd name="T2" fmla="*/ 12 w 1190"/>
                  <a:gd name="T3" fmla="*/ 2 h 500"/>
                  <a:gd name="T4" fmla="*/ 11 w 1190"/>
                  <a:gd name="T5" fmla="*/ 3 h 500"/>
                  <a:gd name="T6" fmla="*/ 0 w 1190"/>
                  <a:gd name="T7" fmla="*/ 0 h 500"/>
                  <a:gd name="T8" fmla="*/ 1 w 1190"/>
                  <a:gd name="T9" fmla="*/ 0 h 500"/>
                  <a:gd name="T10" fmla="*/ 1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23" name="Freeform 26"/>
              <p:cNvSpPr>
                <a:spLocks/>
              </p:cNvSpPr>
              <p:nvPr userDrawn="1"/>
            </p:nvSpPr>
            <p:spPr bwMode="auto">
              <a:xfrm rot="7320404">
                <a:off x="5363" y="2874"/>
                <a:ext cx="63" cy="118"/>
              </a:xfrm>
              <a:custGeom>
                <a:avLst/>
                <a:gdLst>
                  <a:gd name="T0" fmla="*/ 1 w 160"/>
                  <a:gd name="T1" fmla="*/ 0 h 335"/>
                  <a:gd name="T2" fmla="*/ 0 w 160"/>
                  <a:gd name="T3" fmla="*/ 1 h 335"/>
                  <a:gd name="T4" fmla="*/ 0 w 160"/>
                  <a:gd name="T5" fmla="*/ 1 h 335"/>
                  <a:gd name="T6" fmla="*/ 0 w 160"/>
                  <a:gd name="T7" fmla="*/ 2 h 335"/>
                  <a:gd name="T8" fmla="*/ 1 w 160"/>
                  <a:gd name="T9" fmla="*/ 2 h 335"/>
                  <a:gd name="T10" fmla="*/ 1 w 160"/>
                  <a:gd name="T11" fmla="*/ 1 h 335"/>
                  <a:gd name="T12" fmla="*/ 2 w 160"/>
                  <a:gd name="T13" fmla="*/ 0 h 335"/>
                  <a:gd name="T14" fmla="*/ 1 w 160"/>
                  <a:gd name="T15" fmla="*/ 0 h 335"/>
                  <a:gd name="T16" fmla="*/ 1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24" name="Freeform 27"/>
              <p:cNvSpPr>
                <a:spLocks/>
              </p:cNvSpPr>
              <p:nvPr userDrawn="1"/>
            </p:nvSpPr>
            <p:spPr bwMode="auto">
              <a:xfrm rot="7320404">
                <a:off x="5136" y="3000"/>
                <a:ext cx="193" cy="104"/>
              </a:xfrm>
              <a:custGeom>
                <a:avLst/>
                <a:gdLst>
                  <a:gd name="T0" fmla="*/ 0 w 489"/>
                  <a:gd name="T1" fmla="*/ 0 h 296"/>
                  <a:gd name="T2" fmla="*/ 2 w 489"/>
                  <a:gd name="T3" fmla="*/ 0 h 296"/>
                  <a:gd name="T4" fmla="*/ 3 w 489"/>
                  <a:gd name="T5" fmla="*/ 1 h 296"/>
                  <a:gd name="T6" fmla="*/ 4 w 489"/>
                  <a:gd name="T7" fmla="*/ 1 h 296"/>
                  <a:gd name="T8" fmla="*/ 3 w 489"/>
                  <a:gd name="T9" fmla="*/ 1 h 296"/>
                  <a:gd name="T10" fmla="*/ 2 w 489"/>
                  <a:gd name="T11" fmla="*/ 1 h 296"/>
                  <a:gd name="T12" fmla="*/ 0 w 489"/>
                  <a:gd name="T13" fmla="*/ 0 h 296"/>
                  <a:gd name="T14" fmla="*/ 1 w 489"/>
                  <a:gd name="T15" fmla="*/ 1 h 296"/>
                  <a:gd name="T16" fmla="*/ 3 w 489"/>
                  <a:gd name="T17" fmla="*/ 1 h 296"/>
                  <a:gd name="T18" fmla="*/ 4 w 489"/>
                  <a:gd name="T19" fmla="*/ 2 h 296"/>
                  <a:gd name="T20" fmla="*/ 5 w 489"/>
                  <a:gd name="T21" fmla="*/ 1 h 296"/>
                  <a:gd name="T22" fmla="*/ 4 w 489"/>
                  <a:gd name="T23" fmla="*/ 1 h 296"/>
                  <a:gd name="T24" fmla="*/ 2 w 489"/>
                  <a:gd name="T25" fmla="*/ 0 h 296"/>
                  <a:gd name="T26" fmla="*/ 0 w 489"/>
                  <a:gd name="T27" fmla="*/ 0 h 296"/>
                  <a:gd name="T28" fmla="*/ 0 w 489"/>
                  <a:gd name="T29" fmla="*/ 0 h 296"/>
                  <a:gd name="T30" fmla="*/ 0 w 489"/>
                  <a:gd name="T31" fmla="*/ 0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grpSp>
      </p:grpSp>
      <p:sp>
        <p:nvSpPr>
          <p:cNvPr id="25" name="Freeform 28"/>
          <p:cNvSpPr>
            <a:spLocks/>
          </p:cNvSpPr>
          <p:nvPr/>
        </p:nvSpPr>
        <p:spPr bwMode="auto">
          <a:xfrm>
            <a:off x="1202267" y="5054601"/>
            <a:ext cx="9076267" cy="728663"/>
          </a:xfrm>
          <a:custGeom>
            <a:avLst/>
            <a:gdLst>
              <a:gd name="T0" fmla="*/ 0 w 4288"/>
              <a:gd name="T1" fmla="*/ 0 h 459"/>
              <a:gd name="T2" fmla="*/ 2147483647 w 4288"/>
              <a:gd name="T3" fmla="*/ 2147483647 h 459"/>
              <a:gd name="T4" fmla="*/ 2147483647 w 4288"/>
              <a:gd name="T5" fmla="*/ 2147483647 h 459"/>
              <a:gd name="T6" fmla="*/ 2147483647 w 4288"/>
              <a:gd name="T7" fmla="*/ 2147483647 h 459"/>
              <a:gd name="T8" fmla="*/ 2147483647 w 4288"/>
              <a:gd name="T9" fmla="*/ 2147483647 h 459"/>
              <a:gd name="T10" fmla="*/ 2147483647 w 4288"/>
              <a:gd name="T11" fmla="*/ 2147483647 h 459"/>
              <a:gd name="T12" fmla="*/ 2147483647 w 4288"/>
              <a:gd name="T13" fmla="*/ 2147483647 h 4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dirty="0">
              <a:solidFill>
                <a:srgbClr val="000000"/>
              </a:solidFill>
            </a:endParaRPr>
          </a:p>
        </p:txBody>
      </p:sp>
      <p:sp>
        <p:nvSpPr>
          <p:cNvPr id="26" name="Freeform 29"/>
          <p:cNvSpPr>
            <a:spLocks/>
          </p:cNvSpPr>
          <p:nvPr/>
        </p:nvSpPr>
        <p:spPr bwMode="auto">
          <a:xfrm>
            <a:off x="5435600" y="1930400"/>
            <a:ext cx="1185333" cy="381000"/>
          </a:xfrm>
          <a:custGeom>
            <a:avLst/>
            <a:gdLst>
              <a:gd name="T0" fmla="*/ 0 w 560"/>
              <a:gd name="T1" fmla="*/ 2147483647 h 240"/>
              <a:gd name="T2" fmla="*/ 2147483647 w 560"/>
              <a:gd name="T3" fmla="*/ 2147483647 h 240"/>
              <a:gd name="T4" fmla="*/ 2147483647 w 560"/>
              <a:gd name="T5" fmla="*/ 2147483647 h 240"/>
              <a:gd name="T6" fmla="*/ 2147483647 w 560"/>
              <a:gd name="T7" fmla="*/ 2147483647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dirty="0">
              <a:solidFill>
                <a:srgbClr val="000000"/>
              </a:solidFill>
            </a:endParaRPr>
          </a:p>
        </p:txBody>
      </p:sp>
      <p:sp>
        <p:nvSpPr>
          <p:cNvPr id="10243" name="Rectangle 3"/>
          <p:cNvSpPr>
            <a:spLocks noGrp="1" noChangeArrowheads="1"/>
          </p:cNvSpPr>
          <p:nvPr>
            <p:ph type="ctrTitle"/>
          </p:nvPr>
        </p:nvSpPr>
        <p:spPr>
          <a:xfrm>
            <a:off x="1828800" y="1511300"/>
            <a:ext cx="8534400" cy="2273300"/>
          </a:xfrm>
          <a:effectLst>
            <a:outerShdw dist="45791" dir="2021404" algn="ctr" rotWithShape="0">
              <a:schemeClr val="bg2"/>
            </a:outerShdw>
          </a:effectLst>
          <a:extLst>
            <a:ext uri="{909E8E84-426E-40DD-AFC4-6F175D3DCCD1}">
              <a14:hiddenFill xmlns:a14="http://schemas.microsoft.com/office/drawing/2010/main">
                <a:solidFill>
                  <a:srgbClr val="FF3300"/>
                </a:solidFill>
              </a14:hiddenFill>
            </a:ext>
          </a:extLst>
        </p:spPr>
        <p:txBody>
          <a:bodyPr/>
          <a:lstStyle>
            <a:lvl1pPr>
              <a:defRPr>
                <a:solidFill>
                  <a:schemeClr val="tx2"/>
                </a:solidFill>
                <a:effectLst>
                  <a:outerShdw blurRad="38100" dist="38100" dir="2700000" algn="tl">
                    <a:srgbClr val="C0C0C0"/>
                  </a:outerShdw>
                </a:effectLst>
              </a:defRPr>
            </a:lvl1pPr>
          </a:lstStyle>
          <a:p>
            <a:pPr lvl="0"/>
            <a:r>
              <a:rPr lang="en-US" noProof="0"/>
              <a:t>Click to edit Master title style</a:t>
            </a:r>
          </a:p>
        </p:txBody>
      </p:sp>
      <p:sp>
        <p:nvSpPr>
          <p:cNvPr id="10244" name="Rectangle 4"/>
          <p:cNvSpPr>
            <a:spLocks noGrp="1" noChangeArrowheads="1"/>
          </p:cNvSpPr>
          <p:nvPr>
            <p:ph type="subTitle" idx="1"/>
          </p:nvPr>
        </p:nvSpPr>
        <p:spPr>
          <a:xfrm>
            <a:off x="2065867" y="4051300"/>
            <a:ext cx="8043333" cy="1003300"/>
          </a:xfrm>
        </p:spPr>
        <p:txBody>
          <a:bodyPr/>
          <a:lstStyle>
            <a:lvl1pPr marL="0" indent="0" algn="ctr">
              <a:buFontTx/>
              <a:buNone/>
              <a:defRPr sz="2800">
                <a:effectLst>
                  <a:outerShdw blurRad="38100" dist="38100" dir="2700000" algn="tl">
                    <a:srgbClr val="C0C0C0"/>
                  </a:outerShdw>
                </a:effectLst>
              </a:defRPr>
            </a:lvl1pPr>
          </a:lstStyle>
          <a:p>
            <a:pPr lvl="0"/>
            <a:r>
              <a:rPr lang="en-US" noProof="0"/>
              <a:t>Click to edit Master subtitle style</a:t>
            </a:r>
          </a:p>
        </p:txBody>
      </p:sp>
      <p:sp>
        <p:nvSpPr>
          <p:cNvPr id="27" name="Rectangle 5"/>
          <p:cNvSpPr>
            <a:spLocks noGrp="1" noChangeArrowheads="1"/>
          </p:cNvSpPr>
          <p:nvPr>
            <p:ph type="dt" sz="half" idx="10"/>
          </p:nvPr>
        </p:nvSpPr>
        <p:spPr>
          <a:xfrm>
            <a:off x="914400" y="6248400"/>
            <a:ext cx="2540000" cy="457200"/>
          </a:xfrm>
        </p:spPr>
        <p:txBody>
          <a:bodyPr/>
          <a:lstStyle>
            <a:lvl1pPr>
              <a:defRPr/>
            </a:lvl1pPr>
          </a:lstStyle>
          <a:p>
            <a:pPr>
              <a:defRPr/>
            </a:pPr>
            <a:endParaRPr lang="en-US" dirty="0">
              <a:solidFill>
                <a:srgbClr val="000000"/>
              </a:solidFill>
            </a:endParaRPr>
          </a:p>
        </p:txBody>
      </p:sp>
      <p:sp>
        <p:nvSpPr>
          <p:cNvPr id="28" name="Rectangle 6"/>
          <p:cNvSpPr>
            <a:spLocks noGrp="1" noChangeArrowheads="1"/>
          </p:cNvSpPr>
          <p:nvPr>
            <p:ph type="ftr" sz="quarter" idx="11"/>
          </p:nvPr>
        </p:nvSpPr>
        <p:spPr>
          <a:xfrm>
            <a:off x="4165600" y="6248400"/>
            <a:ext cx="3860800" cy="457200"/>
          </a:xfrm>
        </p:spPr>
        <p:txBody>
          <a:bodyPr/>
          <a:lstStyle>
            <a:lvl1pPr>
              <a:defRPr/>
            </a:lvl1pPr>
          </a:lstStyle>
          <a:p>
            <a:pPr>
              <a:defRPr/>
            </a:pPr>
            <a:endParaRPr lang="en-US" dirty="0">
              <a:solidFill>
                <a:srgbClr val="000000"/>
              </a:solidFill>
            </a:endParaRPr>
          </a:p>
        </p:txBody>
      </p:sp>
      <p:sp>
        <p:nvSpPr>
          <p:cNvPr id="29" name="Rectangle 7"/>
          <p:cNvSpPr>
            <a:spLocks noGrp="1" noChangeArrowheads="1"/>
          </p:cNvSpPr>
          <p:nvPr>
            <p:ph type="sldNum" sz="quarter" idx="12"/>
          </p:nvPr>
        </p:nvSpPr>
        <p:spPr>
          <a:xfrm>
            <a:off x="8737600" y="6248400"/>
            <a:ext cx="2540000" cy="457200"/>
          </a:xfrm>
        </p:spPr>
        <p:txBody>
          <a:bodyPr/>
          <a:lstStyle>
            <a:lvl1pPr>
              <a:defRPr/>
            </a:lvl1pPr>
          </a:lstStyle>
          <a:p>
            <a:pPr>
              <a:defRPr/>
            </a:pPr>
            <a:fld id="{3807AA7E-F1B7-4FDB-8D28-DDF9F6AFE67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7659584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7618C19-7062-4BB3-A4C1-4ECCB1B6490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0670510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852C72BF-9CFB-4A7F-A404-EEDAC5F0BAD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8467798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828800"/>
            <a:ext cx="50292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828800"/>
            <a:ext cx="50292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1B35968-6F6C-4DED-948C-B16B3839F6F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4978379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06003311-A886-44F4-A66F-E8A3A4B4D40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7065518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96F1B2A4-FDE8-489B-B6CA-D7385573C70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466660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E94771-7677-408E-B08F-CBA79F951EDF}" type="datetimeFigureOut">
              <a:rPr lang="en-US" smtClean="0">
                <a:solidFill>
                  <a:srgbClr val="48231E"/>
                </a:solidFill>
              </a:rPr>
              <a:pPr/>
              <a:t>9/28/2022</a:t>
            </a:fld>
            <a:endParaRPr lang="en-US" dirty="0">
              <a:solidFill>
                <a:srgbClr val="48231E"/>
              </a:solidFill>
            </a:endParaRPr>
          </a:p>
        </p:txBody>
      </p:sp>
      <p:sp>
        <p:nvSpPr>
          <p:cNvPr id="5" name="Footer Placeholder 4"/>
          <p:cNvSpPr>
            <a:spLocks noGrp="1"/>
          </p:cNvSpPr>
          <p:nvPr>
            <p:ph type="ftr" sz="quarter" idx="11"/>
          </p:nvPr>
        </p:nvSpPr>
        <p:spPr/>
        <p:txBody>
          <a:bodyPr/>
          <a:lstStyle/>
          <a:p>
            <a:endParaRPr lang="en-US" dirty="0">
              <a:solidFill>
                <a:srgbClr val="48231E"/>
              </a:solidFill>
            </a:endParaRPr>
          </a:p>
        </p:txBody>
      </p:sp>
      <p:sp>
        <p:nvSpPr>
          <p:cNvPr id="6" name="Slide Number Placeholder 5"/>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Tree>
    <p:extLst>
      <p:ext uri="{BB962C8B-B14F-4D97-AF65-F5344CB8AC3E}">
        <p14:creationId xmlns:p14="http://schemas.microsoft.com/office/powerpoint/2010/main" val="277331535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74234B9C-8189-410B-832F-A99552CFFB0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8756481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28A263B6-D3E3-4404-83BA-1217F326678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3669153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D6B4B51-D95B-444B-BED7-9BDF91B4B88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2797656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1ABC48CA-07C5-4995-AD2E-59C85A8B923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4572700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10600" y="152400"/>
            <a:ext cx="25654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52400"/>
            <a:ext cx="74930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A72A3D31-1009-475B-93B1-FAE37E8F27C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2172821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13" name="Rectangle 12"/>
          <p:cNvSpPr/>
          <p:nvPr/>
        </p:nvSpPr>
        <p:spPr>
          <a:xfrm>
            <a:off x="0" y="-1"/>
            <a:ext cx="454660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3" name="Picture Placeholder 2"/>
          <p:cNvSpPr>
            <a:spLocks noGrp="1"/>
          </p:cNvSpPr>
          <p:nvPr>
            <p:ph type="pic" idx="1"/>
          </p:nvPr>
        </p:nvSpPr>
        <p:spPr>
          <a:xfrm>
            <a:off x="4546600" y="0"/>
            <a:ext cx="7645400" cy="685800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p:cNvSpPr>
            <a:spLocks noGrp="1"/>
          </p:cNvSpPr>
          <p:nvPr>
            <p:ph type="dt" sz="half" idx="10"/>
          </p:nvPr>
        </p:nvSpPr>
        <p:spPr/>
        <p:txBody>
          <a:bodyPr/>
          <a:lstStyle>
            <a:lvl1pPr>
              <a:defRPr>
                <a:solidFill>
                  <a:schemeClr val="bg2"/>
                </a:solidFill>
              </a:defRPr>
            </a:lvl1pPr>
          </a:lstStyle>
          <a:p>
            <a:pPr>
              <a:defRPr/>
            </a:pPr>
            <a:fld id="{19E94771-7677-408E-B08F-CBA79F951EDF}" type="datetimeFigureOut">
              <a:rPr lang="en-US" sz="1050" b="1" smtClean="0">
                <a:solidFill>
                  <a:srgbClr val="CBD8DD"/>
                </a:solidFill>
                <a:latin typeface="Candara"/>
              </a:rPr>
              <a:pPr>
                <a:defRPr/>
              </a:pPr>
              <a:t>9/28/2022</a:t>
            </a:fld>
            <a:endParaRPr lang="en-US" sz="1050" b="1" dirty="0">
              <a:solidFill>
                <a:srgbClr val="CBD8DD"/>
              </a:solidFill>
              <a:latin typeface="Candara"/>
            </a:endParaRPr>
          </a:p>
        </p:txBody>
      </p:sp>
      <p:sp>
        <p:nvSpPr>
          <p:cNvPr id="6" name="Footer Placeholder 5"/>
          <p:cNvSpPr>
            <a:spLocks noGrp="1"/>
          </p:cNvSpPr>
          <p:nvPr>
            <p:ph type="ftr" sz="quarter" idx="11"/>
          </p:nvPr>
        </p:nvSpPr>
        <p:spPr/>
        <p:txBody>
          <a:bodyPr/>
          <a:lstStyle/>
          <a:p>
            <a:pPr algn="l">
              <a:defRPr/>
            </a:pPr>
            <a:endParaRPr lang="en-US" sz="1050" b="1" dirty="0">
              <a:solidFill>
                <a:srgbClr val="48231E"/>
              </a:solidFill>
              <a:latin typeface="Candara"/>
            </a:endParaRPr>
          </a:p>
        </p:txBody>
      </p:sp>
      <p:sp>
        <p:nvSpPr>
          <p:cNvPr id="7" name="Slide Number Placeholder 6"/>
          <p:cNvSpPr>
            <a:spLocks noGrp="1"/>
          </p:cNvSpPr>
          <p:nvPr>
            <p:ph type="sldNum" sz="quarter" idx="12"/>
          </p:nvPr>
        </p:nvSpPr>
        <p:spPr/>
        <p:txBody>
          <a:bodyPr/>
          <a:lstStyle/>
          <a:p>
            <a:pPr>
              <a:defRPr/>
            </a:pPr>
            <a:fld id="{0C172E15-E69A-4301-94D7-CA99638DE418}" type="slidenum">
              <a:rPr lang="en-US" sz="1600" b="1" smtClean="0">
                <a:solidFill>
                  <a:srgbClr val="48231E"/>
                </a:solidFill>
                <a:latin typeface="Candara"/>
              </a:rPr>
              <a:pPr>
                <a:defRPr/>
              </a:pPr>
              <a:t>‹#›</a:t>
            </a:fld>
            <a:endParaRPr lang="en-US" sz="1600" b="1" dirty="0">
              <a:solidFill>
                <a:srgbClr val="48231E"/>
              </a:solidFill>
              <a:latin typeface="Candara"/>
            </a:endParaRPr>
          </a:p>
        </p:txBody>
      </p:sp>
      <p:sp>
        <p:nvSpPr>
          <p:cNvPr id="21" name="Title Placeholder 1"/>
          <p:cNvSpPr>
            <a:spLocks noGrp="1"/>
          </p:cNvSpPr>
          <p:nvPr>
            <p:ph type="title"/>
          </p:nvPr>
        </p:nvSpPr>
        <p:spPr>
          <a:xfrm>
            <a:off x="368299" y="228600"/>
            <a:ext cx="3779520" cy="1295399"/>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a:t>Click to edit Master title style</a:t>
            </a:r>
            <a:endParaRPr lang="en-US" dirty="0"/>
          </a:p>
        </p:txBody>
      </p:sp>
      <p:sp>
        <p:nvSpPr>
          <p:cNvPr id="25" name="Text Placeholder 24"/>
          <p:cNvSpPr>
            <a:spLocks noGrp="1"/>
          </p:cNvSpPr>
          <p:nvPr>
            <p:ph type="body" sz="quarter" idx="13"/>
          </p:nvPr>
        </p:nvSpPr>
        <p:spPr>
          <a:xfrm>
            <a:off x="365760" y="1536192"/>
            <a:ext cx="3779520" cy="4712208"/>
          </a:xfrm>
        </p:spPr>
        <p:txBody>
          <a:bodyPr>
            <a:normAutofit/>
          </a:bodyPr>
          <a:lstStyle>
            <a:lvl1pPr marL="0" indent="0">
              <a:buNone/>
              <a:defRPr sz="1600">
                <a:solidFill>
                  <a:schemeClr val="bg2"/>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a:t>Click to edit Master text styles</a:t>
            </a:r>
          </a:p>
        </p:txBody>
      </p:sp>
    </p:spTree>
    <p:extLst>
      <p:ext uri="{BB962C8B-B14F-4D97-AF65-F5344CB8AC3E}">
        <p14:creationId xmlns:p14="http://schemas.microsoft.com/office/powerpoint/2010/main" val="303043197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50"/>
          <p:cNvGrpSpPr>
            <a:grpSpLocks/>
          </p:cNvGrpSpPr>
          <p:nvPr/>
        </p:nvGrpSpPr>
        <p:grpSpPr bwMode="auto">
          <a:xfrm>
            <a:off x="2779187" y="296866"/>
            <a:ext cx="9097433" cy="5353050"/>
            <a:chOff x="1313" y="187"/>
            <a:chExt cx="4298" cy="3372"/>
          </a:xfrm>
        </p:grpSpPr>
        <p:grpSp>
          <p:nvGrpSpPr>
            <p:cNvPr id="5" name="Group 8"/>
            <p:cNvGrpSpPr>
              <a:grpSpLocks/>
            </p:cNvGrpSpPr>
            <p:nvPr/>
          </p:nvGrpSpPr>
          <p:grpSpPr bwMode="auto">
            <a:xfrm>
              <a:off x="2194" y="601"/>
              <a:ext cx="596" cy="447"/>
              <a:chOff x="0" y="0"/>
              <a:chExt cx="768" cy="576"/>
            </a:xfrm>
          </p:grpSpPr>
          <p:sp>
            <p:nvSpPr>
              <p:cNvPr id="135" name="Oval 9"/>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36" name="Oval 10"/>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6" name="Group 11"/>
            <p:cNvGrpSpPr>
              <a:grpSpLocks/>
            </p:cNvGrpSpPr>
            <p:nvPr/>
          </p:nvGrpSpPr>
          <p:grpSpPr bwMode="auto">
            <a:xfrm>
              <a:off x="1313" y="187"/>
              <a:ext cx="4298" cy="3372"/>
              <a:chOff x="0" y="0"/>
              <a:chExt cx="5533" cy="4341"/>
            </a:xfrm>
          </p:grpSpPr>
          <p:grpSp>
            <p:nvGrpSpPr>
              <p:cNvPr id="22" name="Group 12"/>
              <p:cNvGrpSpPr>
                <a:grpSpLocks/>
              </p:cNvGrpSpPr>
              <p:nvPr/>
            </p:nvGrpSpPr>
            <p:grpSpPr bwMode="auto">
              <a:xfrm>
                <a:off x="0" y="0"/>
                <a:ext cx="5470" cy="4341"/>
                <a:chOff x="0" y="0"/>
                <a:chExt cx="5470" cy="4341"/>
              </a:xfrm>
            </p:grpSpPr>
            <p:grpSp>
              <p:nvGrpSpPr>
                <p:cNvPr id="33" name="Group 13"/>
                <p:cNvGrpSpPr>
                  <a:grpSpLocks/>
                </p:cNvGrpSpPr>
                <p:nvPr/>
              </p:nvGrpSpPr>
              <p:grpSpPr bwMode="auto">
                <a:xfrm>
                  <a:off x="1339" y="786"/>
                  <a:ext cx="2919" cy="2151"/>
                  <a:chOff x="1265" y="814"/>
                  <a:chExt cx="2919" cy="2151"/>
                </a:xfrm>
              </p:grpSpPr>
              <p:sp>
                <p:nvSpPr>
                  <p:cNvPr id="133" name="Oval 14"/>
                  <p:cNvSpPr>
                    <a:spLocks noChangeArrowheads="1"/>
                  </p:cNvSpPr>
                  <p:nvPr/>
                </p:nvSpPr>
                <p:spPr bwMode="hidden">
                  <a:xfrm>
                    <a:off x="1265" y="814"/>
                    <a:ext cx="2919" cy="2151"/>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34" name="Oval 15"/>
                  <p:cNvSpPr>
                    <a:spLocks noChangeArrowheads="1"/>
                  </p:cNvSpPr>
                  <p:nvPr/>
                </p:nvSpPr>
                <p:spPr bwMode="hidden">
                  <a:xfrm>
                    <a:off x="2380" y="1601"/>
                    <a:ext cx="579" cy="406"/>
                  </a:xfrm>
                  <a:prstGeom prst="ellipse">
                    <a:avLst/>
                  </a:prstGeom>
                  <a:gradFill rotWithShape="0">
                    <a:gsLst>
                      <a:gs pos="0">
                        <a:schemeClr val="accent2"/>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34" name="Group 16"/>
                <p:cNvGrpSpPr>
                  <a:grpSpLocks/>
                </p:cNvGrpSpPr>
                <p:nvPr/>
              </p:nvGrpSpPr>
              <p:grpSpPr bwMode="auto">
                <a:xfrm>
                  <a:off x="0" y="0"/>
                  <a:ext cx="5470" cy="4341"/>
                  <a:chOff x="0" y="0"/>
                  <a:chExt cx="5470" cy="4341"/>
                </a:xfrm>
              </p:grpSpPr>
              <p:grpSp>
                <p:nvGrpSpPr>
                  <p:cNvPr id="35" name="Group 17"/>
                  <p:cNvGrpSpPr>
                    <a:grpSpLocks/>
                  </p:cNvGrpSpPr>
                  <p:nvPr/>
                </p:nvGrpSpPr>
                <p:grpSpPr bwMode="auto">
                  <a:xfrm>
                    <a:off x="3545" y="1502"/>
                    <a:ext cx="1258" cy="2327"/>
                    <a:chOff x="3471" y="1530"/>
                    <a:chExt cx="1258" cy="2327"/>
                  </a:xfrm>
                </p:grpSpPr>
                <p:sp>
                  <p:nvSpPr>
                    <p:cNvPr id="131" name="Freeform 18"/>
                    <p:cNvSpPr>
                      <a:spLocks/>
                    </p:cNvSpPr>
                    <p:nvPr/>
                  </p:nvSpPr>
                  <p:spPr bwMode="hidden">
                    <a:xfrm rot="2711884">
                      <a:off x="2765" y="2236"/>
                      <a:ext cx="1724" cy="312"/>
                    </a:xfrm>
                    <a:custGeom>
                      <a:avLst/>
                      <a:gdLst>
                        <a:gd name="T0" fmla="*/ 0 w 2736"/>
                        <a:gd name="T1" fmla="*/ 312 h 504"/>
                        <a:gd name="T2" fmla="*/ 544 w 2736"/>
                        <a:gd name="T3" fmla="*/ 104 h 504"/>
                        <a:gd name="T4" fmla="*/ 1119 w 2736"/>
                        <a:gd name="T5" fmla="*/ 15 h 504"/>
                        <a:gd name="T6" fmla="*/ 1724 w 2736"/>
                        <a:gd name="T7" fmla="*/ 15 h 504"/>
                        <a:gd name="T8" fmla="*/ 1714 w 2736"/>
                        <a:gd name="T9" fmla="*/ 64 h 504"/>
                        <a:gd name="T10" fmla="*/ 1112 w 2736"/>
                        <a:gd name="T11" fmla="*/ 64 h 504"/>
                        <a:gd name="T12" fmla="*/ 412 w 2736"/>
                        <a:gd name="T13" fmla="*/ 181 h 504"/>
                        <a:gd name="T14" fmla="*/ 0 w 2736"/>
                        <a:gd name="T15" fmla="*/ 3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32" name="Freeform 19"/>
                    <p:cNvSpPr>
                      <a:spLocks/>
                    </p:cNvSpPr>
                    <p:nvPr/>
                  </p:nvSpPr>
                  <p:spPr bwMode="hidden">
                    <a:xfrm rot="2711884">
                      <a:off x="4021" y="3150"/>
                      <a:ext cx="925" cy="490"/>
                    </a:xfrm>
                    <a:custGeom>
                      <a:avLst/>
                      <a:gdLst>
                        <a:gd name="T0" fmla="*/ 3 w 1769"/>
                        <a:gd name="T1" fmla="*/ 5 h 791"/>
                        <a:gd name="T2" fmla="*/ 254 w 1769"/>
                        <a:gd name="T3" fmla="*/ 35 h 791"/>
                        <a:gd name="T4" fmla="*/ 605 w 1769"/>
                        <a:gd name="T5" fmla="*/ 124 h 791"/>
                        <a:gd name="T6" fmla="*/ 842 w 1769"/>
                        <a:gd name="T7" fmla="*/ 268 h 791"/>
                        <a:gd name="T8" fmla="*/ 918 w 1769"/>
                        <a:gd name="T9" fmla="*/ 377 h 791"/>
                        <a:gd name="T10" fmla="*/ 883 w 1769"/>
                        <a:gd name="T11" fmla="*/ 488 h 791"/>
                        <a:gd name="T12" fmla="*/ 831 w 1769"/>
                        <a:gd name="T13" fmla="*/ 392 h 791"/>
                        <a:gd name="T14" fmla="*/ 726 w 1769"/>
                        <a:gd name="T15" fmla="*/ 281 h 791"/>
                        <a:gd name="T16" fmla="*/ 580 w 1769"/>
                        <a:gd name="T17" fmla="*/ 183 h 791"/>
                        <a:gd name="T18" fmla="*/ 304 w 1769"/>
                        <a:gd name="T19" fmla="*/ 94 h 791"/>
                        <a:gd name="T20" fmla="*/ 0 w 1769"/>
                        <a:gd name="T21" fmla="*/ 47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36" name="Group 20"/>
                  <p:cNvGrpSpPr>
                    <a:grpSpLocks/>
                  </p:cNvGrpSpPr>
                  <p:nvPr/>
                </p:nvGrpSpPr>
                <p:grpSpPr bwMode="auto">
                  <a:xfrm>
                    <a:off x="2938" y="1991"/>
                    <a:ext cx="2463" cy="1332"/>
                    <a:chOff x="2864" y="2019"/>
                    <a:chExt cx="2463" cy="1332"/>
                  </a:xfrm>
                </p:grpSpPr>
                <p:sp>
                  <p:nvSpPr>
                    <p:cNvPr id="129" name="Freeform 21"/>
                    <p:cNvSpPr>
                      <a:spLocks/>
                    </p:cNvSpPr>
                    <p:nvPr/>
                  </p:nvSpPr>
                  <p:spPr bwMode="hidden">
                    <a:xfrm rot="2104081">
                      <a:off x="2864" y="2019"/>
                      <a:ext cx="1814" cy="347"/>
                    </a:xfrm>
                    <a:custGeom>
                      <a:avLst/>
                      <a:gdLst>
                        <a:gd name="T0" fmla="*/ 0 w 2736"/>
                        <a:gd name="T1" fmla="*/ 347 h 504"/>
                        <a:gd name="T2" fmla="*/ 573 w 2736"/>
                        <a:gd name="T3" fmla="*/ 116 h 504"/>
                        <a:gd name="T4" fmla="*/ 1178 w 2736"/>
                        <a:gd name="T5" fmla="*/ 17 h 504"/>
                        <a:gd name="T6" fmla="*/ 1814 w 2736"/>
                        <a:gd name="T7" fmla="*/ 17 h 504"/>
                        <a:gd name="T8" fmla="*/ 1803 w 2736"/>
                        <a:gd name="T9" fmla="*/ 71 h 504"/>
                        <a:gd name="T10" fmla="*/ 1170 w 2736"/>
                        <a:gd name="T11" fmla="*/ 71 h 504"/>
                        <a:gd name="T12" fmla="*/ 434 w 2736"/>
                        <a:gd name="T13" fmla="*/ 201 h 504"/>
                        <a:gd name="T14" fmla="*/ 0 w 2736"/>
                        <a:gd name="T15" fmla="*/ 3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30" name="Freeform 22"/>
                    <p:cNvSpPr>
                      <a:spLocks/>
                    </p:cNvSpPr>
                    <p:nvPr/>
                  </p:nvSpPr>
                  <p:spPr bwMode="hidden">
                    <a:xfrm rot="2104081">
                      <a:off x="4353" y="2806"/>
                      <a:ext cx="974" cy="545"/>
                    </a:xfrm>
                    <a:custGeom>
                      <a:avLst/>
                      <a:gdLst>
                        <a:gd name="T0" fmla="*/ 3 w 1769"/>
                        <a:gd name="T1" fmla="*/ 6 h 791"/>
                        <a:gd name="T2" fmla="*/ 267 w 1769"/>
                        <a:gd name="T3" fmla="*/ 39 h 791"/>
                        <a:gd name="T4" fmla="*/ 637 w 1769"/>
                        <a:gd name="T5" fmla="*/ 138 h 791"/>
                        <a:gd name="T6" fmla="*/ 887 w 1769"/>
                        <a:gd name="T7" fmla="*/ 298 h 791"/>
                        <a:gd name="T8" fmla="*/ 967 w 1769"/>
                        <a:gd name="T9" fmla="*/ 420 h 791"/>
                        <a:gd name="T10" fmla="*/ 930 w 1769"/>
                        <a:gd name="T11" fmla="*/ 542 h 791"/>
                        <a:gd name="T12" fmla="*/ 875 w 1769"/>
                        <a:gd name="T13" fmla="*/ 435 h 791"/>
                        <a:gd name="T14" fmla="*/ 765 w 1769"/>
                        <a:gd name="T15" fmla="*/ 313 h 791"/>
                        <a:gd name="T16" fmla="*/ 611 w 1769"/>
                        <a:gd name="T17" fmla="*/ 204 h 791"/>
                        <a:gd name="T18" fmla="*/ 320 w 1769"/>
                        <a:gd name="T19" fmla="*/ 105 h 791"/>
                        <a:gd name="T20" fmla="*/ 0 w 1769"/>
                        <a:gd name="T21" fmla="*/ 52 h 791"/>
                        <a:gd name="T22" fmla="*/ 3 w 1769"/>
                        <a:gd name="T23" fmla="*/ 6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37" name="Group 23"/>
                  <p:cNvGrpSpPr>
                    <a:grpSpLocks/>
                  </p:cNvGrpSpPr>
                  <p:nvPr/>
                </p:nvGrpSpPr>
                <p:grpSpPr bwMode="auto">
                  <a:xfrm>
                    <a:off x="2971" y="1804"/>
                    <a:ext cx="2477" cy="1064"/>
                    <a:chOff x="2897" y="1832"/>
                    <a:chExt cx="2477" cy="1064"/>
                  </a:xfrm>
                </p:grpSpPr>
                <p:sp>
                  <p:nvSpPr>
                    <p:cNvPr id="127" name="Freeform 24"/>
                    <p:cNvSpPr>
                      <a:spLocks/>
                    </p:cNvSpPr>
                    <p:nvPr/>
                  </p:nvSpPr>
                  <p:spPr bwMode="hidden">
                    <a:xfrm rot="1582915">
                      <a:off x="2897" y="1832"/>
                      <a:ext cx="1736" cy="304"/>
                    </a:xfrm>
                    <a:custGeom>
                      <a:avLst/>
                      <a:gdLst>
                        <a:gd name="T0" fmla="*/ 0 w 2736"/>
                        <a:gd name="T1" fmla="*/ 304 h 504"/>
                        <a:gd name="T2" fmla="*/ 548 w 2736"/>
                        <a:gd name="T3" fmla="*/ 101 h 504"/>
                        <a:gd name="T4" fmla="*/ 1127 w 2736"/>
                        <a:gd name="T5" fmla="*/ 14 h 504"/>
                        <a:gd name="T6" fmla="*/ 1736 w 2736"/>
                        <a:gd name="T7" fmla="*/ 14 h 504"/>
                        <a:gd name="T8" fmla="*/ 1726 w 2736"/>
                        <a:gd name="T9" fmla="*/ 62 h 504"/>
                        <a:gd name="T10" fmla="*/ 1119 w 2736"/>
                        <a:gd name="T11" fmla="*/ 62 h 504"/>
                        <a:gd name="T12" fmla="*/ 415 w 2736"/>
                        <a:gd name="T13" fmla="*/ 176 h 504"/>
                        <a:gd name="T14" fmla="*/ 0 w 2736"/>
                        <a:gd name="T15" fmla="*/ 3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28" name="Freeform 25"/>
                    <p:cNvSpPr>
                      <a:spLocks/>
                    </p:cNvSpPr>
                    <p:nvPr/>
                  </p:nvSpPr>
                  <p:spPr bwMode="hidden">
                    <a:xfrm rot="1582915">
                      <a:off x="4442" y="2420"/>
                      <a:ext cx="932" cy="476"/>
                    </a:xfrm>
                    <a:custGeom>
                      <a:avLst/>
                      <a:gdLst>
                        <a:gd name="T0" fmla="*/ 3 w 1769"/>
                        <a:gd name="T1" fmla="*/ 5 h 791"/>
                        <a:gd name="T2" fmla="*/ 256 w 1769"/>
                        <a:gd name="T3" fmla="*/ 34 h 791"/>
                        <a:gd name="T4" fmla="*/ 610 w 1769"/>
                        <a:gd name="T5" fmla="*/ 120 h 791"/>
                        <a:gd name="T6" fmla="*/ 849 w 1769"/>
                        <a:gd name="T7" fmla="*/ 260 h 791"/>
                        <a:gd name="T8" fmla="*/ 925 w 1769"/>
                        <a:gd name="T9" fmla="*/ 366 h 791"/>
                        <a:gd name="T10" fmla="*/ 890 w 1769"/>
                        <a:gd name="T11" fmla="*/ 474 h 791"/>
                        <a:gd name="T12" fmla="*/ 837 w 1769"/>
                        <a:gd name="T13" fmla="*/ 380 h 791"/>
                        <a:gd name="T14" fmla="*/ 732 w 1769"/>
                        <a:gd name="T15" fmla="*/ 273 h 791"/>
                        <a:gd name="T16" fmla="*/ 584 w 1769"/>
                        <a:gd name="T17" fmla="*/ 178 h 791"/>
                        <a:gd name="T18" fmla="*/ 306 w 1769"/>
                        <a:gd name="T19" fmla="*/ 91 h 791"/>
                        <a:gd name="T20" fmla="*/ 0 w 1769"/>
                        <a:gd name="T21" fmla="*/ 46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38" name="Group 26"/>
                  <p:cNvGrpSpPr>
                    <a:grpSpLocks/>
                  </p:cNvGrpSpPr>
                  <p:nvPr/>
                </p:nvGrpSpPr>
                <p:grpSpPr bwMode="auto">
                  <a:xfrm>
                    <a:off x="2998" y="1608"/>
                    <a:ext cx="2472" cy="927"/>
                    <a:chOff x="2924" y="1636"/>
                    <a:chExt cx="2472" cy="927"/>
                  </a:xfrm>
                </p:grpSpPr>
                <p:sp>
                  <p:nvSpPr>
                    <p:cNvPr id="125" name="Freeform 27"/>
                    <p:cNvSpPr>
                      <a:spLocks/>
                    </p:cNvSpPr>
                    <p:nvPr/>
                  </p:nvSpPr>
                  <p:spPr bwMode="hidden">
                    <a:xfrm rot="1080363">
                      <a:off x="2924" y="1636"/>
                      <a:ext cx="1677" cy="335"/>
                    </a:xfrm>
                    <a:custGeom>
                      <a:avLst/>
                      <a:gdLst>
                        <a:gd name="T0" fmla="*/ 0 w 2736"/>
                        <a:gd name="T1" fmla="*/ 335 h 504"/>
                        <a:gd name="T2" fmla="*/ 530 w 2736"/>
                        <a:gd name="T3" fmla="*/ 112 h 504"/>
                        <a:gd name="T4" fmla="*/ 1089 w 2736"/>
                        <a:gd name="T5" fmla="*/ 16 h 504"/>
                        <a:gd name="T6" fmla="*/ 1677 w 2736"/>
                        <a:gd name="T7" fmla="*/ 16 h 504"/>
                        <a:gd name="T8" fmla="*/ 1667 w 2736"/>
                        <a:gd name="T9" fmla="*/ 68 h 504"/>
                        <a:gd name="T10" fmla="*/ 1081 w 2736"/>
                        <a:gd name="T11" fmla="*/ 68 h 504"/>
                        <a:gd name="T12" fmla="*/ 401 w 2736"/>
                        <a:gd name="T13" fmla="*/ 194 h 504"/>
                        <a:gd name="T14" fmla="*/ 0 w 2736"/>
                        <a:gd name="T15" fmla="*/ 33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26" name="Freeform 28"/>
                    <p:cNvSpPr>
                      <a:spLocks/>
                    </p:cNvSpPr>
                    <p:nvPr/>
                  </p:nvSpPr>
                  <p:spPr bwMode="hidden">
                    <a:xfrm rot="1080363">
                      <a:off x="4495" y="2037"/>
                      <a:ext cx="901" cy="526"/>
                    </a:xfrm>
                    <a:custGeom>
                      <a:avLst/>
                      <a:gdLst>
                        <a:gd name="T0" fmla="*/ 3 w 1769"/>
                        <a:gd name="T1" fmla="*/ 5 h 791"/>
                        <a:gd name="T2" fmla="*/ 247 w 1769"/>
                        <a:gd name="T3" fmla="*/ 37 h 791"/>
                        <a:gd name="T4" fmla="*/ 589 w 1769"/>
                        <a:gd name="T5" fmla="*/ 133 h 791"/>
                        <a:gd name="T6" fmla="*/ 821 w 1769"/>
                        <a:gd name="T7" fmla="*/ 287 h 791"/>
                        <a:gd name="T8" fmla="*/ 894 w 1769"/>
                        <a:gd name="T9" fmla="*/ 405 h 791"/>
                        <a:gd name="T10" fmla="*/ 860 w 1769"/>
                        <a:gd name="T11" fmla="*/ 523 h 791"/>
                        <a:gd name="T12" fmla="*/ 809 w 1769"/>
                        <a:gd name="T13" fmla="*/ 420 h 791"/>
                        <a:gd name="T14" fmla="*/ 707 w 1769"/>
                        <a:gd name="T15" fmla="*/ 302 h 791"/>
                        <a:gd name="T16" fmla="*/ 565 w 1769"/>
                        <a:gd name="T17" fmla="*/ 197 h 791"/>
                        <a:gd name="T18" fmla="*/ 296 w 1769"/>
                        <a:gd name="T19" fmla="*/ 101 h 791"/>
                        <a:gd name="T20" fmla="*/ 0 w 1769"/>
                        <a:gd name="T21" fmla="*/ 51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39" name="Group 29"/>
                  <p:cNvGrpSpPr>
                    <a:grpSpLocks/>
                  </p:cNvGrpSpPr>
                  <p:nvPr/>
                </p:nvGrpSpPr>
                <p:grpSpPr bwMode="auto">
                  <a:xfrm>
                    <a:off x="3032" y="1386"/>
                    <a:ext cx="2342" cy="657"/>
                    <a:chOff x="2958" y="1414"/>
                    <a:chExt cx="2342" cy="657"/>
                  </a:xfrm>
                </p:grpSpPr>
                <p:sp>
                  <p:nvSpPr>
                    <p:cNvPr id="123" name="Freeform 30"/>
                    <p:cNvSpPr>
                      <a:spLocks/>
                    </p:cNvSpPr>
                    <p:nvPr/>
                  </p:nvSpPr>
                  <p:spPr bwMode="hidden">
                    <a:xfrm rot="463793">
                      <a:off x="2958" y="1414"/>
                      <a:ext cx="1545" cy="312"/>
                    </a:xfrm>
                    <a:custGeom>
                      <a:avLst/>
                      <a:gdLst>
                        <a:gd name="T0" fmla="*/ 0 w 2736"/>
                        <a:gd name="T1" fmla="*/ 312 h 504"/>
                        <a:gd name="T2" fmla="*/ 488 w 2736"/>
                        <a:gd name="T3" fmla="*/ 104 h 504"/>
                        <a:gd name="T4" fmla="*/ 1003 w 2736"/>
                        <a:gd name="T5" fmla="*/ 15 h 504"/>
                        <a:gd name="T6" fmla="*/ 1545 w 2736"/>
                        <a:gd name="T7" fmla="*/ 15 h 504"/>
                        <a:gd name="T8" fmla="*/ 1536 w 2736"/>
                        <a:gd name="T9" fmla="*/ 64 h 504"/>
                        <a:gd name="T10" fmla="*/ 996 w 2736"/>
                        <a:gd name="T11" fmla="*/ 64 h 504"/>
                        <a:gd name="T12" fmla="*/ 369 w 2736"/>
                        <a:gd name="T13" fmla="*/ 181 h 504"/>
                        <a:gd name="T14" fmla="*/ 0 w 2736"/>
                        <a:gd name="T15" fmla="*/ 3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24" name="Freeform 31"/>
                    <p:cNvSpPr>
                      <a:spLocks/>
                    </p:cNvSpPr>
                    <p:nvPr/>
                  </p:nvSpPr>
                  <p:spPr bwMode="hidden">
                    <a:xfrm rot="463793">
                      <a:off x="4470" y="1582"/>
                      <a:ext cx="830" cy="489"/>
                    </a:xfrm>
                    <a:custGeom>
                      <a:avLst/>
                      <a:gdLst>
                        <a:gd name="T0" fmla="*/ 2 w 1769"/>
                        <a:gd name="T1" fmla="*/ 5 h 791"/>
                        <a:gd name="T2" fmla="*/ 228 w 1769"/>
                        <a:gd name="T3" fmla="*/ 35 h 791"/>
                        <a:gd name="T4" fmla="*/ 543 w 1769"/>
                        <a:gd name="T5" fmla="*/ 124 h 791"/>
                        <a:gd name="T6" fmla="*/ 756 w 1769"/>
                        <a:gd name="T7" fmla="*/ 267 h 791"/>
                        <a:gd name="T8" fmla="*/ 824 w 1769"/>
                        <a:gd name="T9" fmla="*/ 376 h 791"/>
                        <a:gd name="T10" fmla="*/ 792 w 1769"/>
                        <a:gd name="T11" fmla="*/ 487 h 791"/>
                        <a:gd name="T12" fmla="*/ 746 w 1769"/>
                        <a:gd name="T13" fmla="*/ 391 h 791"/>
                        <a:gd name="T14" fmla="*/ 652 w 1769"/>
                        <a:gd name="T15" fmla="*/ 281 h 791"/>
                        <a:gd name="T16" fmla="*/ 520 w 1769"/>
                        <a:gd name="T17" fmla="*/ 183 h 791"/>
                        <a:gd name="T18" fmla="*/ 273 w 1769"/>
                        <a:gd name="T19" fmla="*/ 94 h 791"/>
                        <a:gd name="T20" fmla="*/ 0 w 1769"/>
                        <a:gd name="T21" fmla="*/ 47 h 791"/>
                        <a:gd name="T22" fmla="*/ 2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40" name="Group 32"/>
                  <p:cNvGrpSpPr>
                    <a:grpSpLocks/>
                  </p:cNvGrpSpPr>
                  <p:nvPr/>
                </p:nvGrpSpPr>
                <p:grpSpPr bwMode="auto">
                  <a:xfrm>
                    <a:off x="3057" y="1241"/>
                    <a:ext cx="2150" cy="343"/>
                    <a:chOff x="2983" y="1269"/>
                    <a:chExt cx="2150" cy="343"/>
                  </a:xfrm>
                </p:grpSpPr>
                <p:sp>
                  <p:nvSpPr>
                    <p:cNvPr id="121" name="Freeform 33"/>
                    <p:cNvSpPr>
                      <a:spLocks/>
                    </p:cNvSpPr>
                    <p:nvPr/>
                  </p:nvSpPr>
                  <p:spPr bwMode="hidden">
                    <a:xfrm rot="-84182">
                      <a:off x="2983" y="1289"/>
                      <a:ext cx="1404" cy="219"/>
                    </a:xfrm>
                    <a:custGeom>
                      <a:avLst/>
                      <a:gdLst>
                        <a:gd name="T0" fmla="*/ 0 w 2736"/>
                        <a:gd name="T1" fmla="*/ 219 h 504"/>
                        <a:gd name="T2" fmla="*/ 443 w 2736"/>
                        <a:gd name="T3" fmla="*/ 73 h 504"/>
                        <a:gd name="T4" fmla="*/ 911 w 2736"/>
                        <a:gd name="T5" fmla="*/ 10 h 504"/>
                        <a:gd name="T6" fmla="*/ 1404 w 2736"/>
                        <a:gd name="T7" fmla="*/ 10 h 504"/>
                        <a:gd name="T8" fmla="*/ 1396 w 2736"/>
                        <a:gd name="T9" fmla="*/ 45 h 504"/>
                        <a:gd name="T10" fmla="*/ 905 w 2736"/>
                        <a:gd name="T11" fmla="*/ 45 h 504"/>
                        <a:gd name="T12" fmla="*/ 336 w 2736"/>
                        <a:gd name="T13" fmla="*/ 127 h 504"/>
                        <a:gd name="T14" fmla="*/ 0 w 2736"/>
                        <a:gd name="T15" fmla="*/ 2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22" name="Freeform 34"/>
                    <p:cNvSpPr>
                      <a:spLocks/>
                    </p:cNvSpPr>
                    <p:nvPr/>
                  </p:nvSpPr>
                  <p:spPr bwMode="hidden">
                    <a:xfrm rot="-84182">
                      <a:off x="4379" y="1269"/>
                      <a:ext cx="754" cy="343"/>
                    </a:xfrm>
                    <a:custGeom>
                      <a:avLst/>
                      <a:gdLst>
                        <a:gd name="T0" fmla="*/ 2 w 1769"/>
                        <a:gd name="T1" fmla="*/ 3 h 791"/>
                        <a:gd name="T2" fmla="*/ 207 w 1769"/>
                        <a:gd name="T3" fmla="*/ 24 h 791"/>
                        <a:gd name="T4" fmla="*/ 493 w 1769"/>
                        <a:gd name="T5" fmla="*/ 87 h 791"/>
                        <a:gd name="T6" fmla="*/ 687 w 1769"/>
                        <a:gd name="T7" fmla="*/ 187 h 791"/>
                        <a:gd name="T8" fmla="*/ 748 w 1769"/>
                        <a:gd name="T9" fmla="*/ 264 h 791"/>
                        <a:gd name="T10" fmla="*/ 720 w 1769"/>
                        <a:gd name="T11" fmla="*/ 341 h 791"/>
                        <a:gd name="T12" fmla="*/ 677 w 1769"/>
                        <a:gd name="T13" fmla="*/ 274 h 791"/>
                        <a:gd name="T14" fmla="*/ 592 w 1769"/>
                        <a:gd name="T15" fmla="*/ 197 h 791"/>
                        <a:gd name="T16" fmla="*/ 473 w 1769"/>
                        <a:gd name="T17" fmla="*/ 128 h 791"/>
                        <a:gd name="T18" fmla="*/ 248 w 1769"/>
                        <a:gd name="T19" fmla="*/ 66 h 791"/>
                        <a:gd name="T20" fmla="*/ 0 w 1769"/>
                        <a:gd name="T21" fmla="*/ 33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41" name="Group 35"/>
                  <p:cNvGrpSpPr>
                    <a:grpSpLocks/>
                  </p:cNvGrpSpPr>
                  <p:nvPr/>
                </p:nvGrpSpPr>
                <p:grpSpPr bwMode="auto">
                  <a:xfrm>
                    <a:off x="3012" y="889"/>
                    <a:ext cx="1879" cy="427"/>
                    <a:chOff x="2938" y="917"/>
                    <a:chExt cx="1879" cy="427"/>
                  </a:xfrm>
                </p:grpSpPr>
                <p:sp>
                  <p:nvSpPr>
                    <p:cNvPr id="119" name="Freeform 36"/>
                    <p:cNvSpPr>
                      <a:spLocks/>
                    </p:cNvSpPr>
                    <p:nvPr/>
                  </p:nvSpPr>
                  <p:spPr bwMode="hidden">
                    <a:xfrm rot="-802576">
                      <a:off x="2938" y="1129"/>
                      <a:ext cx="1233" cy="215"/>
                    </a:xfrm>
                    <a:custGeom>
                      <a:avLst/>
                      <a:gdLst>
                        <a:gd name="T0" fmla="*/ 0 w 2736"/>
                        <a:gd name="T1" fmla="*/ 215 h 504"/>
                        <a:gd name="T2" fmla="*/ 389 w 2736"/>
                        <a:gd name="T3" fmla="*/ 72 h 504"/>
                        <a:gd name="T4" fmla="*/ 800 w 2736"/>
                        <a:gd name="T5" fmla="*/ 10 h 504"/>
                        <a:gd name="T6" fmla="*/ 1233 w 2736"/>
                        <a:gd name="T7" fmla="*/ 10 h 504"/>
                        <a:gd name="T8" fmla="*/ 1226 w 2736"/>
                        <a:gd name="T9" fmla="*/ 44 h 504"/>
                        <a:gd name="T10" fmla="*/ 795 w 2736"/>
                        <a:gd name="T11" fmla="*/ 44 h 504"/>
                        <a:gd name="T12" fmla="*/ 295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20" name="Freeform 37"/>
                    <p:cNvSpPr>
                      <a:spLocks/>
                    </p:cNvSpPr>
                    <p:nvPr/>
                  </p:nvSpPr>
                  <p:spPr bwMode="hidden">
                    <a:xfrm rot="-802576">
                      <a:off x="4155" y="917"/>
                      <a:ext cx="662" cy="338"/>
                    </a:xfrm>
                    <a:custGeom>
                      <a:avLst/>
                      <a:gdLst>
                        <a:gd name="T0" fmla="*/ 2 w 1769"/>
                        <a:gd name="T1" fmla="*/ 3 h 791"/>
                        <a:gd name="T2" fmla="*/ 181 w 1769"/>
                        <a:gd name="T3" fmla="*/ 24 h 791"/>
                        <a:gd name="T4" fmla="*/ 433 w 1769"/>
                        <a:gd name="T5" fmla="*/ 85 h 791"/>
                        <a:gd name="T6" fmla="*/ 603 w 1769"/>
                        <a:gd name="T7" fmla="*/ 185 h 791"/>
                        <a:gd name="T8" fmla="*/ 657 w 1769"/>
                        <a:gd name="T9" fmla="*/ 260 h 791"/>
                        <a:gd name="T10" fmla="*/ 632 w 1769"/>
                        <a:gd name="T11" fmla="*/ 336 h 791"/>
                        <a:gd name="T12" fmla="*/ 595 w 1769"/>
                        <a:gd name="T13" fmla="*/ 270 h 791"/>
                        <a:gd name="T14" fmla="*/ 520 w 1769"/>
                        <a:gd name="T15" fmla="*/ 194 h 791"/>
                        <a:gd name="T16" fmla="*/ 415 w 1769"/>
                        <a:gd name="T17" fmla="*/ 126 h 791"/>
                        <a:gd name="T18" fmla="*/ 217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42" name="Group 38"/>
                  <p:cNvGrpSpPr>
                    <a:grpSpLocks/>
                  </p:cNvGrpSpPr>
                  <p:nvPr/>
                </p:nvGrpSpPr>
                <p:grpSpPr bwMode="auto">
                  <a:xfrm>
                    <a:off x="711" y="1625"/>
                    <a:ext cx="1257" cy="2326"/>
                    <a:chOff x="637" y="1653"/>
                    <a:chExt cx="1257" cy="2326"/>
                  </a:xfrm>
                </p:grpSpPr>
                <p:sp>
                  <p:nvSpPr>
                    <p:cNvPr id="117" name="Freeform 39"/>
                    <p:cNvSpPr>
                      <a:spLocks/>
                    </p:cNvSpPr>
                    <p:nvPr/>
                  </p:nvSpPr>
                  <p:spPr bwMode="hidden">
                    <a:xfrm rot="18888116" flipH="1">
                      <a:off x="876" y="2359"/>
                      <a:ext cx="1724" cy="312"/>
                    </a:xfrm>
                    <a:custGeom>
                      <a:avLst/>
                      <a:gdLst>
                        <a:gd name="T0" fmla="*/ 0 w 2736"/>
                        <a:gd name="T1" fmla="*/ 312 h 504"/>
                        <a:gd name="T2" fmla="*/ 544 w 2736"/>
                        <a:gd name="T3" fmla="*/ 104 h 504"/>
                        <a:gd name="T4" fmla="*/ 1119 w 2736"/>
                        <a:gd name="T5" fmla="*/ 15 h 504"/>
                        <a:gd name="T6" fmla="*/ 1724 w 2736"/>
                        <a:gd name="T7" fmla="*/ 15 h 504"/>
                        <a:gd name="T8" fmla="*/ 1714 w 2736"/>
                        <a:gd name="T9" fmla="*/ 64 h 504"/>
                        <a:gd name="T10" fmla="*/ 1112 w 2736"/>
                        <a:gd name="T11" fmla="*/ 64 h 504"/>
                        <a:gd name="T12" fmla="*/ 412 w 2736"/>
                        <a:gd name="T13" fmla="*/ 181 h 504"/>
                        <a:gd name="T14" fmla="*/ 0 w 2736"/>
                        <a:gd name="T15" fmla="*/ 3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18" name="Freeform 40"/>
                    <p:cNvSpPr>
                      <a:spLocks/>
                    </p:cNvSpPr>
                    <p:nvPr/>
                  </p:nvSpPr>
                  <p:spPr bwMode="hidden">
                    <a:xfrm rot="18888116" flipH="1">
                      <a:off x="419" y="3272"/>
                      <a:ext cx="925" cy="490"/>
                    </a:xfrm>
                    <a:custGeom>
                      <a:avLst/>
                      <a:gdLst>
                        <a:gd name="T0" fmla="*/ 3 w 1769"/>
                        <a:gd name="T1" fmla="*/ 5 h 791"/>
                        <a:gd name="T2" fmla="*/ 254 w 1769"/>
                        <a:gd name="T3" fmla="*/ 35 h 791"/>
                        <a:gd name="T4" fmla="*/ 605 w 1769"/>
                        <a:gd name="T5" fmla="*/ 124 h 791"/>
                        <a:gd name="T6" fmla="*/ 842 w 1769"/>
                        <a:gd name="T7" fmla="*/ 268 h 791"/>
                        <a:gd name="T8" fmla="*/ 918 w 1769"/>
                        <a:gd name="T9" fmla="*/ 377 h 791"/>
                        <a:gd name="T10" fmla="*/ 883 w 1769"/>
                        <a:gd name="T11" fmla="*/ 488 h 791"/>
                        <a:gd name="T12" fmla="*/ 831 w 1769"/>
                        <a:gd name="T13" fmla="*/ 392 h 791"/>
                        <a:gd name="T14" fmla="*/ 726 w 1769"/>
                        <a:gd name="T15" fmla="*/ 281 h 791"/>
                        <a:gd name="T16" fmla="*/ 580 w 1769"/>
                        <a:gd name="T17" fmla="*/ 183 h 791"/>
                        <a:gd name="T18" fmla="*/ 304 w 1769"/>
                        <a:gd name="T19" fmla="*/ 94 h 791"/>
                        <a:gd name="T20" fmla="*/ 0 w 1769"/>
                        <a:gd name="T21" fmla="*/ 47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43" name="Group 41"/>
                  <p:cNvGrpSpPr>
                    <a:grpSpLocks/>
                  </p:cNvGrpSpPr>
                  <p:nvPr/>
                </p:nvGrpSpPr>
                <p:grpSpPr bwMode="auto">
                  <a:xfrm>
                    <a:off x="69" y="2168"/>
                    <a:ext cx="2463" cy="1332"/>
                    <a:chOff x="-5" y="2196"/>
                    <a:chExt cx="2463" cy="1332"/>
                  </a:xfrm>
                </p:grpSpPr>
                <p:sp>
                  <p:nvSpPr>
                    <p:cNvPr id="115" name="Freeform 42"/>
                    <p:cNvSpPr>
                      <a:spLocks/>
                    </p:cNvSpPr>
                    <p:nvPr/>
                  </p:nvSpPr>
                  <p:spPr bwMode="hidden">
                    <a:xfrm rot="19495919" flipH="1">
                      <a:off x="644" y="2196"/>
                      <a:ext cx="1814" cy="347"/>
                    </a:xfrm>
                    <a:custGeom>
                      <a:avLst/>
                      <a:gdLst>
                        <a:gd name="T0" fmla="*/ 0 w 2736"/>
                        <a:gd name="T1" fmla="*/ 347 h 504"/>
                        <a:gd name="T2" fmla="*/ 573 w 2736"/>
                        <a:gd name="T3" fmla="*/ 116 h 504"/>
                        <a:gd name="T4" fmla="*/ 1178 w 2736"/>
                        <a:gd name="T5" fmla="*/ 17 h 504"/>
                        <a:gd name="T6" fmla="*/ 1814 w 2736"/>
                        <a:gd name="T7" fmla="*/ 17 h 504"/>
                        <a:gd name="T8" fmla="*/ 1803 w 2736"/>
                        <a:gd name="T9" fmla="*/ 71 h 504"/>
                        <a:gd name="T10" fmla="*/ 1170 w 2736"/>
                        <a:gd name="T11" fmla="*/ 71 h 504"/>
                        <a:gd name="T12" fmla="*/ 434 w 2736"/>
                        <a:gd name="T13" fmla="*/ 201 h 504"/>
                        <a:gd name="T14" fmla="*/ 0 w 2736"/>
                        <a:gd name="T15" fmla="*/ 3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16" name="Freeform 43"/>
                    <p:cNvSpPr>
                      <a:spLocks/>
                    </p:cNvSpPr>
                    <p:nvPr/>
                  </p:nvSpPr>
                  <p:spPr bwMode="hidden">
                    <a:xfrm rot="19495919" flipH="1">
                      <a:off x="-5" y="2983"/>
                      <a:ext cx="974" cy="545"/>
                    </a:xfrm>
                    <a:custGeom>
                      <a:avLst/>
                      <a:gdLst>
                        <a:gd name="T0" fmla="*/ 3 w 1769"/>
                        <a:gd name="T1" fmla="*/ 6 h 791"/>
                        <a:gd name="T2" fmla="*/ 267 w 1769"/>
                        <a:gd name="T3" fmla="*/ 39 h 791"/>
                        <a:gd name="T4" fmla="*/ 637 w 1769"/>
                        <a:gd name="T5" fmla="*/ 138 h 791"/>
                        <a:gd name="T6" fmla="*/ 887 w 1769"/>
                        <a:gd name="T7" fmla="*/ 298 h 791"/>
                        <a:gd name="T8" fmla="*/ 967 w 1769"/>
                        <a:gd name="T9" fmla="*/ 420 h 791"/>
                        <a:gd name="T10" fmla="*/ 930 w 1769"/>
                        <a:gd name="T11" fmla="*/ 542 h 791"/>
                        <a:gd name="T12" fmla="*/ 875 w 1769"/>
                        <a:gd name="T13" fmla="*/ 435 h 791"/>
                        <a:gd name="T14" fmla="*/ 765 w 1769"/>
                        <a:gd name="T15" fmla="*/ 313 h 791"/>
                        <a:gd name="T16" fmla="*/ 611 w 1769"/>
                        <a:gd name="T17" fmla="*/ 204 h 791"/>
                        <a:gd name="T18" fmla="*/ 320 w 1769"/>
                        <a:gd name="T19" fmla="*/ 105 h 791"/>
                        <a:gd name="T20" fmla="*/ 0 w 1769"/>
                        <a:gd name="T21" fmla="*/ 52 h 791"/>
                        <a:gd name="T22" fmla="*/ 3 w 1769"/>
                        <a:gd name="T23" fmla="*/ 6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44" name="Group 44"/>
                  <p:cNvGrpSpPr>
                    <a:grpSpLocks/>
                  </p:cNvGrpSpPr>
                  <p:nvPr/>
                </p:nvGrpSpPr>
                <p:grpSpPr bwMode="auto">
                  <a:xfrm>
                    <a:off x="22" y="1981"/>
                    <a:ext cx="2477" cy="1064"/>
                    <a:chOff x="-52" y="2009"/>
                    <a:chExt cx="2477" cy="1064"/>
                  </a:xfrm>
                </p:grpSpPr>
                <p:sp>
                  <p:nvSpPr>
                    <p:cNvPr id="113" name="Freeform 45"/>
                    <p:cNvSpPr>
                      <a:spLocks/>
                    </p:cNvSpPr>
                    <p:nvPr/>
                  </p:nvSpPr>
                  <p:spPr bwMode="hidden">
                    <a:xfrm rot="20017085" flipH="1">
                      <a:off x="689" y="2009"/>
                      <a:ext cx="1736" cy="304"/>
                    </a:xfrm>
                    <a:custGeom>
                      <a:avLst/>
                      <a:gdLst>
                        <a:gd name="T0" fmla="*/ 0 w 2736"/>
                        <a:gd name="T1" fmla="*/ 304 h 504"/>
                        <a:gd name="T2" fmla="*/ 548 w 2736"/>
                        <a:gd name="T3" fmla="*/ 101 h 504"/>
                        <a:gd name="T4" fmla="*/ 1127 w 2736"/>
                        <a:gd name="T5" fmla="*/ 14 h 504"/>
                        <a:gd name="T6" fmla="*/ 1736 w 2736"/>
                        <a:gd name="T7" fmla="*/ 14 h 504"/>
                        <a:gd name="T8" fmla="*/ 1726 w 2736"/>
                        <a:gd name="T9" fmla="*/ 62 h 504"/>
                        <a:gd name="T10" fmla="*/ 1119 w 2736"/>
                        <a:gd name="T11" fmla="*/ 62 h 504"/>
                        <a:gd name="T12" fmla="*/ 415 w 2736"/>
                        <a:gd name="T13" fmla="*/ 176 h 504"/>
                        <a:gd name="T14" fmla="*/ 0 w 2736"/>
                        <a:gd name="T15" fmla="*/ 3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14" name="Freeform 46"/>
                    <p:cNvSpPr>
                      <a:spLocks/>
                    </p:cNvSpPr>
                    <p:nvPr/>
                  </p:nvSpPr>
                  <p:spPr bwMode="hidden">
                    <a:xfrm rot="20017085" flipH="1">
                      <a:off x="-52" y="2597"/>
                      <a:ext cx="932" cy="476"/>
                    </a:xfrm>
                    <a:custGeom>
                      <a:avLst/>
                      <a:gdLst>
                        <a:gd name="T0" fmla="*/ 3 w 1769"/>
                        <a:gd name="T1" fmla="*/ 5 h 791"/>
                        <a:gd name="T2" fmla="*/ 256 w 1769"/>
                        <a:gd name="T3" fmla="*/ 34 h 791"/>
                        <a:gd name="T4" fmla="*/ 610 w 1769"/>
                        <a:gd name="T5" fmla="*/ 120 h 791"/>
                        <a:gd name="T6" fmla="*/ 849 w 1769"/>
                        <a:gd name="T7" fmla="*/ 260 h 791"/>
                        <a:gd name="T8" fmla="*/ 925 w 1769"/>
                        <a:gd name="T9" fmla="*/ 366 h 791"/>
                        <a:gd name="T10" fmla="*/ 890 w 1769"/>
                        <a:gd name="T11" fmla="*/ 474 h 791"/>
                        <a:gd name="T12" fmla="*/ 837 w 1769"/>
                        <a:gd name="T13" fmla="*/ 380 h 791"/>
                        <a:gd name="T14" fmla="*/ 732 w 1769"/>
                        <a:gd name="T15" fmla="*/ 273 h 791"/>
                        <a:gd name="T16" fmla="*/ 584 w 1769"/>
                        <a:gd name="T17" fmla="*/ 178 h 791"/>
                        <a:gd name="T18" fmla="*/ 306 w 1769"/>
                        <a:gd name="T19" fmla="*/ 91 h 791"/>
                        <a:gd name="T20" fmla="*/ 0 w 1769"/>
                        <a:gd name="T21" fmla="*/ 46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45" name="Group 47"/>
                  <p:cNvGrpSpPr>
                    <a:grpSpLocks/>
                  </p:cNvGrpSpPr>
                  <p:nvPr/>
                </p:nvGrpSpPr>
                <p:grpSpPr bwMode="auto">
                  <a:xfrm>
                    <a:off x="0" y="1785"/>
                    <a:ext cx="2472" cy="927"/>
                    <a:chOff x="-74" y="1813"/>
                    <a:chExt cx="2472" cy="927"/>
                  </a:xfrm>
                </p:grpSpPr>
                <p:sp>
                  <p:nvSpPr>
                    <p:cNvPr id="111" name="Freeform 48"/>
                    <p:cNvSpPr>
                      <a:spLocks/>
                    </p:cNvSpPr>
                    <p:nvPr/>
                  </p:nvSpPr>
                  <p:spPr bwMode="hidden">
                    <a:xfrm rot="20519637" flipH="1">
                      <a:off x="721" y="1813"/>
                      <a:ext cx="1677" cy="335"/>
                    </a:xfrm>
                    <a:custGeom>
                      <a:avLst/>
                      <a:gdLst>
                        <a:gd name="T0" fmla="*/ 0 w 2736"/>
                        <a:gd name="T1" fmla="*/ 335 h 504"/>
                        <a:gd name="T2" fmla="*/ 530 w 2736"/>
                        <a:gd name="T3" fmla="*/ 112 h 504"/>
                        <a:gd name="T4" fmla="*/ 1089 w 2736"/>
                        <a:gd name="T5" fmla="*/ 16 h 504"/>
                        <a:gd name="T6" fmla="*/ 1677 w 2736"/>
                        <a:gd name="T7" fmla="*/ 16 h 504"/>
                        <a:gd name="T8" fmla="*/ 1667 w 2736"/>
                        <a:gd name="T9" fmla="*/ 68 h 504"/>
                        <a:gd name="T10" fmla="*/ 1081 w 2736"/>
                        <a:gd name="T11" fmla="*/ 68 h 504"/>
                        <a:gd name="T12" fmla="*/ 401 w 2736"/>
                        <a:gd name="T13" fmla="*/ 194 h 504"/>
                        <a:gd name="T14" fmla="*/ 0 w 2736"/>
                        <a:gd name="T15" fmla="*/ 33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12" name="Freeform 49"/>
                    <p:cNvSpPr>
                      <a:spLocks/>
                    </p:cNvSpPr>
                    <p:nvPr/>
                  </p:nvSpPr>
                  <p:spPr bwMode="hidden">
                    <a:xfrm rot="20519637" flipH="1">
                      <a:off x="-74" y="2214"/>
                      <a:ext cx="901" cy="526"/>
                    </a:xfrm>
                    <a:custGeom>
                      <a:avLst/>
                      <a:gdLst>
                        <a:gd name="T0" fmla="*/ 3 w 1769"/>
                        <a:gd name="T1" fmla="*/ 5 h 791"/>
                        <a:gd name="T2" fmla="*/ 247 w 1769"/>
                        <a:gd name="T3" fmla="*/ 37 h 791"/>
                        <a:gd name="T4" fmla="*/ 589 w 1769"/>
                        <a:gd name="T5" fmla="*/ 133 h 791"/>
                        <a:gd name="T6" fmla="*/ 821 w 1769"/>
                        <a:gd name="T7" fmla="*/ 287 h 791"/>
                        <a:gd name="T8" fmla="*/ 894 w 1769"/>
                        <a:gd name="T9" fmla="*/ 405 h 791"/>
                        <a:gd name="T10" fmla="*/ 860 w 1769"/>
                        <a:gd name="T11" fmla="*/ 523 h 791"/>
                        <a:gd name="T12" fmla="*/ 809 w 1769"/>
                        <a:gd name="T13" fmla="*/ 420 h 791"/>
                        <a:gd name="T14" fmla="*/ 707 w 1769"/>
                        <a:gd name="T15" fmla="*/ 302 h 791"/>
                        <a:gd name="T16" fmla="*/ 565 w 1769"/>
                        <a:gd name="T17" fmla="*/ 197 h 791"/>
                        <a:gd name="T18" fmla="*/ 296 w 1769"/>
                        <a:gd name="T19" fmla="*/ 101 h 791"/>
                        <a:gd name="T20" fmla="*/ 0 w 1769"/>
                        <a:gd name="T21" fmla="*/ 51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46" name="Group 50"/>
                  <p:cNvGrpSpPr>
                    <a:grpSpLocks/>
                  </p:cNvGrpSpPr>
                  <p:nvPr/>
                </p:nvGrpSpPr>
                <p:grpSpPr bwMode="auto">
                  <a:xfrm>
                    <a:off x="96" y="1563"/>
                    <a:ext cx="2342" cy="657"/>
                    <a:chOff x="22" y="1591"/>
                    <a:chExt cx="2342" cy="657"/>
                  </a:xfrm>
                </p:grpSpPr>
                <p:sp>
                  <p:nvSpPr>
                    <p:cNvPr id="109" name="Freeform 51"/>
                    <p:cNvSpPr>
                      <a:spLocks/>
                    </p:cNvSpPr>
                    <p:nvPr/>
                  </p:nvSpPr>
                  <p:spPr bwMode="hidden">
                    <a:xfrm rot="21136207" flipH="1">
                      <a:off x="819" y="1591"/>
                      <a:ext cx="1545" cy="312"/>
                    </a:xfrm>
                    <a:custGeom>
                      <a:avLst/>
                      <a:gdLst>
                        <a:gd name="T0" fmla="*/ 0 w 2736"/>
                        <a:gd name="T1" fmla="*/ 312 h 504"/>
                        <a:gd name="T2" fmla="*/ 488 w 2736"/>
                        <a:gd name="T3" fmla="*/ 104 h 504"/>
                        <a:gd name="T4" fmla="*/ 1003 w 2736"/>
                        <a:gd name="T5" fmla="*/ 15 h 504"/>
                        <a:gd name="T6" fmla="*/ 1545 w 2736"/>
                        <a:gd name="T7" fmla="*/ 15 h 504"/>
                        <a:gd name="T8" fmla="*/ 1536 w 2736"/>
                        <a:gd name="T9" fmla="*/ 64 h 504"/>
                        <a:gd name="T10" fmla="*/ 996 w 2736"/>
                        <a:gd name="T11" fmla="*/ 64 h 504"/>
                        <a:gd name="T12" fmla="*/ 369 w 2736"/>
                        <a:gd name="T13" fmla="*/ 181 h 504"/>
                        <a:gd name="T14" fmla="*/ 0 w 2736"/>
                        <a:gd name="T15" fmla="*/ 3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10" name="Freeform 52"/>
                    <p:cNvSpPr>
                      <a:spLocks/>
                    </p:cNvSpPr>
                    <p:nvPr/>
                  </p:nvSpPr>
                  <p:spPr bwMode="hidden">
                    <a:xfrm rot="21136207" flipH="1">
                      <a:off x="22" y="1759"/>
                      <a:ext cx="830" cy="489"/>
                    </a:xfrm>
                    <a:custGeom>
                      <a:avLst/>
                      <a:gdLst>
                        <a:gd name="T0" fmla="*/ 2 w 1769"/>
                        <a:gd name="T1" fmla="*/ 5 h 791"/>
                        <a:gd name="T2" fmla="*/ 228 w 1769"/>
                        <a:gd name="T3" fmla="*/ 35 h 791"/>
                        <a:gd name="T4" fmla="*/ 543 w 1769"/>
                        <a:gd name="T5" fmla="*/ 124 h 791"/>
                        <a:gd name="T6" fmla="*/ 756 w 1769"/>
                        <a:gd name="T7" fmla="*/ 267 h 791"/>
                        <a:gd name="T8" fmla="*/ 824 w 1769"/>
                        <a:gd name="T9" fmla="*/ 376 h 791"/>
                        <a:gd name="T10" fmla="*/ 792 w 1769"/>
                        <a:gd name="T11" fmla="*/ 487 h 791"/>
                        <a:gd name="T12" fmla="*/ 746 w 1769"/>
                        <a:gd name="T13" fmla="*/ 391 h 791"/>
                        <a:gd name="T14" fmla="*/ 652 w 1769"/>
                        <a:gd name="T15" fmla="*/ 281 h 791"/>
                        <a:gd name="T16" fmla="*/ 520 w 1769"/>
                        <a:gd name="T17" fmla="*/ 183 h 791"/>
                        <a:gd name="T18" fmla="*/ 273 w 1769"/>
                        <a:gd name="T19" fmla="*/ 94 h 791"/>
                        <a:gd name="T20" fmla="*/ 0 w 1769"/>
                        <a:gd name="T21" fmla="*/ 47 h 791"/>
                        <a:gd name="T22" fmla="*/ 2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47" name="Group 53"/>
                  <p:cNvGrpSpPr>
                    <a:grpSpLocks/>
                  </p:cNvGrpSpPr>
                  <p:nvPr/>
                </p:nvGrpSpPr>
                <p:grpSpPr bwMode="auto">
                  <a:xfrm>
                    <a:off x="263" y="1418"/>
                    <a:ext cx="2150" cy="343"/>
                    <a:chOff x="189" y="1446"/>
                    <a:chExt cx="2150" cy="343"/>
                  </a:xfrm>
                </p:grpSpPr>
                <p:sp>
                  <p:nvSpPr>
                    <p:cNvPr id="107" name="Freeform 54"/>
                    <p:cNvSpPr>
                      <a:spLocks/>
                    </p:cNvSpPr>
                    <p:nvPr/>
                  </p:nvSpPr>
                  <p:spPr bwMode="hidden">
                    <a:xfrm rot="84182" flipH="1">
                      <a:off x="935" y="1466"/>
                      <a:ext cx="1404" cy="219"/>
                    </a:xfrm>
                    <a:custGeom>
                      <a:avLst/>
                      <a:gdLst>
                        <a:gd name="T0" fmla="*/ 0 w 2736"/>
                        <a:gd name="T1" fmla="*/ 219 h 504"/>
                        <a:gd name="T2" fmla="*/ 443 w 2736"/>
                        <a:gd name="T3" fmla="*/ 73 h 504"/>
                        <a:gd name="T4" fmla="*/ 911 w 2736"/>
                        <a:gd name="T5" fmla="*/ 10 h 504"/>
                        <a:gd name="T6" fmla="*/ 1404 w 2736"/>
                        <a:gd name="T7" fmla="*/ 10 h 504"/>
                        <a:gd name="T8" fmla="*/ 1396 w 2736"/>
                        <a:gd name="T9" fmla="*/ 45 h 504"/>
                        <a:gd name="T10" fmla="*/ 905 w 2736"/>
                        <a:gd name="T11" fmla="*/ 45 h 504"/>
                        <a:gd name="T12" fmla="*/ 336 w 2736"/>
                        <a:gd name="T13" fmla="*/ 127 h 504"/>
                        <a:gd name="T14" fmla="*/ 0 w 2736"/>
                        <a:gd name="T15" fmla="*/ 2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08" name="Freeform 55"/>
                    <p:cNvSpPr>
                      <a:spLocks/>
                    </p:cNvSpPr>
                    <p:nvPr/>
                  </p:nvSpPr>
                  <p:spPr bwMode="hidden">
                    <a:xfrm rot="84182" flipH="1">
                      <a:off x="189" y="1446"/>
                      <a:ext cx="754" cy="343"/>
                    </a:xfrm>
                    <a:custGeom>
                      <a:avLst/>
                      <a:gdLst>
                        <a:gd name="T0" fmla="*/ 2 w 1769"/>
                        <a:gd name="T1" fmla="*/ 3 h 791"/>
                        <a:gd name="T2" fmla="*/ 207 w 1769"/>
                        <a:gd name="T3" fmla="*/ 24 h 791"/>
                        <a:gd name="T4" fmla="*/ 493 w 1769"/>
                        <a:gd name="T5" fmla="*/ 87 h 791"/>
                        <a:gd name="T6" fmla="*/ 687 w 1769"/>
                        <a:gd name="T7" fmla="*/ 187 h 791"/>
                        <a:gd name="T8" fmla="*/ 748 w 1769"/>
                        <a:gd name="T9" fmla="*/ 264 h 791"/>
                        <a:gd name="T10" fmla="*/ 720 w 1769"/>
                        <a:gd name="T11" fmla="*/ 341 h 791"/>
                        <a:gd name="T12" fmla="*/ 677 w 1769"/>
                        <a:gd name="T13" fmla="*/ 274 h 791"/>
                        <a:gd name="T14" fmla="*/ 592 w 1769"/>
                        <a:gd name="T15" fmla="*/ 197 h 791"/>
                        <a:gd name="T16" fmla="*/ 473 w 1769"/>
                        <a:gd name="T17" fmla="*/ 128 h 791"/>
                        <a:gd name="T18" fmla="*/ 248 w 1769"/>
                        <a:gd name="T19" fmla="*/ 66 h 791"/>
                        <a:gd name="T20" fmla="*/ 0 w 1769"/>
                        <a:gd name="T21" fmla="*/ 33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48" name="Group 56"/>
                  <p:cNvGrpSpPr>
                    <a:grpSpLocks/>
                  </p:cNvGrpSpPr>
                  <p:nvPr/>
                </p:nvGrpSpPr>
                <p:grpSpPr bwMode="auto">
                  <a:xfrm>
                    <a:off x="579" y="1066"/>
                    <a:ext cx="1879" cy="427"/>
                    <a:chOff x="505" y="1094"/>
                    <a:chExt cx="1879" cy="427"/>
                  </a:xfrm>
                </p:grpSpPr>
                <p:sp>
                  <p:nvSpPr>
                    <p:cNvPr id="105" name="Freeform 57"/>
                    <p:cNvSpPr>
                      <a:spLocks/>
                    </p:cNvSpPr>
                    <p:nvPr/>
                  </p:nvSpPr>
                  <p:spPr bwMode="hidden">
                    <a:xfrm rot="802576" flipH="1">
                      <a:off x="1151" y="1306"/>
                      <a:ext cx="1233" cy="215"/>
                    </a:xfrm>
                    <a:custGeom>
                      <a:avLst/>
                      <a:gdLst>
                        <a:gd name="T0" fmla="*/ 0 w 2736"/>
                        <a:gd name="T1" fmla="*/ 215 h 504"/>
                        <a:gd name="T2" fmla="*/ 389 w 2736"/>
                        <a:gd name="T3" fmla="*/ 72 h 504"/>
                        <a:gd name="T4" fmla="*/ 800 w 2736"/>
                        <a:gd name="T5" fmla="*/ 10 h 504"/>
                        <a:gd name="T6" fmla="*/ 1233 w 2736"/>
                        <a:gd name="T7" fmla="*/ 10 h 504"/>
                        <a:gd name="T8" fmla="*/ 1226 w 2736"/>
                        <a:gd name="T9" fmla="*/ 44 h 504"/>
                        <a:gd name="T10" fmla="*/ 795 w 2736"/>
                        <a:gd name="T11" fmla="*/ 44 h 504"/>
                        <a:gd name="T12" fmla="*/ 295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06" name="Freeform 58"/>
                    <p:cNvSpPr>
                      <a:spLocks/>
                    </p:cNvSpPr>
                    <p:nvPr/>
                  </p:nvSpPr>
                  <p:spPr bwMode="hidden">
                    <a:xfrm rot="802576" flipH="1">
                      <a:off x="505" y="1094"/>
                      <a:ext cx="662" cy="338"/>
                    </a:xfrm>
                    <a:custGeom>
                      <a:avLst/>
                      <a:gdLst>
                        <a:gd name="T0" fmla="*/ 2 w 1769"/>
                        <a:gd name="T1" fmla="*/ 3 h 791"/>
                        <a:gd name="T2" fmla="*/ 181 w 1769"/>
                        <a:gd name="T3" fmla="*/ 24 h 791"/>
                        <a:gd name="T4" fmla="*/ 433 w 1769"/>
                        <a:gd name="T5" fmla="*/ 85 h 791"/>
                        <a:gd name="T6" fmla="*/ 603 w 1769"/>
                        <a:gd name="T7" fmla="*/ 185 h 791"/>
                        <a:gd name="T8" fmla="*/ 657 w 1769"/>
                        <a:gd name="T9" fmla="*/ 260 h 791"/>
                        <a:gd name="T10" fmla="*/ 632 w 1769"/>
                        <a:gd name="T11" fmla="*/ 336 h 791"/>
                        <a:gd name="T12" fmla="*/ 595 w 1769"/>
                        <a:gd name="T13" fmla="*/ 270 h 791"/>
                        <a:gd name="T14" fmla="*/ 520 w 1769"/>
                        <a:gd name="T15" fmla="*/ 194 h 791"/>
                        <a:gd name="T16" fmla="*/ 415 w 1769"/>
                        <a:gd name="T17" fmla="*/ 126 h 791"/>
                        <a:gd name="T18" fmla="*/ 217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49" name="Group 59"/>
                  <p:cNvGrpSpPr>
                    <a:grpSpLocks/>
                  </p:cNvGrpSpPr>
                  <p:nvPr/>
                </p:nvGrpSpPr>
                <p:grpSpPr bwMode="auto">
                  <a:xfrm>
                    <a:off x="690" y="871"/>
                    <a:ext cx="1850" cy="554"/>
                    <a:chOff x="616" y="899"/>
                    <a:chExt cx="1850" cy="554"/>
                  </a:xfrm>
                </p:grpSpPr>
                <p:sp>
                  <p:nvSpPr>
                    <p:cNvPr id="103" name="Freeform 60"/>
                    <p:cNvSpPr>
                      <a:spLocks/>
                    </p:cNvSpPr>
                    <p:nvPr/>
                  </p:nvSpPr>
                  <p:spPr bwMode="hidden">
                    <a:xfrm rot="1277471" flipH="1">
                      <a:off x="1233" y="1238"/>
                      <a:ext cx="1233" cy="215"/>
                    </a:xfrm>
                    <a:custGeom>
                      <a:avLst/>
                      <a:gdLst>
                        <a:gd name="T0" fmla="*/ 0 w 2736"/>
                        <a:gd name="T1" fmla="*/ 215 h 504"/>
                        <a:gd name="T2" fmla="*/ 389 w 2736"/>
                        <a:gd name="T3" fmla="*/ 72 h 504"/>
                        <a:gd name="T4" fmla="*/ 800 w 2736"/>
                        <a:gd name="T5" fmla="*/ 10 h 504"/>
                        <a:gd name="T6" fmla="*/ 1233 w 2736"/>
                        <a:gd name="T7" fmla="*/ 10 h 504"/>
                        <a:gd name="T8" fmla="*/ 1226 w 2736"/>
                        <a:gd name="T9" fmla="*/ 44 h 504"/>
                        <a:gd name="T10" fmla="*/ 795 w 2736"/>
                        <a:gd name="T11" fmla="*/ 44 h 504"/>
                        <a:gd name="T12" fmla="*/ 295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04" name="Freeform 61"/>
                    <p:cNvSpPr>
                      <a:spLocks/>
                    </p:cNvSpPr>
                    <p:nvPr/>
                  </p:nvSpPr>
                  <p:spPr bwMode="hidden">
                    <a:xfrm rot="1277471" flipH="1">
                      <a:off x="616" y="899"/>
                      <a:ext cx="662" cy="338"/>
                    </a:xfrm>
                    <a:custGeom>
                      <a:avLst/>
                      <a:gdLst>
                        <a:gd name="T0" fmla="*/ 2 w 1769"/>
                        <a:gd name="T1" fmla="*/ 3 h 791"/>
                        <a:gd name="T2" fmla="*/ 181 w 1769"/>
                        <a:gd name="T3" fmla="*/ 24 h 791"/>
                        <a:gd name="T4" fmla="*/ 433 w 1769"/>
                        <a:gd name="T5" fmla="*/ 85 h 791"/>
                        <a:gd name="T6" fmla="*/ 603 w 1769"/>
                        <a:gd name="T7" fmla="*/ 185 h 791"/>
                        <a:gd name="T8" fmla="*/ 657 w 1769"/>
                        <a:gd name="T9" fmla="*/ 260 h 791"/>
                        <a:gd name="T10" fmla="*/ 632 w 1769"/>
                        <a:gd name="T11" fmla="*/ 336 h 791"/>
                        <a:gd name="T12" fmla="*/ 595 w 1769"/>
                        <a:gd name="T13" fmla="*/ 270 h 791"/>
                        <a:gd name="T14" fmla="*/ 520 w 1769"/>
                        <a:gd name="T15" fmla="*/ 194 h 791"/>
                        <a:gd name="T16" fmla="*/ 415 w 1769"/>
                        <a:gd name="T17" fmla="*/ 126 h 791"/>
                        <a:gd name="T18" fmla="*/ 217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50" name="Group 62"/>
                  <p:cNvGrpSpPr>
                    <a:grpSpLocks/>
                  </p:cNvGrpSpPr>
                  <p:nvPr/>
                </p:nvGrpSpPr>
                <p:grpSpPr bwMode="auto">
                  <a:xfrm>
                    <a:off x="911" y="589"/>
                    <a:ext cx="1767" cy="743"/>
                    <a:chOff x="911" y="589"/>
                    <a:chExt cx="1767" cy="743"/>
                  </a:xfrm>
                </p:grpSpPr>
                <p:sp>
                  <p:nvSpPr>
                    <p:cNvPr id="101" name="Freeform 63"/>
                    <p:cNvSpPr>
                      <a:spLocks/>
                    </p:cNvSpPr>
                    <p:nvPr/>
                  </p:nvSpPr>
                  <p:spPr bwMode="hidden">
                    <a:xfrm rot="2028410" flipH="1">
                      <a:off x="1445" y="1117"/>
                      <a:ext cx="1233" cy="215"/>
                    </a:xfrm>
                    <a:custGeom>
                      <a:avLst/>
                      <a:gdLst>
                        <a:gd name="T0" fmla="*/ 0 w 2736"/>
                        <a:gd name="T1" fmla="*/ 215 h 504"/>
                        <a:gd name="T2" fmla="*/ 389 w 2736"/>
                        <a:gd name="T3" fmla="*/ 72 h 504"/>
                        <a:gd name="T4" fmla="*/ 800 w 2736"/>
                        <a:gd name="T5" fmla="*/ 10 h 504"/>
                        <a:gd name="T6" fmla="*/ 1233 w 2736"/>
                        <a:gd name="T7" fmla="*/ 10 h 504"/>
                        <a:gd name="T8" fmla="*/ 1226 w 2736"/>
                        <a:gd name="T9" fmla="*/ 44 h 504"/>
                        <a:gd name="T10" fmla="*/ 795 w 2736"/>
                        <a:gd name="T11" fmla="*/ 44 h 504"/>
                        <a:gd name="T12" fmla="*/ 295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02" name="Freeform 64"/>
                    <p:cNvSpPr>
                      <a:spLocks/>
                    </p:cNvSpPr>
                    <p:nvPr/>
                  </p:nvSpPr>
                  <p:spPr bwMode="hidden">
                    <a:xfrm rot="2028410" flipH="1">
                      <a:off x="911" y="589"/>
                      <a:ext cx="662" cy="338"/>
                    </a:xfrm>
                    <a:custGeom>
                      <a:avLst/>
                      <a:gdLst>
                        <a:gd name="T0" fmla="*/ 2 w 1769"/>
                        <a:gd name="T1" fmla="*/ 3 h 791"/>
                        <a:gd name="T2" fmla="*/ 181 w 1769"/>
                        <a:gd name="T3" fmla="*/ 24 h 791"/>
                        <a:gd name="T4" fmla="*/ 433 w 1769"/>
                        <a:gd name="T5" fmla="*/ 85 h 791"/>
                        <a:gd name="T6" fmla="*/ 603 w 1769"/>
                        <a:gd name="T7" fmla="*/ 185 h 791"/>
                        <a:gd name="T8" fmla="*/ 657 w 1769"/>
                        <a:gd name="T9" fmla="*/ 260 h 791"/>
                        <a:gd name="T10" fmla="*/ 632 w 1769"/>
                        <a:gd name="T11" fmla="*/ 336 h 791"/>
                        <a:gd name="T12" fmla="*/ 595 w 1769"/>
                        <a:gd name="T13" fmla="*/ 270 h 791"/>
                        <a:gd name="T14" fmla="*/ 520 w 1769"/>
                        <a:gd name="T15" fmla="*/ 194 h 791"/>
                        <a:gd name="T16" fmla="*/ 415 w 1769"/>
                        <a:gd name="T17" fmla="*/ 126 h 791"/>
                        <a:gd name="T18" fmla="*/ 217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51" name="Group 65"/>
                  <p:cNvGrpSpPr>
                    <a:grpSpLocks/>
                  </p:cNvGrpSpPr>
                  <p:nvPr/>
                </p:nvGrpSpPr>
                <p:grpSpPr bwMode="auto">
                  <a:xfrm>
                    <a:off x="1120" y="300"/>
                    <a:ext cx="1693" cy="892"/>
                    <a:chOff x="1120" y="300"/>
                    <a:chExt cx="1693" cy="892"/>
                  </a:xfrm>
                </p:grpSpPr>
                <p:sp>
                  <p:nvSpPr>
                    <p:cNvPr id="99" name="Freeform 66"/>
                    <p:cNvSpPr>
                      <a:spLocks/>
                    </p:cNvSpPr>
                    <p:nvPr/>
                  </p:nvSpPr>
                  <p:spPr bwMode="hidden">
                    <a:xfrm rot="2664424" flipH="1">
                      <a:off x="1562" y="977"/>
                      <a:ext cx="1251" cy="215"/>
                    </a:xfrm>
                    <a:custGeom>
                      <a:avLst/>
                      <a:gdLst>
                        <a:gd name="T0" fmla="*/ 0 w 2736"/>
                        <a:gd name="T1" fmla="*/ 215 h 504"/>
                        <a:gd name="T2" fmla="*/ 395 w 2736"/>
                        <a:gd name="T3" fmla="*/ 72 h 504"/>
                        <a:gd name="T4" fmla="*/ 812 w 2736"/>
                        <a:gd name="T5" fmla="*/ 10 h 504"/>
                        <a:gd name="T6" fmla="*/ 1251 w 2736"/>
                        <a:gd name="T7" fmla="*/ 10 h 504"/>
                        <a:gd name="T8" fmla="*/ 1244 w 2736"/>
                        <a:gd name="T9" fmla="*/ 44 h 504"/>
                        <a:gd name="T10" fmla="*/ 807 w 2736"/>
                        <a:gd name="T11" fmla="*/ 44 h 504"/>
                        <a:gd name="T12" fmla="*/ 299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00" name="Freeform 67"/>
                    <p:cNvSpPr>
                      <a:spLocks/>
                    </p:cNvSpPr>
                    <p:nvPr/>
                  </p:nvSpPr>
                  <p:spPr bwMode="hidden">
                    <a:xfrm rot="2664424" flipH="1">
                      <a:off x="1120" y="300"/>
                      <a:ext cx="672" cy="338"/>
                    </a:xfrm>
                    <a:custGeom>
                      <a:avLst/>
                      <a:gdLst>
                        <a:gd name="T0" fmla="*/ 2 w 1769"/>
                        <a:gd name="T1" fmla="*/ 3 h 791"/>
                        <a:gd name="T2" fmla="*/ 184 w 1769"/>
                        <a:gd name="T3" fmla="*/ 24 h 791"/>
                        <a:gd name="T4" fmla="*/ 440 w 1769"/>
                        <a:gd name="T5" fmla="*/ 85 h 791"/>
                        <a:gd name="T6" fmla="*/ 612 w 1769"/>
                        <a:gd name="T7" fmla="*/ 185 h 791"/>
                        <a:gd name="T8" fmla="*/ 667 w 1769"/>
                        <a:gd name="T9" fmla="*/ 260 h 791"/>
                        <a:gd name="T10" fmla="*/ 642 w 1769"/>
                        <a:gd name="T11" fmla="*/ 336 h 791"/>
                        <a:gd name="T12" fmla="*/ 604 w 1769"/>
                        <a:gd name="T13" fmla="*/ 270 h 791"/>
                        <a:gd name="T14" fmla="*/ 528 w 1769"/>
                        <a:gd name="T15" fmla="*/ 194 h 791"/>
                        <a:gd name="T16" fmla="*/ 421 w 1769"/>
                        <a:gd name="T17" fmla="*/ 126 h 791"/>
                        <a:gd name="T18" fmla="*/ 221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52" name="Group 68"/>
                  <p:cNvGrpSpPr>
                    <a:grpSpLocks/>
                  </p:cNvGrpSpPr>
                  <p:nvPr/>
                </p:nvGrpSpPr>
                <p:grpSpPr bwMode="auto">
                  <a:xfrm>
                    <a:off x="1707" y="76"/>
                    <a:ext cx="778" cy="1512"/>
                    <a:chOff x="1633" y="104"/>
                    <a:chExt cx="778" cy="1512"/>
                  </a:xfrm>
                </p:grpSpPr>
                <p:sp>
                  <p:nvSpPr>
                    <p:cNvPr id="97" name="Freeform 69"/>
                    <p:cNvSpPr>
                      <a:spLocks/>
                    </p:cNvSpPr>
                    <p:nvPr/>
                  </p:nvSpPr>
                  <p:spPr bwMode="hidden">
                    <a:xfrm rot="3473776" flipH="1">
                      <a:off x="1754" y="958"/>
                      <a:ext cx="1100" cy="215"/>
                    </a:xfrm>
                    <a:custGeom>
                      <a:avLst/>
                      <a:gdLst>
                        <a:gd name="T0" fmla="*/ 0 w 2736"/>
                        <a:gd name="T1" fmla="*/ 215 h 504"/>
                        <a:gd name="T2" fmla="*/ 347 w 2736"/>
                        <a:gd name="T3" fmla="*/ 72 h 504"/>
                        <a:gd name="T4" fmla="*/ 714 w 2736"/>
                        <a:gd name="T5" fmla="*/ 10 h 504"/>
                        <a:gd name="T6" fmla="*/ 1100 w 2736"/>
                        <a:gd name="T7" fmla="*/ 10 h 504"/>
                        <a:gd name="T8" fmla="*/ 1094 w 2736"/>
                        <a:gd name="T9" fmla="*/ 44 h 504"/>
                        <a:gd name="T10" fmla="*/ 709 w 2736"/>
                        <a:gd name="T11" fmla="*/ 44 h 504"/>
                        <a:gd name="T12" fmla="*/ 263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98" name="Freeform 70"/>
                    <p:cNvSpPr>
                      <a:spLocks/>
                    </p:cNvSpPr>
                    <p:nvPr/>
                  </p:nvSpPr>
                  <p:spPr bwMode="hidden">
                    <a:xfrm rot="3473776" flipH="1">
                      <a:off x="1506" y="231"/>
                      <a:ext cx="591" cy="338"/>
                    </a:xfrm>
                    <a:custGeom>
                      <a:avLst/>
                      <a:gdLst>
                        <a:gd name="T0" fmla="*/ 2 w 1769"/>
                        <a:gd name="T1" fmla="*/ 3 h 791"/>
                        <a:gd name="T2" fmla="*/ 162 w 1769"/>
                        <a:gd name="T3" fmla="*/ 24 h 791"/>
                        <a:gd name="T4" fmla="*/ 387 w 1769"/>
                        <a:gd name="T5" fmla="*/ 85 h 791"/>
                        <a:gd name="T6" fmla="*/ 538 w 1769"/>
                        <a:gd name="T7" fmla="*/ 185 h 791"/>
                        <a:gd name="T8" fmla="*/ 587 w 1769"/>
                        <a:gd name="T9" fmla="*/ 260 h 791"/>
                        <a:gd name="T10" fmla="*/ 564 w 1769"/>
                        <a:gd name="T11" fmla="*/ 336 h 791"/>
                        <a:gd name="T12" fmla="*/ 531 w 1769"/>
                        <a:gd name="T13" fmla="*/ 270 h 791"/>
                        <a:gd name="T14" fmla="*/ 464 w 1769"/>
                        <a:gd name="T15" fmla="*/ 194 h 791"/>
                        <a:gd name="T16" fmla="*/ 371 w 1769"/>
                        <a:gd name="T17" fmla="*/ 126 h 791"/>
                        <a:gd name="T18" fmla="*/ 194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53" name="Group 71"/>
                  <p:cNvGrpSpPr>
                    <a:grpSpLocks/>
                  </p:cNvGrpSpPr>
                  <p:nvPr/>
                </p:nvGrpSpPr>
                <p:grpSpPr bwMode="auto">
                  <a:xfrm>
                    <a:off x="2009" y="0"/>
                    <a:ext cx="634" cy="1534"/>
                    <a:chOff x="1935" y="28"/>
                    <a:chExt cx="634" cy="1534"/>
                  </a:xfrm>
                </p:grpSpPr>
                <p:sp>
                  <p:nvSpPr>
                    <p:cNvPr id="95" name="Freeform 72"/>
                    <p:cNvSpPr>
                      <a:spLocks/>
                    </p:cNvSpPr>
                    <p:nvPr/>
                  </p:nvSpPr>
                  <p:spPr bwMode="hidden">
                    <a:xfrm rot="4126480" flipH="1">
                      <a:off x="1931" y="924"/>
                      <a:ext cx="1061" cy="215"/>
                    </a:xfrm>
                    <a:custGeom>
                      <a:avLst/>
                      <a:gdLst>
                        <a:gd name="T0" fmla="*/ 0 w 2736"/>
                        <a:gd name="T1" fmla="*/ 215 h 504"/>
                        <a:gd name="T2" fmla="*/ 335 w 2736"/>
                        <a:gd name="T3" fmla="*/ 72 h 504"/>
                        <a:gd name="T4" fmla="*/ 689 w 2736"/>
                        <a:gd name="T5" fmla="*/ 10 h 504"/>
                        <a:gd name="T6" fmla="*/ 1061 w 2736"/>
                        <a:gd name="T7" fmla="*/ 10 h 504"/>
                        <a:gd name="T8" fmla="*/ 1055 w 2736"/>
                        <a:gd name="T9" fmla="*/ 44 h 504"/>
                        <a:gd name="T10" fmla="*/ 684 w 2736"/>
                        <a:gd name="T11" fmla="*/ 44 h 504"/>
                        <a:gd name="T12" fmla="*/ 254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96" name="Freeform 73"/>
                    <p:cNvSpPr>
                      <a:spLocks/>
                    </p:cNvSpPr>
                    <p:nvPr/>
                  </p:nvSpPr>
                  <p:spPr bwMode="hidden">
                    <a:xfrm rot="4126480" flipH="1">
                      <a:off x="1819" y="144"/>
                      <a:ext cx="570" cy="338"/>
                    </a:xfrm>
                    <a:custGeom>
                      <a:avLst/>
                      <a:gdLst>
                        <a:gd name="T0" fmla="*/ 2 w 1769"/>
                        <a:gd name="T1" fmla="*/ 3 h 791"/>
                        <a:gd name="T2" fmla="*/ 156 w 1769"/>
                        <a:gd name="T3" fmla="*/ 24 h 791"/>
                        <a:gd name="T4" fmla="*/ 373 w 1769"/>
                        <a:gd name="T5" fmla="*/ 85 h 791"/>
                        <a:gd name="T6" fmla="*/ 519 w 1769"/>
                        <a:gd name="T7" fmla="*/ 185 h 791"/>
                        <a:gd name="T8" fmla="*/ 566 w 1769"/>
                        <a:gd name="T9" fmla="*/ 260 h 791"/>
                        <a:gd name="T10" fmla="*/ 544 w 1769"/>
                        <a:gd name="T11" fmla="*/ 336 h 791"/>
                        <a:gd name="T12" fmla="*/ 512 w 1769"/>
                        <a:gd name="T13" fmla="*/ 270 h 791"/>
                        <a:gd name="T14" fmla="*/ 448 w 1769"/>
                        <a:gd name="T15" fmla="*/ 194 h 791"/>
                        <a:gd name="T16" fmla="*/ 357 w 1769"/>
                        <a:gd name="T17" fmla="*/ 126 h 791"/>
                        <a:gd name="T18" fmla="*/ 187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54" name="Group 74"/>
                  <p:cNvGrpSpPr>
                    <a:grpSpLocks/>
                  </p:cNvGrpSpPr>
                  <p:nvPr/>
                </p:nvGrpSpPr>
                <p:grpSpPr bwMode="auto">
                  <a:xfrm>
                    <a:off x="2896" y="644"/>
                    <a:ext cx="1845" cy="566"/>
                    <a:chOff x="2822" y="672"/>
                    <a:chExt cx="1845" cy="566"/>
                  </a:xfrm>
                </p:grpSpPr>
                <p:sp>
                  <p:nvSpPr>
                    <p:cNvPr id="93" name="Freeform 75"/>
                    <p:cNvSpPr>
                      <a:spLocks/>
                    </p:cNvSpPr>
                    <p:nvPr/>
                  </p:nvSpPr>
                  <p:spPr bwMode="hidden">
                    <a:xfrm rot="-1325434">
                      <a:off x="2822" y="1023"/>
                      <a:ext cx="1233" cy="215"/>
                    </a:xfrm>
                    <a:custGeom>
                      <a:avLst/>
                      <a:gdLst>
                        <a:gd name="T0" fmla="*/ 0 w 2736"/>
                        <a:gd name="T1" fmla="*/ 215 h 504"/>
                        <a:gd name="T2" fmla="*/ 389 w 2736"/>
                        <a:gd name="T3" fmla="*/ 72 h 504"/>
                        <a:gd name="T4" fmla="*/ 800 w 2736"/>
                        <a:gd name="T5" fmla="*/ 10 h 504"/>
                        <a:gd name="T6" fmla="*/ 1233 w 2736"/>
                        <a:gd name="T7" fmla="*/ 10 h 504"/>
                        <a:gd name="T8" fmla="*/ 1226 w 2736"/>
                        <a:gd name="T9" fmla="*/ 44 h 504"/>
                        <a:gd name="T10" fmla="*/ 795 w 2736"/>
                        <a:gd name="T11" fmla="*/ 44 h 504"/>
                        <a:gd name="T12" fmla="*/ 295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94" name="Freeform 76"/>
                    <p:cNvSpPr>
                      <a:spLocks/>
                    </p:cNvSpPr>
                    <p:nvPr/>
                  </p:nvSpPr>
                  <p:spPr bwMode="hidden">
                    <a:xfrm rot="-1325434">
                      <a:off x="4005" y="672"/>
                      <a:ext cx="662" cy="338"/>
                    </a:xfrm>
                    <a:custGeom>
                      <a:avLst/>
                      <a:gdLst>
                        <a:gd name="T0" fmla="*/ 2 w 1769"/>
                        <a:gd name="T1" fmla="*/ 3 h 791"/>
                        <a:gd name="T2" fmla="*/ 181 w 1769"/>
                        <a:gd name="T3" fmla="*/ 24 h 791"/>
                        <a:gd name="T4" fmla="*/ 433 w 1769"/>
                        <a:gd name="T5" fmla="*/ 85 h 791"/>
                        <a:gd name="T6" fmla="*/ 603 w 1769"/>
                        <a:gd name="T7" fmla="*/ 185 h 791"/>
                        <a:gd name="T8" fmla="*/ 657 w 1769"/>
                        <a:gd name="T9" fmla="*/ 260 h 791"/>
                        <a:gd name="T10" fmla="*/ 632 w 1769"/>
                        <a:gd name="T11" fmla="*/ 336 h 791"/>
                        <a:gd name="T12" fmla="*/ 595 w 1769"/>
                        <a:gd name="T13" fmla="*/ 270 h 791"/>
                        <a:gd name="T14" fmla="*/ 520 w 1769"/>
                        <a:gd name="T15" fmla="*/ 194 h 791"/>
                        <a:gd name="T16" fmla="*/ 415 w 1769"/>
                        <a:gd name="T17" fmla="*/ 126 h 791"/>
                        <a:gd name="T18" fmla="*/ 217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55" name="Group 77"/>
                  <p:cNvGrpSpPr>
                    <a:grpSpLocks/>
                  </p:cNvGrpSpPr>
                  <p:nvPr/>
                </p:nvGrpSpPr>
                <p:grpSpPr bwMode="auto">
                  <a:xfrm>
                    <a:off x="2757" y="417"/>
                    <a:ext cx="1781" cy="717"/>
                    <a:chOff x="2683" y="445"/>
                    <a:chExt cx="1781" cy="717"/>
                  </a:xfrm>
                </p:grpSpPr>
                <p:sp>
                  <p:nvSpPr>
                    <p:cNvPr id="91" name="Freeform 78"/>
                    <p:cNvSpPr>
                      <a:spLocks/>
                    </p:cNvSpPr>
                    <p:nvPr/>
                  </p:nvSpPr>
                  <p:spPr bwMode="hidden">
                    <a:xfrm rot="-1921064">
                      <a:off x="2683" y="947"/>
                      <a:ext cx="1233" cy="215"/>
                    </a:xfrm>
                    <a:custGeom>
                      <a:avLst/>
                      <a:gdLst>
                        <a:gd name="T0" fmla="*/ 0 w 2736"/>
                        <a:gd name="T1" fmla="*/ 215 h 504"/>
                        <a:gd name="T2" fmla="*/ 389 w 2736"/>
                        <a:gd name="T3" fmla="*/ 72 h 504"/>
                        <a:gd name="T4" fmla="*/ 800 w 2736"/>
                        <a:gd name="T5" fmla="*/ 10 h 504"/>
                        <a:gd name="T6" fmla="*/ 1233 w 2736"/>
                        <a:gd name="T7" fmla="*/ 10 h 504"/>
                        <a:gd name="T8" fmla="*/ 1226 w 2736"/>
                        <a:gd name="T9" fmla="*/ 44 h 504"/>
                        <a:gd name="T10" fmla="*/ 795 w 2736"/>
                        <a:gd name="T11" fmla="*/ 44 h 504"/>
                        <a:gd name="T12" fmla="*/ 295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92" name="Freeform 79"/>
                    <p:cNvSpPr>
                      <a:spLocks/>
                    </p:cNvSpPr>
                    <p:nvPr/>
                  </p:nvSpPr>
                  <p:spPr bwMode="hidden">
                    <a:xfrm rot="-1921064">
                      <a:off x="3802" y="445"/>
                      <a:ext cx="662" cy="338"/>
                    </a:xfrm>
                    <a:custGeom>
                      <a:avLst/>
                      <a:gdLst>
                        <a:gd name="T0" fmla="*/ 2 w 1769"/>
                        <a:gd name="T1" fmla="*/ 3 h 791"/>
                        <a:gd name="T2" fmla="*/ 181 w 1769"/>
                        <a:gd name="T3" fmla="*/ 24 h 791"/>
                        <a:gd name="T4" fmla="*/ 433 w 1769"/>
                        <a:gd name="T5" fmla="*/ 85 h 791"/>
                        <a:gd name="T6" fmla="*/ 603 w 1769"/>
                        <a:gd name="T7" fmla="*/ 185 h 791"/>
                        <a:gd name="T8" fmla="*/ 657 w 1769"/>
                        <a:gd name="T9" fmla="*/ 260 h 791"/>
                        <a:gd name="T10" fmla="*/ 632 w 1769"/>
                        <a:gd name="T11" fmla="*/ 336 h 791"/>
                        <a:gd name="T12" fmla="*/ 595 w 1769"/>
                        <a:gd name="T13" fmla="*/ 270 h 791"/>
                        <a:gd name="T14" fmla="*/ 520 w 1769"/>
                        <a:gd name="T15" fmla="*/ 194 h 791"/>
                        <a:gd name="T16" fmla="*/ 415 w 1769"/>
                        <a:gd name="T17" fmla="*/ 126 h 791"/>
                        <a:gd name="T18" fmla="*/ 217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sp>
                <p:nvSpPr>
                  <p:cNvPr id="56" name="Freeform 80"/>
                  <p:cNvSpPr>
                    <a:spLocks/>
                  </p:cNvSpPr>
                  <p:nvPr/>
                </p:nvSpPr>
                <p:spPr bwMode="hidden">
                  <a:xfrm rot="4578755" flipH="1">
                    <a:off x="2175" y="949"/>
                    <a:ext cx="1027" cy="145"/>
                  </a:xfrm>
                  <a:custGeom>
                    <a:avLst/>
                    <a:gdLst>
                      <a:gd name="T0" fmla="*/ 0 w 2736"/>
                      <a:gd name="T1" fmla="*/ 145 h 504"/>
                      <a:gd name="T2" fmla="*/ 324 w 2736"/>
                      <a:gd name="T3" fmla="*/ 48 h 504"/>
                      <a:gd name="T4" fmla="*/ 667 w 2736"/>
                      <a:gd name="T5" fmla="*/ 7 h 504"/>
                      <a:gd name="T6" fmla="*/ 1027 w 2736"/>
                      <a:gd name="T7" fmla="*/ 7 h 504"/>
                      <a:gd name="T8" fmla="*/ 1021 w 2736"/>
                      <a:gd name="T9" fmla="*/ 30 h 504"/>
                      <a:gd name="T10" fmla="*/ 662 w 2736"/>
                      <a:gd name="T11" fmla="*/ 30 h 504"/>
                      <a:gd name="T12" fmla="*/ 245 w 2736"/>
                      <a:gd name="T13" fmla="*/ 84 h 504"/>
                      <a:gd name="T14" fmla="*/ 0 w 2736"/>
                      <a:gd name="T15" fmla="*/ 14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57" name="Freeform 81"/>
                  <p:cNvSpPr>
                    <a:spLocks/>
                  </p:cNvSpPr>
                  <p:nvPr/>
                </p:nvSpPr>
                <p:spPr bwMode="hidden">
                  <a:xfrm rot="4578755" flipH="1">
                    <a:off x="2199" y="196"/>
                    <a:ext cx="552" cy="229"/>
                  </a:xfrm>
                  <a:custGeom>
                    <a:avLst/>
                    <a:gdLst>
                      <a:gd name="T0" fmla="*/ 2 w 1769"/>
                      <a:gd name="T1" fmla="*/ 2 h 791"/>
                      <a:gd name="T2" fmla="*/ 151 w 1769"/>
                      <a:gd name="T3" fmla="*/ 16 h 791"/>
                      <a:gd name="T4" fmla="*/ 361 w 1769"/>
                      <a:gd name="T5" fmla="*/ 58 h 791"/>
                      <a:gd name="T6" fmla="*/ 503 w 1769"/>
                      <a:gd name="T7" fmla="*/ 125 h 791"/>
                      <a:gd name="T8" fmla="*/ 548 w 1769"/>
                      <a:gd name="T9" fmla="*/ 176 h 791"/>
                      <a:gd name="T10" fmla="*/ 527 w 1769"/>
                      <a:gd name="T11" fmla="*/ 228 h 791"/>
                      <a:gd name="T12" fmla="*/ 496 w 1769"/>
                      <a:gd name="T13" fmla="*/ 183 h 791"/>
                      <a:gd name="T14" fmla="*/ 433 w 1769"/>
                      <a:gd name="T15" fmla="*/ 131 h 791"/>
                      <a:gd name="T16" fmla="*/ 346 w 1769"/>
                      <a:gd name="T17" fmla="*/ 86 h 791"/>
                      <a:gd name="T18" fmla="*/ 181 w 1769"/>
                      <a:gd name="T19" fmla="*/ 44 h 791"/>
                      <a:gd name="T20" fmla="*/ 0 w 1769"/>
                      <a:gd name="T21" fmla="*/ 22 h 791"/>
                      <a:gd name="T22" fmla="*/ 2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nvGrpSpPr>
                  <p:cNvPr id="58" name="Group 82"/>
                  <p:cNvGrpSpPr>
                    <a:grpSpLocks/>
                  </p:cNvGrpSpPr>
                  <p:nvPr/>
                </p:nvGrpSpPr>
                <p:grpSpPr bwMode="auto">
                  <a:xfrm>
                    <a:off x="2874" y="13"/>
                    <a:ext cx="640" cy="1520"/>
                    <a:chOff x="2800" y="41"/>
                    <a:chExt cx="640" cy="1520"/>
                  </a:xfrm>
                </p:grpSpPr>
                <p:sp>
                  <p:nvSpPr>
                    <p:cNvPr id="89" name="Freeform 83"/>
                    <p:cNvSpPr>
                      <a:spLocks/>
                    </p:cNvSpPr>
                    <p:nvPr/>
                  </p:nvSpPr>
                  <p:spPr bwMode="hidden">
                    <a:xfrm rot="-3857755">
                      <a:off x="2361" y="938"/>
                      <a:ext cx="1062" cy="184"/>
                    </a:xfrm>
                    <a:custGeom>
                      <a:avLst/>
                      <a:gdLst>
                        <a:gd name="T0" fmla="*/ 0 w 2736"/>
                        <a:gd name="T1" fmla="*/ 184 h 504"/>
                        <a:gd name="T2" fmla="*/ 335 w 2736"/>
                        <a:gd name="T3" fmla="*/ 61 h 504"/>
                        <a:gd name="T4" fmla="*/ 689 w 2736"/>
                        <a:gd name="T5" fmla="*/ 9 h 504"/>
                        <a:gd name="T6" fmla="*/ 1062 w 2736"/>
                        <a:gd name="T7" fmla="*/ 9 h 504"/>
                        <a:gd name="T8" fmla="*/ 1056 w 2736"/>
                        <a:gd name="T9" fmla="*/ 38 h 504"/>
                        <a:gd name="T10" fmla="*/ 685 w 2736"/>
                        <a:gd name="T11" fmla="*/ 38 h 504"/>
                        <a:gd name="T12" fmla="*/ 254 w 2736"/>
                        <a:gd name="T13" fmla="*/ 107 h 504"/>
                        <a:gd name="T14" fmla="*/ 0 w 2736"/>
                        <a:gd name="T15" fmla="*/ 18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90" name="Freeform 84"/>
                    <p:cNvSpPr>
                      <a:spLocks/>
                    </p:cNvSpPr>
                    <p:nvPr/>
                  </p:nvSpPr>
                  <p:spPr bwMode="hidden">
                    <a:xfrm rot="-3857755">
                      <a:off x="3011" y="181"/>
                      <a:ext cx="570" cy="289"/>
                    </a:xfrm>
                    <a:custGeom>
                      <a:avLst/>
                      <a:gdLst>
                        <a:gd name="T0" fmla="*/ 2 w 1769"/>
                        <a:gd name="T1" fmla="*/ 3 h 791"/>
                        <a:gd name="T2" fmla="*/ 156 w 1769"/>
                        <a:gd name="T3" fmla="*/ 20 h 791"/>
                        <a:gd name="T4" fmla="*/ 373 w 1769"/>
                        <a:gd name="T5" fmla="*/ 73 h 791"/>
                        <a:gd name="T6" fmla="*/ 519 w 1769"/>
                        <a:gd name="T7" fmla="*/ 158 h 791"/>
                        <a:gd name="T8" fmla="*/ 566 w 1769"/>
                        <a:gd name="T9" fmla="*/ 223 h 791"/>
                        <a:gd name="T10" fmla="*/ 544 w 1769"/>
                        <a:gd name="T11" fmla="*/ 288 h 791"/>
                        <a:gd name="T12" fmla="*/ 512 w 1769"/>
                        <a:gd name="T13" fmla="*/ 231 h 791"/>
                        <a:gd name="T14" fmla="*/ 448 w 1769"/>
                        <a:gd name="T15" fmla="*/ 166 h 791"/>
                        <a:gd name="T16" fmla="*/ 357 w 1769"/>
                        <a:gd name="T17" fmla="*/ 108 h 791"/>
                        <a:gd name="T18" fmla="*/ 187 w 1769"/>
                        <a:gd name="T19" fmla="*/ 56 h 791"/>
                        <a:gd name="T20" fmla="*/ 0 w 1769"/>
                        <a:gd name="T21" fmla="*/ 28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59" name="Group 85"/>
                  <p:cNvGrpSpPr>
                    <a:grpSpLocks/>
                  </p:cNvGrpSpPr>
                  <p:nvPr/>
                </p:nvGrpSpPr>
                <p:grpSpPr bwMode="auto">
                  <a:xfrm>
                    <a:off x="3008" y="135"/>
                    <a:ext cx="1017" cy="1464"/>
                    <a:chOff x="2934" y="163"/>
                    <a:chExt cx="1017" cy="1464"/>
                  </a:xfrm>
                </p:grpSpPr>
                <p:sp>
                  <p:nvSpPr>
                    <p:cNvPr id="87" name="Freeform 86"/>
                    <p:cNvSpPr>
                      <a:spLocks/>
                    </p:cNvSpPr>
                    <p:nvPr/>
                  </p:nvSpPr>
                  <p:spPr bwMode="hidden">
                    <a:xfrm rot="-2777260">
                      <a:off x="2491" y="915"/>
                      <a:ext cx="1155" cy="270"/>
                    </a:xfrm>
                    <a:custGeom>
                      <a:avLst/>
                      <a:gdLst>
                        <a:gd name="T0" fmla="*/ 0 w 2736"/>
                        <a:gd name="T1" fmla="*/ 270 h 504"/>
                        <a:gd name="T2" fmla="*/ 365 w 2736"/>
                        <a:gd name="T3" fmla="*/ 90 h 504"/>
                        <a:gd name="T4" fmla="*/ 750 w 2736"/>
                        <a:gd name="T5" fmla="*/ 13 h 504"/>
                        <a:gd name="T6" fmla="*/ 1155 w 2736"/>
                        <a:gd name="T7" fmla="*/ 13 h 504"/>
                        <a:gd name="T8" fmla="*/ 1148 w 2736"/>
                        <a:gd name="T9" fmla="*/ 55 h 504"/>
                        <a:gd name="T10" fmla="*/ 745 w 2736"/>
                        <a:gd name="T11" fmla="*/ 55 h 504"/>
                        <a:gd name="T12" fmla="*/ 276 w 2736"/>
                        <a:gd name="T13" fmla="*/ 156 h 504"/>
                        <a:gd name="T14" fmla="*/ 0 w 2736"/>
                        <a:gd name="T15" fmla="*/ 27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88" name="Freeform 87"/>
                    <p:cNvSpPr>
                      <a:spLocks/>
                    </p:cNvSpPr>
                    <p:nvPr/>
                  </p:nvSpPr>
                  <p:spPr bwMode="hidden">
                    <a:xfrm rot="-2777260">
                      <a:off x="3430" y="261"/>
                      <a:ext cx="620" cy="423"/>
                    </a:xfrm>
                    <a:custGeom>
                      <a:avLst/>
                      <a:gdLst>
                        <a:gd name="T0" fmla="*/ 2 w 1769"/>
                        <a:gd name="T1" fmla="*/ 4 h 791"/>
                        <a:gd name="T2" fmla="*/ 170 w 1769"/>
                        <a:gd name="T3" fmla="*/ 30 h 791"/>
                        <a:gd name="T4" fmla="*/ 406 w 1769"/>
                        <a:gd name="T5" fmla="*/ 107 h 791"/>
                        <a:gd name="T6" fmla="*/ 565 w 1769"/>
                        <a:gd name="T7" fmla="*/ 231 h 791"/>
                        <a:gd name="T8" fmla="*/ 615 w 1769"/>
                        <a:gd name="T9" fmla="*/ 326 h 791"/>
                        <a:gd name="T10" fmla="*/ 592 w 1769"/>
                        <a:gd name="T11" fmla="*/ 421 h 791"/>
                        <a:gd name="T12" fmla="*/ 557 w 1769"/>
                        <a:gd name="T13" fmla="*/ 338 h 791"/>
                        <a:gd name="T14" fmla="*/ 487 w 1769"/>
                        <a:gd name="T15" fmla="*/ 243 h 791"/>
                        <a:gd name="T16" fmla="*/ 389 w 1769"/>
                        <a:gd name="T17" fmla="*/ 158 h 791"/>
                        <a:gd name="T18" fmla="*/ 204 w 1769"/>
                        <a:gd name="T19" fmla="*/ 81 h 791"/>
                        <a:gd name="T20" fmla="*/ 0 w 1769"/>
                        <a:gd name="T21" fmla="*/ 41 h 791"/>
                        <a:gd name="T22" fmla="*/ 2 w 1769"/>
                        <a:gd name="T23" fmla="*/ 4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60" name="Group 88"/>
                  <p:cNvGrpSpPr>
                    <a:grpSpLocks/>
                  </p:cNvGrpSpPr>
                  <p:nvPr/>
                </p:nvGrpSpPr>
                <p:grpSpPr bwMode="auto">
                  <a:xfrm>
                    <a:off x="2804" y="4"/>
                    <a:ext cx="243" cy="1448"/>
                    <a:chOff x="2730" y="32"/>
                    <a:chExt cx="243" cy="1448"/>
                  </a:xfrm>
                </p:grpSpPr>
                <p:sp>
                  <p:nvSpPr>
                    <p:cNvPr id="85" name="Freeform 89"/>
                    <p:cNvSpPr>
                      <a:spLocks/>
                    </p:cNvSpPr>
                    <p:nvPr/>
                  </p:nvSpPr>
                  <p:spPr bwMode="hidden">
                    <a:xfrm rot="-4903748">
                      <a:off x="2296" y="960"/>
                      <a:ext cx="954" cy="86"/>
                    </a:xfrm>
                    <a:custGeom>
                      <a:avLst/>
                      <a:gdLst>
                        <a:gd name="T0" fmla="*/ 0 w 2736"/>
                        <a:gd name="T1" fmla="*/ 86 h 504"/>
                        <a:gd name="T2" fmla="*/ 301 w 2736"/>
                        <a:gd name="T3" fmla="*/ 29 h 504"/>
                        <a:gd name="T4" fmla="*/ 619 w 2736"/>
                        <a:gd name="T5" fmla="*/ 4 h 504"/>
                        <a:gd name="T6" fmla="*/ 954 w 2736"/>
                        <a:gd name="T7" fmla="*/ 4 h 504"/>
                        <a:gd name="T8" fmla="*/ 948 w 2736"/>
                        <a:gd name="T9" fmla="*/ 18 h 504"/>
                        <a:gd name="T10" fmla="*/ 615 w 2736"/>
                        <a:gd name="T11" fmla="*/ 18 h 504"/>
                        <a:gd name="T12" fmla="*/ 228 w 2736"/>
                        <a:gd name="T13" fmla="*/ 50 h 504"/>
                        <a:gd name="T14" fmla="*/ 0 w 2736"/>
                        <a:gd name="T15" fmla="*/ 8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86" name="Freeform 90"/>
                    <p:cNvSpPr>
                      <a:spLocks/>
                    </p:cNvSpPr>
                    <p:nvPr/>
                  </p:nvSpPr>
                  <p:spPr bwMode="hidden">
                    <a:xfrm rot="-4903748">
                      <a:off x="2650" y="220"/>
                      <a:ext cx="512" cy="135"/>
                    </a:xfrm>
                    <a:custGeom>
                      <a:avLst/>
                      <a:gdLst>
                        <a:gd name="T0" fmla="*/ 1 w 1769"/>
                        <a:gd name="T1" fmla="*/ 1 h 791"/>
                        <a:gd name="T2" fmla="*/ 140 w 1769"/>
                        <a:gd name="T3" fmla="*/ 10 h 791"/>
                        <a:gd name="T4" fmla="*/ 335 w 1769"/>
                        <a:gd name="T5" fmla="*/ 34 h 791"/>
                        <a:gd name="T6" fmla="*/ 466 w 1769"/>
                        <a:gd name="T7" fmla="*/ 74 h 791"/>
                        <a:gd name="T8" fmla="*/ 508 w 1769"/>
                        <a:gd name="T9" fmla="*/ 104 h 791"/>
                        <a:gd name="T10" fmla="*/ 489 w 1769"/>
                        <a:gd name="T11" fmla="*/ 134 h 791"/>
                        <a:gd name="T12" fmla="*/ 460 w 1769"/>
                        <a:gd name="T13" fmla="*/ 108 h 791"/>
                        <a:gd name="T14" fmla="*/ 402 w 1769"/>
                        <a:gd name="T15" fmla="*/ 77 h 791"/>
                        <a:gd name="T16" fmla="*/ 321 w 1769"/>
                        <a:gd name="T17" fmla="*/ 51 h 791"/>
                        <a:gd name="T18" fmla="*/ 168 w 1769"/>
                        <a:gd name="T19" fmla="*/ 26 h 791"/>
                        <a:gd name="T20" fmla="*/ 0 w 1769"/>
                        <a:gd name="T21" fmla="*/ 1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61" name="Group 91"/>
                  <p:cNvGrpSpPr>
                    <a:grpSpLocks/>
                  </p:cNvGrpSpPr>
                  <p:nvPr/>
                </p:nvGrpSpPr>
                <p:grpSpPr bwMode="auto">
                  <a:xfrm>
                    <a:off x="1017" y="1741"/>
                    <a:ext cx="1085" cy="2450"/>
                    <a:chOff x="943" y="1769"/>
                    <a:chExt cx="1085" cy="2450"/>
                  </a:xfrm>
                </p:grpSpPr>
                <p:sp>
                  <p:nvSpPr>
                    <p:cNvPr id="83" name="Freeform 92"/>
                    <p:cNvSpPr>
                      <a:spLocks/>
                    </p:cNvSpPr>
                    <p:nvPr/>
                  </p:nvSpPr>
                  <p:spPr bwMode="hidden">
                    <a:xfrm rot="18335692" flipH="1">
                      <a:off x="1010" y="2475"/>
                      <a:ext cx="1724" cy="312"/>
                    </a:xfrm>
                    <a:custGeom>
                      <a:avLst/>
                      <a:gdLst>
                        <a:gd name="T0" fmla="*/ 0 w 2736"/>
                        <a:gd name="T1" fmla="*/ 312 h 504"/>
                        <a:gd name="T2" fmla="*/ 544 w 2736"/>
                        <a:gd name="T3" fmla="*/ 104 h 504"/>
                        <a:gd name="T4" fmla="*/ 1119 w 2736"/>
                        <a:gd name="T5" fmla="*/ 15 h 504"/>
                        <a:gd name="T6" fmla="*/ 1724 w 2736"/>
                        <a:gd name="T7" fmla="*/ 15 h 504"/>
                        <a:gd name="T8" fmla="*/ 1714 w 2736"/>
                        <a:gd name="T9" fmla="*/ 64 h 504"/>
                        <a:gd name="T10" fmla="*/ 1112 w 2736"/>
                        <a:gd name="T11" fmla="*/ 64 h 504"/>
                        <a:gd name="T12" fmla="*/ 412 w 2736"/>
                        <a:gd name="T13" fmla="*/ 181 h 504"/>
                        <a:gd name="T14" fmla="*/ 0 w 2736"/>
                        <a:gd name="T15" fmla="*/ 3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84" name="Freeform 93"/>
                    <p:cNvSpPr>
                      <a:spLocks/>
                    </p:cNvSpPr>
                    <p:nvPr/>
                  </p:nvSpPr>
                  <p:spPr bwMode="hidden">
                    <a:xfrm rot="18335692" flipH="1">
                      <a:off x="725" y="3512"/>
                      <a:ext cx="925" cy="490"/>
                    </a:xfrm>
                    <a:custGeom>
                      <a:avLst/>
                      <a:gdLst>
                        <a:gd name="T0" fmla="*/ 3 w 1769"/>
                        <a:gd name="T1" fmla="*/ 5 h 791"/>
                        <a:gd name="T2" fmla="*/ 254 w 1769"/>
                        <a:gd name="T3" fmla="*/ 35 h 791"/>
                        <a:gd name="T4" fmla="*/ 605 w 1769"/>
                        <a:gd name="T5" fmla="*/ 124 h 791"/>
                        <a:gd name="T6" fmla="*/ 842 w 1769"/>
                        <a:gd name="T7" fmla="*/ 268 h 791"/>
                        <a:gd name="T8" fmla="*/ 918 w 1769"/>
                        <a:gd name="T9" fmla="*/ 377 h 791"/>
                        <a:gd name="T10" fmla="*/ 883 w 1769"/>
                        <a:gd name="T11" fmla="*/ 488 h 791"/>
                        <a:gd name="T12" fmla="*/ 831 w 1769"/>
                        <a:gd name="T13" fmla="*/ 392 h 791"/>
                        <a:gd name="T14" fmla="*/ 726 w 1769"/>
                        <a:gd name="T15" fmla="*/ 281 h 791"/>
                        <a:gd name="T16" fmla="*/ 580 w 1769"/>
                        <a:gd name="T17" fmla="*/ 183 h 791"/>
                        <a:gd name="T18" fmla="*/ 304 w 1769"/>
                        <a:gd name="T19" fmla="*/ 94 h 791"/>
                        <a:gd name="T20" fmla="*/ 0 w 1769"/>
                        <a:gd name="T21" fmla="*/ 47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62" name="Group 94"/>
                  <p:cNvGrpSpPr>
                    <a:grpSpLocks/>
                  </p:cNvGrpSpPr>
                  <p:nvPr/>
                </p:nvGrpSpPr>
                <p:grpSpPr bwMode="auto">
                  <a:xfrm>
                    <a:off x="1529" y="1908"/>
                    <a:ext cx="766" cy="2373"/>
                    <a:chOff x="1455" y="1936"/>
                    <a:chExt cx="766" cy="2373"/>
                  </a:xfrm>
                </p:grpSpPr>
                <p:sp>
                  <p:nvSpPr>
                    <p:cNvPr id="81" name="Freeform 95"/>
                    <p:cNvSpPr>
                      <a:spLocks/>
                    </p:cNvSpPr>
                    <p:nvPr/>
                  </p:nvSpPr>
                  <p:spPr bwMode="hidden">
                    <a:xfrm rot="17542885" flipH="1">
                      <a:off x="1267" y="2578"/>
                      <a:ext cx="1595" cy="312"/>
                    </a:xfrm>
                    <a:custGeom>
                      <a:avLst/>
                      <a:gdLst>
                        <a:gd name="T0" fmla="*/ 0 w 2736"/>
                        <a:gd name="T1" fmla="*/ 312 h 504"/>
                        <a:gd name="T2" fmla="*/ 504 w 2736"/>
                        <a:gd name="T3" fmla="*/ 104 h 504"/>
                        <a:gd name="T4" fmla="*/ 1035 w 2736"/>
                        <a:gd name="T5" fmla="*/ 15 h 504"/>
                        <a:gd name="T6" fmla="*/ 1595 w 2736"/>
                        <a:gd name="T7" fmla="*/ 15 h 504"/>
                        <a:gd name="T8" fmla="*/ 1586 w 2736"/>
                        <a:gd name="T9" fmla="*/ 64 h 504"/>
                        <a:gd name="T10" fmla="*/ 1028 w 2736"/>
                        <a:gd name="T11" fmla="*/ 64 h 504"/>
                        <a:gd name="T12" fmla="*/ 381 w 2736"/>
                        <a:gd name="T13" fmla="*/ 181 h 504"/>
                        <a:gd name="T14" fmla="*/ 0 w 2736"/>
                        <a:gd name="T15" fmla="*/ 3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82" name="Freeform 96"/>
                    <p:cNvSpPr>
                      <a:spLocks/>
                    </p:cNvSpPr>
                    <p:nvPr/>
                  </p:nvSpPr>
                  <p:spPr bwMode="hidden">
                    <a:xfrm rot="17542885" flipH="1">
                      <a:off x="1272" y="3636"/>
                      <a:ext cx="856" cy="490"/>
                    </a:xfrm>
                    <a:custGeom>
                      <a:avLst/>
                      <a:gdLst>
                        <a:gd name="T0" fmla="*/ 2 w 1769"/>
                        <a:gd name="T1" fmla="*/ 5 h 791"/>
                        <a:gd name="T2" fmla="*/ 235 w 1769"/>
                        <a:gd name="T3" fmla="*/ 35 h 791"/>
                        <a:gd name="T4" fmla="*/ 560 w 1769"/>
                        <a:gd name="T5" fmla="*/ 124 h 791"/>
                        <a:gd name="T6" fmla="*/ 780 w 1769"/>
                        <a:gd name="T7" fmla="*/ 268 h 791"/>
                        <a:gd name="T8" fmla="*/ 850 w 1769"/>
                        <a:gd name="T9" fmla="*/ 377 h 791"/>
                        <a:gd name="T10" fmla="*/ 817 w 1769"/>
                        <a:gd name="T11" fmla="*/ 488 h 791"/>
                        <a:gd name="T12" fmla="*/ 769 w 1769"/>
                        <a:gd name="T13" fmla="*/ 392 h 791"/>
                        <a:gd name="T14" fmla="*/ 672 w 1769"/>
                        <a:gd name="T15" fmla="*/ 281 h 791"/>
                        <a:gd name="T16" fmla="*/ 537 w 1769"/>
                        <a:gd name="T17" fmla="*/ 183 h 791"/>
                        <a:gd name="T18" fmla="*/ 281 w 1769"/>
                        <a:gd name="T19" fmla="*/ 94 h 791"/>
                        <a:gd name="T20" fmla="*/ 0 w 1769"/>
                        <a:gd name="T21" fmla="*/ 47 h 791"/>
                        <a:gd name="T22" fmla="*/ 2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63" name="Group 97"/>
                  <p:cNvGrpSpPr>
                    <a:grpSpLocks/>
                  </p:cNvGrpSpPr>
                  <p:nvPr/>
                </p:nvGrpSpPr>
                <p:grpSpPr bwMode="auto">
                  <a:xfrm rot="88588">
                    <a:off x="2061" y="1962"/>
                    <a:ext cx="459" cy="2329"/>
                    <a:chOff x="1956" y="1990"/>
                    <a:chExt cx="492" cy="2604"/>
                  </a:xfrm>
                </p:grpSpPr>
                <p:sp>
                  <p:nvSpPr>
                    <p:cNvPr id="79" name="Freeform 98"/>
                    <p:cNvSpPr>
                      <a:spLocks/>
                    </p:cNvSpPr>
                    <p:nvPr/>
                  </p:nvSpPr>
                  <p:spPr bwMode="hidden">
                    <a:xfrm rot="16782062" flipH="1">
                      <a:off x="1442" y="2695"/>
                      <a:ext cx="1711" cy="301"/>
                    </a:xfrm>
                    <a:custGeom>
                      <a:avLst/>
                      <a:gdLst>
                        <a:gd name="T0" fmla="*/ 0 w 2736"/>
                        <a:gd name="T1" fmla="*/ 301 h 504"/>
                        <a:gd name="T2" fmla="*/ 540 w 2736"/>
                        <a:gd name="T3" fmla="*/ 100 h 504"/>
                        <a:gd name="T4" fmla="*/ 1111 w 2736"/>
                        <a:gd name="T5" fmla="*/ 14 h 504"/>
                        <a:gd name="T6" fmla="*/ 1711 w 2736"/>
                        <a:gd name="T7" fmla="*/ 14 h 504"/>
                        <a:gd name="T8" fmla="*/ 1701 w 2736"/>
                        <a:gd name="T9" fmla="*/ 62 h 504"/>
                        <a:gd name="T10" fmla="*/ 1103 w 2736"/>
                        <a:gd name="T11" fmla="*/ 62 h 504"/>
                        <a:gd name="T12" fmla="*/ 409 w 2736"/>
                        <a:gd name="T13" fmla="*/ 174 h 504"/>
                        <a:gd name="T14" fmla="*/ 0 w 2736"/>
                        <a:gd name="T15" fmla="*/ 30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80" name="Freeform 99"/>
                    <p:cNvSpPr>
                      <a:spLocks/>
                    </p:cNvSpPr>
                    <p:nvPr/>
                  </p:nvSpPr>
                  <p:spPr bwMode="hidden">
                    <a:xfrm rot="16782062" flipH="1">
                      <a:off x="1734" y="3898"/>
                      <a:ext cx="918" cy="473"/>
                    </a:xfrm>
                    <a:custGeom>
                      <a:avLst/>
                      <a:gdLst>
                        <a:gd name="T0" fmla="*/ 3 w 1769"/>
                        <a:gd name="T1" fmla="*/ 5 h 791"/>
                        <a:gd name="T2" fmla="*/ 252 w 1769"/>
                        <a:gd name="T3" fmla="*/ 33 h 791"/>
                        <a:gd name="T4" fmla="*/ 600 w 1769"/>
                        <a:gd name="T5" fmla="*/ 120 h 791"/>
                        <a:gd name="T6" fmla="*/ 836 w 1769"/>
                        <a:gd name="T7" fmla="*/ 258 h 791"/>
                        <a:gd name="T8" fmla="*/ 911 w 1769"/>
                        <a:gd name="T9" fmla="*/ 364 h 791"/>
                        <a:gd name="T10" fmla="*/ 876 w 1769"/>
                        <a:gd name="T11" fmla="*/ 471 h 791"/>
                        <a:gd name="T12" fmla="*/ 825 w 1769"/>
                        <a:gd name="T13" fmla="*/ 378 h 791"/>
                        <a:gd name="T14" fmla="*/ 721 w 1769"/>
                        <a:gd name="T15" fmla="*/ 271 h 791"/>
                        <a:gd name="T16" fmla="*/ 576 w 1769"/>
                        <a:gd name="T17" fmla="*/ 177 h 791"/>
                        <a:gd name="T18" fmla="*/ 302 w 1769"/>
                        <a:gd name="T19" fmla="*/ 91 h 791"/>
                        <a:gd name="T20" fmla="*/ 0 w 1769"/>
                        <a:gd name="T21" fmla="*/ 45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64" name="Group 100"/>
                  <p:cNvGrpSpPr>
                    <a:grpSpLocks/>
                  </p:cNvGrpSpPr>
                  <p:nvPr/>
                </p:nvGrpSpPr>
                <p:grpSpPr bwMode="auto">
                  <a:xfrm>
                    <a:off x="3408" y="1689"/>
                    <a:ext cx="1125" cy="2426"/>
                    <a:chOff x="3334" y="1717"/>
                    <a:chExt cx="1125" cy="2426"/>
                  </a:xfrm>
                </p:grpSpPr>
                <p:sp>
                  <p:nvSpPr>
                    <p:cNvPr id="77" name="Freeform 101"/>
                    <p:cNvSpPr>
                      <a:spLocks/>
                    </p:cNvSpPr>
                    <p:nvPr/>
                  </p:nvSpPr>
                  <p:spPr bwMode="hidden">
                    <a:xfrm rot="3144576">
                      <a:off x="2628" y="2423"/>
                      <a:ext cx="1724" cy="312"/>
                    </a:xfrm>
                    <a:custGeom>
                      <a:avLst/>
                      <a:gdLst>
                        <a:gd name="T0" fmla="*/ 0 w 2736"/>
                        <a:gd name="T1" fmla="*/ 312 h 504"/>
                        <a:gd name="T2" fmla="*/ 544 w 2736"/>
                        <a:gd name="T3" fmla="*/ 104 h 504"/>
                        <a:gd name="T4" fmla="*/ 1119 w 2736"/>
                        <a:gd name="T5" fmla="*/ 15 h 504"/>
                        <a:gd name="T6" fmla="*/ 1724 w 2736"/>
                        <a:gd name="T7" fmla="*/ 15 h 504"/>
                        <a:gd name="T8" fmla="*/ 1714 w 2736"/>
                        <a:gd name="T9" fmla="*/ 64 h 504"/>
                        <a:gd name="T10" fmla="*/ 1112 w 2736"/>
                        <a:gd name="T11" fmla="*/ 64 h 504"/>
                        <a:gd name="T12" fmla="*/ 412 w 2736"/>
                        <a:gd name="T13" fmla="*/ 181 h 504"/>
                        <a:gd name="T14" fmla="*/ 0 w 2736"/>
                        <a:gd name="T15" fmla="*/ 3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78" name="Freeform 102"/>
                    <p:cNvSpPr>
                      <a:spLocks/>
                    </p:cNvSpPr>
                    <p:nvPr/>
                  </p:nvSpPr>
                  <p:spPr bwMode="hidden">
                    <a:xfrm rot="3144576">
                      <a:off x="3751" y="3436"/>
                      <a:ext cx="925" cy="490"/>
                    </a:xfrm>
                    <a:custGeom>
                      <a:avLst/>
                      <a:gdLst>
                        <a:gd name="T0" fmla="*/ 3 w 1769"/>
                        <a:gd name="T1" fmla="*/ 5 h 791"/>
                        <a:gd name="T2" fmla="*/ 254 w 1769"/>
                        <a:gd name="T3" fmla="*/ 35 h 791"/>
                        <a:gd name="T4" fmla="*/ 605 w 1769"/>
                        <a:gd name="T5" fmla="*/ 124 h 791"/>
                        <a:gd name="T6" fmla="*/ 842 w 1769"/>
                        <a:gd name="T7" fmla="*/ 268 h 791"/>
                        <a:gd name="T8" fmla="*/ 918 w 1769"/>
                        <a:gd name="T9" fmla="*/ 377 h 791"/>
                        <a:gd name="T10" fmla="*/ 883 w 1769"/>
                        <a:gd name="T11" fmla="*/ 488 h 791"/>
                        <a:gd name="T12" fmla="*/ 831 w 1769"/>
                        <a:gd name="T13" fmla="*/ 392 h 791"/>
                        <a:gd name="T14" fmla="*/ 726 w 1769"/>
                        <a:gd name="T15" fmla="*/ 281 h 791"/>
                        <a:gd name="T16" fmla="*/ 580 w 1769"/>
                        <a:gd name="T17" fmla="*/ 183 h 791"/>
                        <a:gd name="T18" fmla="*/ 304 w 1769"/>
                        <a:gd name="T19" fmla="*/ 94 h 791"/>
                        <a:gd name="T20" fmla="*/ 0 w 1769"/>
                        <a:gd name="T21" fmla="*/ 47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65" name="Group 103"/>
                  <p:cNvGrpSpPr>
                    <a:grpSpLocks/>
                  </p:cNvGrpSpPr>
                  <p:nvPr/>
                </p:nvGrpSpPr>
                <p:grpSpPr bwMode="auto">
                  <a:xfrm>
                    <a:off x="3255" y="1838"/>
                    <a:ext cx="883" cy="2426"/>
                    <a:chOff x="3181" y="1866"/>
                    <a:chExt cx="883" cy="2426"/>
                  </a:xfrm>
                </p:grpSpPr>
                <p:sp>
                  <p:nvSpPr>
                    <p:cNvPr id="75" name="Freeform 104"/>
                    <p:cNvSpPr>
                      <a:spLocks/>
                    </p:cNvSpPr>
                    <p:nvPr/>
                  </p:nvSpPr>
                  <p:spPr bwMode="hidden">
                    <a:xfrm rot="3745735">
                      <a:off x="2506" y="2541"/>
                      <a:ext cx="1650" cy="299"/>
                    </a:xfrm>
                    <a:custGeom>
                      <a:avLst/>
                      <a:gdLst>
                        <a:gd name="T0" fmla="*/ 0 w 2736"/>
                        <a:gd name="T1" fmla="*/ 299 h 504"/>
                        <a:gd name="T2" fmla="*/ 521 w 2736"/>
                        <a:gd name="T3" fmla="*/ 100 h 504"/>
                        <a:gd name="T4" fmla="*/ 1071 w 2736"/>
                        <a:gd name="T5" fmla="*/ 14 h 504"/>
                        <a:gd name="T6" fmla="*/ 1650 w 2736"/>
                        <a:gd name="T7" fmla="*/ 14 h 504"/>
                        <a:gd name="T8" fmla="*/ 1640 w 2736"/>
                        <a:gd name="T9" fmla="*/ 61 h 504"/>
                        <a:gd name="T10" fmla="*/ 1064 w 2736"/>
                        <a:gd name="T11" fmla="*/ 61 h 504"/>
                        <a:gd name="T12" fmla="*/ 394 w 2736"/>
                        <a:gd name="T13" fmla="*/ 173 h 504"/>
                        <a:gd name="T14" fmla="*/ 0 w 2736"/>
                        <a:gd name="T15" fmla="*/ 29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76" name="Freeform 105"/>
                    <p:cNvSpPr>
                      <a:spLocks/>
                    </p:cNvSpPr>
                    <p:nvPr/>
                  </p:nvSpPr>
                  <p:spPr bwMode="hidden">
                    <a:xfrm rot="3745735">
                      <a:off x="3387" y="3615"/>
                      <a:ext cx="885" cy="469"/>
                    </a:xfrm>
                    <a:custGeom>
                      <a:avLst/>
                      <a:gdLst>
                        <a:gd name="T0" fmla="*/ 3 w 1769"/>
                        <a:gd name="T1" fmla="*/ 5 h 791"/>
                        <a:gd name="T2" fmla="*/ 243 w 1769"/>
                        <a:gd name="T3" fmla="*/ 33 h 791"/>
                        <a:gd name="T4" fmla="*/ 579 w 1769"/>
                        <a:gd name="T5" fmla="*/ 119 h 791"/>
                        <a:gd name="T6" fmla="*/ 806 w 1769"/>
                        <a:gd name="T7" fmla="*/ 256 h 791"/>
                        <a:gd name="T8" fmla="*/ 878 w 1769"/>
                        <a:gd name="T9" fmla="*/ 361 h 791"/>
                        <a:gd name="T10" fmla="*/ 845 w 1769"/>
                        <a:gd name="T11" fmla="*/ 467 h 791"/>
                        <a:gd name="T12" fmla="*/ 795 w 1769"/>
                        <a:gd name="T13" fmla="*/ 375 h 791"/>
                        <a:gd name="T14" fmla="*/ 695 w 1769"/>
                        <a:gd name="T15" fmla="*/ 269 h 791"/>
                        <a:gd name="T16" fmla="*/ 555 w 1769"/>
                        <a:gd name="T17" fmla="*/ 176 h 791"/>
                        <a:gd name="T18" fmla="*/ 291 w 1769"/>
                        <a:gd name="T19" fmla="*/ 90 h 791"/>
                        <a:gd name="T20" fmla="*/ 0 w 1769"/>
                        <a:gd name="T21" fmla="*/ 45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66" name="Group 106"/>
                  <p:cNvGrpSpPr>
                    <a:grpSpLocks/>
                  </p:cNvGrpSpPr>
                  <p:nvPr/>
                </p:nvGrpSpPr>
                <p:grpSpPr bwMode="auto">
                  <a:xfrm>
                    <a:off x="3080" y="1955"/>
                    <a:ext cx="619" cy="2386"/>
                    <a:chOff x="3006" y="1983"/>
                    <a:chExt cx="619" cy="2386"/>
                  </a:xfrm>
                </p:grpSpPr>
                <p:sp>
                  <p:nvSpPr>
                    <p:cNvPr id="73" name="Freeform 107"/>
                    <p:cNvSpPr>
                      <a:spLocks/>
                    </p:cNvSpPr>
                    <p:nvPr/>
                  </p:nvSpPr>
                  <p:spPr bwMode="hidden">
                    <a:xfrm rot="4286818">
                      <a:off x="2328" y="2661"/>
                      <a:ext cx="1601" cy="246"/>
                    </a:xfrm>
                    <a:custGeom>
                      <a:avLst/>
                      <a:gdLst>
                        <a:gd name="T0" fmla="*/ 0 w 2736"/>
                        <a:gd name="T1" fmla="*/ 246 h 504"/>
                        <a:gd name="T2" fmla="*/ 506 w 2736"/>
                        <a:gd name="T3" fmla="*/ 82 h 504"/>
                        <a:gd name="T4" fmla="*/ 1039 w 2736"/>
                        <a:gd name="T5" fmla="*/ 12 h 504"/>
                        <a:gd name="T6" fmla="*/ 1601 w 2736"/>
                        <a:gd name="T7" fmla="*/ 12 h 504"/>
                        <a:gd name="T8" fmla="*/ 1592 w 2736"/>
                        <a:gd name="T9" fmla="*/ 50 h 504"/>
                        <a:gd name="T10" fmla="*/ 1032 w 2736"/>
                        <a:gd name="T11" fmla="*/ 50 h 504"/>
                        <a:gd name="T12" fmla="*/ 383 w 2736"/>
                        <a:gd name="T13" fmla="*/ 143 h 504"/>
                        <a:gd name="T14" fmla="*/ 0 w 2736"/>
                        <a:gd name="T15" fmla="*/ 2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74" name="Freeform 108"/>
                    <p:cNvSpPr>
                      <a:spLocks/>
                    </p:cNvSpPr>
                    <p:nvPr/>
                  </p:nvSpPr>
                  <p:spPr bwMode="hidden">
                    <a:xfrm rot="4286818">
                      <a:off x="3002" y="3747"/>
                      <a:ext cx="859" cy="386"/>
                    </a:xfrm>
                    <a:custGeom>
                      <a:avLst/>
                      <a:gdLst>
                        <a:gd name="T0" fmla="*/ 2 w 1769"/>
                        <a:gd name="T1" fmla="*/ 4 h 791"/>
                        <a:gd name="T2" fmla="*/ 236 w 1769"/>
                        <a:gd name="T3" fmla="*/ 27 h 791"/>
                        <a:gd name="T4" fmla="*/ 562 w 1769"/>
                        <a:gd name="T5" fmla="*/ 98 h 791"/>
                        <a:gd name="T6" fmla="*/ 782 w 1769"/>
                        <a:gd name="T7" fmla="*/ 211 h 791"/>
                        <a:gd name="T8" fmla="*/ 853 w 1769"/>
                        <a:gd name="T9" fmla="*/ 297 h 791"/>
                        <a:gd name="T10" fmla="*/ 820 w 1769"/>
                        <a:gd name="T11" fmla="*/ 384 h 791"/>
                        <a:gd name="T12" fmla="*/ 772 w 1769"/>
                        <a:gd name="T13" fmla="*/ 308 h 791"/>
                        <a:gd name="T14" fmla="*/ 674 w 1769"/>
                        <a:gd name="T15" fmla="*/ 222 h 791"/>
                        <a:gd name="T16" fmla="*/ 539 w 1769"/>
                        <a:gd name="T17" fmla="*/ 144 h 791"/>
                        <a:gd name="T18" fmla="*/ 282 w 1769"/>
                        <a:gd name="T19" fmla="*/ 74 h 791"/>
                        <a:gd name="T20" fmla="*/ 0 w 1769"/>
                        <a:gd name="T21" fmla="*/ 37 h 791"/>
                        <a:gd name="T22" fmla="*/ 2 w 1769"/>
                        <a:gd name="T23" fmla="*/ 4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67" name="Group 109"/>
                  <p:cNvGrpSpPr>
                    <a:grpSpLocks/>
                  </p:cNvGrpSpPr>
                  <p:nvPr/>
                </p:nvGrpSpPr>
                <p:grpSpPr bwMode="auto">
                  <a:xfrm>
                    <a:off x="2893" y="2073"/>
                    <a:ext cx="405" cy="2219"/>
                    <a:chOff x="2819" y="2101"/>
                    <a:chExt cx="405" cy="2219"/>
                  </a:xfrm>
                </p:grpSpPr>
                <p:sp>
                  <p:nvSpPr>
                    <p:cNvPr id="71" name="Freeform 110"/>
                    <p:cNvSpPr>
                      <a:spLocks/>
                    </p:cNvSpPr>
                    <p:nvPr/>
                  </p:nvSpPr>
                  <p:spPr bwMode="hidden">
                    <a:xfrm rot="4898956">
                      <a:off x="2206" y="2714"/>
                      <a:ext cx="1471" cy="246"/>
                    </a:xfrm>
                    <a:custGeom>
                      <a:avLst/>
                      <a:gdLst>
                        <a:gd name="T0" fmla="*/ 0 w 2736"/>
                        <a:gd name="T1" fmla="*/ 246 h 504"/>
                        <a:gd name="T2" fmla="*/ 465 w 2736"/>
                        <a:gd name="T3" fmla="*/ 82 h 504"/>
                        <a:gd name="T4" fmla="*/ 955 w 2736"/>
                        <a:gd name="T5" fmla="*/ 12 h 504"/>
                        <a:gd name="T6" fmla="*/ 1471 w 2736"/>
                        <a:gd name="T7" fmla="*/ 12 h 504"/>
                        <a:gd name="T8" fmla="*/ 1462 w 2736"/>
                        <a:gd name="T9" fmla="*/ 50 h 504"/>
                        <a:gd name="T10" fmla="*/ 948 w 2736"/>
                        <a:gd name="T11" fmla="*/ 50 h 504"/>
                        <a:gd name="T12" fmla="*/ 352 w 2736"/>
                        <a:gd name="T13" fmla="*/ 143 h 504"/>
                        <a:gd name="T14" fmla="*/ 0 w 2736"/>
                        <a:gd name="T15" fmla="*/ 2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72" name="Freeform 111"/>
                    <p:cNvSpPr>
                      <a:spLocks/>
                    </p:cNvSpPr>
                    <p:nvPr/>
                  </p:nvSpPr>
                  <p:spPr bwMode="hidden">
                    <a:xfrm rot="4898956">
                      <a:off x="2636" y="3732"/>
                      <a:ext cx="790" cy="386"/>
                    </a:xfrm>
                    <a:custGeom>
                      <a:avLst/>
                      <a:gdLst>
                        <a:gd name="T0" fmla="*/ 2 w 1769"/>
                        <a:gd name="T1" fmla="*/ 4 h 791"/>
                        <a:gd name="T2" fmla="*/ 217 w 1769"/>
                        <a:gd name="T3" fmla="*/ 27 h 791"/>
                        <a:gd name="T4" fmla="*/ 517 w 1769"/>
                        <a:gd name="T5" fmla="*/ 98 h 791"/>
                        <a:gd name="T6" fmla="*/ 719 w 1769"/>
                        <a:gd name="T7" fmla="*/ 211 h 791"/>
                        <a:gd name="T8" fmla="*/ 784 w 1769"/>
                        <a:gd name="T9" fmla="*/ 297 h 791"/>
                        <a:gd name="T10" fmla="*/ 754 w 1769"/>
                        <a:gd name="T11" fmla="*/ 384 h 791"/>
                        <a:gd name="T12" fmla="*/ 710 w 1769"/>
                        <a:gd name="T13" fmla="*/ 308 h 791"/>
                        <a:gd name="T14" fmla="*/ 620 w 1769"/>
                        <a:gd name="T15" fmla="*/ 222 h 791"/>
                        <a:gd name="T16" fmla="*/ 495 w 1769"/>
                        <a:gd name="T17" fmla="*/ 144 h 791"/>
                        <a:gd name="T18" fmla="*/ 259 w 1769"/>
                        <a:gd name="T19" fmla="*/ 74 h 791"/>
                        <a:gd name="T20" fmla="*/ 0 w 1769"/>
                        <a:gd name="T21" fmla="*/ 37 h 791"/>
                        <a:gd name="T22" fmla="*/ 2 w 1769"/>
                        <a:gd name="T23" fmla="*/ 4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68" name="Group 112"/>
                  <p:cNvGrpSpPr>
                    <a:grpSpLocks/>
                  </p:cNvGrpSpPr>
                  <p:nvPr/>
                </p:nvGrpSpPr>
                <p:grpSpPr bwMode="auto">
                  <a:xfrm>
                    <a:off x="2372" y="2107"/>
                    <a:ext cx="426" cy="2185"/>
                    <a:chOff x="2287" y="2135"/>
                    <a:chExt cx="426" cy="2185"/>
                  </a:xfrm>
                </p:grpSpPr>
                <p:sp>
                  <p:nvSpPr>
                    <p:cNvPr id="69" name="Freeform 113"/>
                    <p:cNvSpPr>
                      <a:spLocks/>
                    </p:cNvSpPr>
                    <p:nvPr/>
                  </p:nvSpPr>
                  <p:spPr bwMode="hidden">
                    <a:xfrm rot="5755659">
                      <a:off x="1900" y="2760"/>
                      <a:ext cx="1437" cy="188"/>
                    </a:xfrm>
                    <a:custGeom>
                      <a:avLst/>
                      <a:gdLst>
                        <a:gd name="T0" fmla="*/ 0 w 2736"/>
                        <a:gd name="T1" fmla="*/ 188 h 504"/>
                        <a:gd name="T2" fmla="*/ 454 w 2736"/>
                        <a:gd name="T3" fmla="*/ 63 h 504"/>
                        <a:gd name="T4" fmla="*/ 933 w 2736"/>
                        <a:gd name="T5" fmla="*/ 9 h 504"/>
                        <a:gd name="T6" fmla="*/ 1437 w 2736"/>
                        <a:gd name="T7" fmla="*/ 9 h 504"/>
                        <a:gd name="T8" fmla="*/ 1429 w 2736"/>
                        <a:gd name="T9" fmla="*/ 38 h 504"/>
                        <a:gd name="T10" fmla="*/ 926 w 2736"/>
                        <a:gd name="T11" fmla="*/ 38 h 504"/>
                        <a:gd name="T12" fmla="*/ 343 w 2736"/>
                        <a:gd name="T13" fmla="*/ 109 h 504"/>
                        <a:gd name="T14" fmla="*/ 0 w 2736"/>
                        <a:gd name="T15" fmla="*/ 18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70" name="Freeform 114"/>
                    <p:cNvSpPr>
                      <a:spLocks/>
                    </p:cNvSpPr>
                    <p:nvPr/>
                  </p:nvSpPr>
                  <p:spPr bwMode="hidden">
                    <a:xfrm rot="5755659">
                      <a:off x="2049" y="3787"/>
                      <a:ext cx="771" cy="295"/>
                    </a:xfrm>
                    <a:custGeom>
                      <a:avLst/>
                      <a:gdLst>
                        <a:gd name="T0" fmla="*/ 2 w 1769"/>
                        <a:gd name="T1" fmla="*/ 3 h 791"/>
                        <a:gd name="T2" fmla="*/ 211 w 1769"/>
                        <a:gd name="T3" fmla="*/ 21 h 791"/>
                        <a:gd name="T4" fmla="*/ 504 w 1769"/>
                        <a:gd name="T5" fmla="*/ 75 h 791"/>
                        <a:gd name="T6" fmla="*/ 702 w 1769"/>
                        <a:gd name="T7" fmla="*/ 161 h 791"/>
                        <a:gd name="T8" fmla="*/ 765 w 1769"/>
                        <a:gd name="T9" fmla="*/ 227 h 791"/>
                        <a:gd name="T10" fmla="*/ 736 w 1769"/>
                        <a:gd name="T11" fmla="*/ 294 h 791"/>
                        <a:gd name="T12" fmla="*/ 693 w 1769"/>
                        <a:gd name="T13" fmla="*/ 236 h 791"/>
                        <a:gd name="T14" fmla="*/ 605 w 1769"/>
                        <a:gd name="T15" fmla="*/ 169 h 791"/>
                        <a:gd name="T16" fmla="*/ 483 w 1769"/>
                        <a:gd name="T17" fmla="*/ 110 h 791"/>
                        <a:gd name="T18" fmla="*/ 253 w 1769"/>
                        <a:gd name="T19" fmla="*/ 57 h 791"/>
                        <a:gd name="T20" fmla="*/ 0 w 1769"/>
                        <a:gd name="T21" fmla="*/ 28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grpSp>
          <p:grpSp>
            <p:nvGrpSpPr>
              <p:cNvPr id="23" name="Group 115"/>
              <p:cNvGrpSpPr>
                <a:grpSpLocks/>
              </p:cNvGrpSpPr>
              <p:nvPr/>
            </p:nvGrpSpPr>
            <p:grpSpPr bwMode="auto">
              <a:xfrm>
                <a:off x="74" y="313"/>
                <a:ext cx="5459" cy="3667"/>
                <a:chOff x="74" y="313"/>
                <a:chExt cx="5459" cy="3667"/>
              </a:xfrm>
            </p:grpSpPr>
            <p:grpSp>
              <p:nvGrpSpPr>
                <p:cNvPr id="24" name="Group 116"/>
                <p:cNvGrpSpPr>
                  <a:grpSpLocks/>
                </p:cNvGrpSpPr>
                <p:nvPr/>
              </p:nvGrpSpPr>
              <p:grpSpPr bwMode="auto">
                <a:xfrm>
                  <a:off x="74" y="313"/>
                  <a:ext cx="5459" cy="3667"/>
                  <a:chOff x="74" y="313"/>
                  <a:chExt cx="5459" cy="3667"/>
                </a:xfrm>
              </p:grpSpPr>
              <p:sp>
                <p:nvSpPr>
                  <p:cNvPr id="26" name="Arc 117"/>
                  <p:cNvSpPr>
                    <a:spLocks/>
                  </p:cNvSpPr>
                  <p:nvPr/>
                </p:nvSpPr>
                <p:spPr bwMode="hidden">
                  <a:xfrm flipV="1">
                    <a:off x="2966" y="456"/>
                    <a:ext cx="2567" cy="2046"/>
                  </a:xfrm>
                  <a:custGeom>
                    <a:avLst/>
                    <a:gdLst>
                      <a:gd name="T0" fmla="*/ 2567 w 36729"/>
                      <a:gd name="T1" fmla="*/ 990 h 21600"/>
                      <a:gd name="T2" fmla="*/ 0 w 36729"/>
                      <a:gd name="T3" fmla="*/ 1155 h 21600"/>
                      <a:gd name="T4" fmla="*/ 1246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lnTo>
                          <a:pt x="36729" y="10451"/>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27" name="Arc 118"/>
                  <p:cNvSpPr>
                    <a:spLocks/>
                  </p:cNvSpPr>
                  <p:nvPr/>
                </p:nvSpPr>
                <p:spPr bwMode="hidden">
                  <a:xfrm flipH="1">
                    <a:off x="388" y="1601"/>
                    <a:ext cx="2016" cy="2379"/>
                  </a:xfrm>
                  <a:custGeom>
                    <a:avLst/>
                    <a:gdLst>
                      <a:gd name="T0" fmla="*/ 0 w 30473"/>
                      <a:gd name="T1" fmla="*/ 203 h 22305"/>
                      <a:gd name="T2" fmla="*/ 2015 w 30473"/>
                      <a:gd name="T3" fmla="*/ 2379 h 22305"/>
                      <a:gd name="T4" fmla="*/ 587 w 30473"/>
                      <a:gd name="T5" fmla="*/ 2304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28" name="Arc 119"/>
                  <p:cNvSpPr>
                    <a:spLocks/>
                  </p:cNvSpPr>
                  <p:nvPr/>
                </p:nvSpPr>
                <p:spPr bwMode="hidden">
                  <a:xfrm>
                    <a:off x="3029" y="1181"/>
                    <a:ext cx="1426" cy="2379"/>
                  </a:xfrm>
                  <a:custGeom>
                    <a:avLst/>
                    <a:gdLst>
                      <a:gd name="T0" fmla="*/ 0 w 34812"/>
                      <a:gd name="T1" fmla="*/ 481 h 22305"/>
                      <a:gd name="T2" fmla="*/ 1426 w 34812"/>
                      <a:gd name="T3" fmla="*/ 2379 h 22305"/>
                      <a:gd name="T4" fmla="*/ 541 w 34812"/>
                      <a:gd name="T5" fmla="*/ 2304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29" name="Arc 120"/>
                  <p:cNvSpPr>
                    <a:spLocks/>
                  </p:cNvSpPr>
                  <p:nvPr/>
                </p:nvSpPr>
                <p:spPr bwMode="hidden">
                  <a:xfrm flipH="1">
                    <a:off x="74" y="813"/>
                    <a:ext cx="2540" cy="2379"/>
                  </a:xfrm>
                  <a:custGeom>
                    <a:avLst/>
                    <a:gdLst>
                      <a:gd name="T0" fmla="*/ 0 w 36830"/>
                      <a:gd name="T1" fmla="*/ 670 h 22305"/>
                      <a:gd name="T2" fmla="*/ 2539 w 36830"/>
                      <a:gd name="T3" fmla="*/ 2379 h 22305"/>
                      <a:gd name="T4" fmla="*/ 1050 w 36830"/>
                      <a:gd name="T5" fmla="*/ 2304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30" name="Arc 121"/>
                  <p:cNvSpPr>
                    <a:spLocks/>
                  </p:cNvSpPr>
                  <p:nvPr/>
                </p:nvSpPr>
                <p:spPr bwMode="hidden">
                  <a:xfrm flipH="1">
                    <a:off x="790" y="313"/>
                    <a:ext cx="1850" cy="2304"/>
                  </a:xfrm>
                  <a:custGeom>
                    <a:avLst/>
                    <a:gdLst>
                      <a:gd name="T0" fmla="*/ 0 w 31881"/>
                      <a:gd name="T1" fmla="*/ 1068 h 21600"/>
                      <a:gd name="T2" fmla="*/ 1850 w 31881"/>
                      <a:gd name="T3" fmla="*/ 518 h 21600"/>
                      <a:gd name="T4" fmla="*/ 1058 w 31881"/>
                      <a:gd name="T5" fmla="*/ 2304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lnTo>
                          <a:pt x="-1" y="10015"/>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31" name="Arc 122"/>
                  <p:cNvSpPr>
                    <a:spLocks/>
                  </p:cNvSpPr>
                  <p:nvPr/>
                </p:nvSpPr>
                <p:spPr bwMode="hidden">
                  <a:xfrm>
                    <a:off x="2763" y="1281"/>
                    <a:ext cx="764" cy="2304"/>
                  </a:xfrm>
                  <a:custGeom>
                    <a:avLst/>
                    <a:gdLst>
                      <a:gd name="T0" fmla="*/ 0 w 31146"/>
                      <a:gd name="T1" fmla="*/ 481 h 21600"/>
                      <a:gd name="T2" fmla="*/ 764 w 31146"/>
                      <a:gd name="T3" fmla="*/ 1020 h 21600"/>
                      <a:gd name="T4" fmla="*/ 324 w 31146"/>
                      <a:gd name="T5" fmla="*/ 2304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lnTo>
                          <a:pt x="-1" y="4511"/>
                        </a:ln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32" name="Freeform 123"/>
                  <p:cNvSpPr>
                    <a:spLocks/>
                  </p:cNvSpPr>
                  <p:nvPr/>
                </p:nvSpPr>
                <p:spPr bwMode="hidden">
                  <a:xfrm flipH="1">
                    <a:off x="1800" y="438"/>
                    <a:ext cx="418" cy="1524"/>
                  </a:xfrm>
                  <a:custGeom>
                    <a:avLst/>
                    <a:gdLst>
                      <a:gd name="T0" fmla="*/ 0 w 776"/>
                      <a:gd name="T1" fmla="*/ 41 h 2368"/>
                      <a:gd name="T2" fmla="*/ 129 w 776"/>
                      <a:gd name="T3" fmla="*/ 10 h 2368"/>
                      <a:gd name="T4" fmla="*/ 52 w 776"/>
                      <a:gd name="T5" fmla="*/ 103 h 2368"/>
                      <a:gd name="T6" fmla="*/ 181 w 776"/>
                      <a:gd name="T7" fmla="*/ 103 h 2368"/>
                      <a:gd name="T8" fmla="*/ 103 w 776"/>
                      <a:gd name="T9" fmla="*/ 196 h 2368"/>
                      <a:gd name="T10" fmla="*/ 207 w 776"/>
                      <a:gd name="T11" fmla="*/ 227 h 2368"/>
                      <a:gd name="T12" fmla="*/ 155 w 776"/>
                      <a:gd name="T13" fmla="*/ 288 h 2368"/>
                      <a:gd name="T14" fmla="*/ 259 w 776"/>
                      <a:gd name="T15" fmla="*/ 319 h 2368"/>
                      <a:gd name="T16" fmla="*/ 207 w 776"/>
                      <a:gd name="T17" fmla="*/ 381 h 2368"/>
                      <a:gd name="T18" fmla="*/ 284 w 776"/>
                      <a:gd name="T19" fmla="*/ 412 h 2368"/>
                      <a:gd name="T20" fmla="*/ 259 w 776"/>
                      <a:gd name="T21" fmla="*/ 474 h 2368"/>
                      <a:gd name="T22" fmla="*/ 310 w 776"/>
                      <a:gd name="T23" fmla="*/ 535 h 2368"/>
                      <a:gd name="T24" fmla="*/ 310 w 776"/>
                      <a:gd name="T25" fmla="*/ 597 h 2368"/>
                      <a:gd name="T26" fmla="*/ 362 w 776"/>
                      <a:gd name="T27" fmla="*/ 690 h 2368"/>
                      <a:gd name="T28" fmla="*/ 336 w 776"/>
                      <a:gd name="T29" fmla="*/ 783 h 2368"/>
                      <a:gd name="T30" fmla="*/ 388 w 776"/>
                      <a:gd name="T31" fmla="*/ 844 h 2368"/>
                      <a:gd name="T32" fmla="*/ 362 w 776"/>
                      <a:gd name="T33" fmla="*/ 937 h 2368"/>
                      <a:gd name="T34" fmla="*/ 388 w 776"/>
                      <a:gd name="T35" fmla="*/ 1030 h 2368"/>
                      <a:gd name="T36" fmla="*/ 362 w 776"/>
                      <a:gd name="T37" fmla="*/ 1092 h 2368"/>
                      <a:gd name="T38" fmla="*/ 414 w 776"/>
                      <a:gd name="T39" fmla="*/ 1184 h 2368"/>
                      <a:gd name="T40" fmla="*/ 388 w 776"/>
                      <a:gd name="T41" fmla="*/ 1277 h 2368"/>
                      <a:gd name="T42" fmla="*/ 414 w 776"/>
                      <a:gd name="T43" fmla="*/ 1400 h 2368"/>
                      <a:gd name="T44" fmla="*/ 388 w 776"/>
                      <a:gd name="T45" fmla="*/ 1431 h 2368"/>
                      <a:gd name="T46" fmla="*/ 414 w 776"/>
                      <a:gd name="T47" fmla="*/ 152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sp>
              <p:nvSpPr>
                <p:cNvPr id="25" name="Freeform 124"/>
                <p:cNvSpPr>
                  <a:spLocks/>
                </p:cNvSpPr>
                <p:nvPr/>
              </p:nvSpPr>
              <p:spPr bwMode="hidden">
                <a:xfrm rot="-1346631">
                  <a:off x="3280" y="1529"/>
                  <a:ext cx="442" cy="837"/>
                </a:xfrm>
                <a:custGeom>
                  <a:avLst/>
                  <a:gdLst>
                    <a:gd name="T0" fmla="*/ 0 w 776"/>
                    <a:gd name="T1" fmla="*/ 23 h 2368"/>
                    <a:gd name="T2" fmla="*/ 137 w 776"/>
                    <a:gd name="T3" fmla="*/ 6 h 2368"/>
                    <a:gd name="T4" fmla="*/ 55 w 776"/>
                    <a:gd name="T5" fmla="*/ 57 h 2368"/>
                    <a:gd name="T6" fmla="*/ 191 w 776"/>
                    <a:gd name="T7" fmla="*/ 57 h 2368"/>
                    <a:gd name="T8" fmla="*/ 109 w 776"/>
                    <a:gd name="T9" fmla="*/ 107 h 2368"/>
                    <a:gd name="T10" fmla="*/ 219 w 776"/>
                    <a:gd name="T11" fmla="*/ 124 h 2368"/>
                    <a:gd name="T12" fmla="*/ 164 w 776"/>
                    <a:gd name="T13" fmla="*/ 158 h 2368"/>
                    <a:gd name="T14" fmla="*/ 273 w 776"/>
                    <a:gd name="T15" fmla="*/ 175 h 2368"/>
                    <a:gd name="T16" fmla="*/ 219 w 776"/>
                    <a:gd name="T17" fmla="*/ 209 h 2368"/>
                    <a:gd name="T18" fmla="*/ 301 w 776"/>
                    <a:gd name="T19" fmla="*/ 226 h 2368"/>
                    <a:gd name="T20" fmla="*/ 273 w 776"/>
                    <a:gd name="T21" fmla="*/ 260 h 2368"/>
                    <a:gd name="T22" fmla="*/ 328 w 776"/>
                    <a:gd name="T23" fmla="*/ 294 h 2368"/>
                    <a:gd name="T24" fmla="*/ 328 w 776"/>
                    <a:gd name="T25" fmla="*/ 328 h 2368"/>
                    <a:gd name="T26" fmla="*/ 383 w 776"/>
                    <a:gd name="T27" fmla="*/ 379 h 2368"/>
                    <a:gd name="T28" fmla="*/ 355 w 776"/>
                    <a:gd name="T29" fmla="*/ 430 h 2368"/>
                    <a:gd name="T30" fmla="*/ 410 w 776"/>
                    <a:gd name="T31" fmla="*/ 464 h 2368"/>
                    <a:gd name="T32" fmla="*/ 383 w 776"/>
                    <a:gd name="T33" fmla="*/ 515 h 2368"/>
                    <a:gd name="T34" fmla="*/ 410 w 776"/>
                    <a:gd name="T35" fmla="*/ 566 h 2368"/>
                    <a:gd name="T36" fmla="*/ 383 w 776"/>
                    <a:gd name="T37" fmla="*/ 599 h 2368"/>
                    <a:gd name="T38" fmla="*/ 437 w 776"/>
                    <a:gd name="T39" fmla="*/ 650 h 2368"/>
                    <a:gd name="T40" fmla="*/ 410 w 776"/>
                    <a:gd name="T41" fmla="*/ 701 h 2368"/>
                    <a:gd name="T42" fmla="*/ 437 w 776"/>
                    <a:gd name="T43" fmla="*/ 769 h 2368"/>
                    <a:gd name="T44" fmla="*/ 410 w 776"/>
                    <a:gd name="T45" fmla="*/ 786 h 2368"/>
                    <a:gd name="T46" fmla="*/ 437 w 776"/>
                    <a:gd name="T47" fmla="*/ 83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grpSp>
          <p:nvGrpSpPr>
            <p:cNvPr id="7" name="Group 125"/>
            <p:cNvGrpSpPr>
              <a:grpSpLocks/>
            </p:cNvGrpSpPr>
            <p:nvPr/>
          </p:nvGrpSpPr>
          <p:grpSpPr bwMode="auto">
            <a:xfrm>
              <a:off x="1476" y="449"/>
              <a:ext cx="4038" cy="2966"/>
              <a:chOff x="210" y="337"/>
              <a:chExt cx="5198" cy="3818"/>
            </a:xfrm>
          </p:grpSpPr>
          <p:sp>
            <p:nvSpPr>
              <p:cNvPr id="8" name="Freeform 126"/>
              <p:cNvSpPr>
                <a:spLocks/>
              </p:cNvSpPr>
              <p:nvPr/>
            </p:nvSpPr>
            <p:spPr bwMode="hidden">
              <a:xfrm flipH="1">
                <a:off x="1934" y="2382"/>
                <a:ext cx="485" cy="1479"/>
              </a:xfrm>
              <a:custGeom>
                <a:avLst/>
                <a:gdLst>
                  <a:gd name="T0" fmla="*/ 0 w 776"/>
                  <a:gd name="T1" fmla="*/ 40 h 2368"/>
                  <a:gd name="T2" fmla="*/ 150 w 776"/>
                  <a:gd name="T3" fmla="*/ 10 h 2368"/>
                  <a:gd name="T4" fmla="*/ 60 w 776"/>
                  <a:gd name="T5" fmla="*/ 100 h 2368"/>
                  <a:gd name="T6" fmla="*/ 210 w 776"/>
                  <a:gd name="T7" fmla="*/ 100 h 2368"/>
                  <a:gd name="T8" fmla="*/ 120 w 776"/>
                  <a:gd name="T9" fmla="*/ 190 h 2368"/>
                  <a:gd name="T10" fmla="*/ 240 w 776"/>
                  <a:gd name="T11" fmla="*/ 220 h 2368"/>
                  <a:gd name="T12" fmla="*/ 180 w 776"/>
                  <a:gd name="T13" fmla="*/ 280 h 2368"/>
                  <a:gd name="T14" fmla="*/ 300 w 776"/>
                  <a:gd name="T15" fmla="*/ 310 h 2368"/>
                  <a:gd name="T16" fmla="*/ 240 w 776"/>
                  <a:gd name="T17" fmla="*/ 370 h 2368"/>
                  <a:gd name="T18" fmla="*/ 330 w 776"/>
                  <a:gd name="T19" fmla="*/ 400 h 2368"/>
                  <a:gd name="T20" fmla="*/ 300 w 776"/>
                  <a:gd name="T21" fmla="*/ 460 h 2368"/>
                  <a:gd name="T22" fmla="*/ 360 w 776"/>
                  <a:gd name="T23" fmla="*/ 520 h 2368"/>
                  <a:gd name="T24" fmla="*/ 360 w 776"/>
                  <a:gd name="T25" fmla="*/ 580 h 2368"/>
                  <a:gd name="T26" fmla="*/ 420 w 776"/>
                  <a:gd name="T27" fmla="*/ 670 h 2368"/>
                  <a:gd name="T28" fmla="*/ 390 w 776"/>
                  <a:gd name="T29" fmla="*/ 759 h 2368"/>
                  <a:gd name="T30" fmla="*/ 450 w 776"/>
                  <a:gd name="T31" fmla="*/ 819 h 2368"/>
                  <a:gd name="T32" fmla="*/ 420 w 776"/>
                  <a:gd name="T33" fmla="*/ 909 h 2368"/>
                  <a:gd name="T34" fmla="*/ 450 w 776"/>
                  <a:gd name="T35" fmla="*/ 999 h 2368"/>
                  <a:gd name="T36" fmla="*/ 420 w 776"/>
                  <a:gd name="T37" fmla="*/ 1059 h 2368"/>
                  <a:gd name="T38" fmla="*/ 480 w 776"/>
                  <a:gd name="T39" fmla="*/ 1149 h 2368"/>
                  <a:gd name="T40" fmla="*/ 450 w 776"/>
                  <a:gd name="T41" fmla="*/ 1239 h 2368"/>
                  <a:gd name="T42" fmla="*/ 480 w 776"/>
                  <a:gd name="T43" fmla="*/ 1359 h 2368"/>
                  <a:gd name="T44" fmla="*/ 450 w 776"/>
                  <a:gd name="T45" fmla="*/ 1389 h 2368"/>
                  <a:gd name="T46" fmla="*/ 480 w 776"/>
                  <a:gd name="T47" fmla="*/ 147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9" name="Arc 127"/>
              <p:cNvSpPr>
                <a:spLocks/>
              </p:cNvSpPr>
              <p:nvPr/>
            </p:nvSpPr>
            <p:spPr bwMode="hidden">
              <a:xfrm flipH="1">
                <a:off x="1054" y="1851"/>
                <a:ext cx="2122" cy="2304"/>
              </a:xfrm>
              <a:custGeom>
                <a:avLst/>
                <a:gdLst>
                  <a:gd name="T0" fmla="*/ 537 w 21600"/>
                  <a:gd name="T1" fmla="*/ 0 h 21602"/>
                  <a:gd name="T2" fmla="*/ 2121 w 21600"/>
                  <a:gd name="T3" fmla="*/ 2304 h 21602"/>
                  <a:gd name="T4" fmla="*/ 0 w 21600"/>
                  <a:gd name="T5" fmla="*/ 2229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0" name="Arc 128"/>
              <p:cNvSpPr>
                <a:spLocks/>
              </p:cNvSpPr>
              <p:nvPr/>
            </p:nvSpPr>
            <p:spPr bwMode="hidden">
              <a:xfrm flipH="1">
                <a:off x="1266" y="1480"/>
                <a:ext cx="1244" cy="2379"/>
              </a:xfrm>
              <a:custGeom>
                <a:avLst/>
                <a:gdLst>
                  <a:gd name="T0" fmla="*/ 0 w 28940"/>
                  <a:gd name="T1" fmla="*/ 137 h 22305"/>
                  <a:gd name="T2" fmla="*/ 1244 w 28940"/>
                  <a:gd name="T3" fmla="*/ 2379 h 22305"/>
                  <a:gd name="T4" fmla="*/ 316 w 28940"/>
                  <a:gd name="T5" fmla="*/ 2304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1" name="Arc 129"/>
              <p:cNvSpPr>
                <a:spLocks/>
              </p:cNvSpPr>
              <p:nvPr/>
            </p:nvSpPr>
            <p:spPr bwMode="hidden">
              <a:xfrm flipH="1">
                <a:off x="210" y="1168"/>
                <a:ext cx="2376" cy="2379"/>
              </a:xfrm>
              <a:custGeom>
                <a:avLst/>
                <a:gdLst>
                  <a:gd name="T0" fmla="*/ 0 w 34455"/>
                  <a:gd name="T1" fmla="*/ 452 h 22305"/>
                  <a:gd name="T2" fmla="*/ 2375 w 34455"/>
                  <a:gd name="T3" fmla="*/ 2379 h 22305"/>
                  <a:gd name="T4" fmla="*/ 886 w 34455"/>
                  <a:gd name="T5" fmla="*/ 2304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2" name="Arc 130"/>
              <p:cNvSpPr>
                <a:spLocks/>
              </p:cNvSpPr>
              <p:nvPr/>
            </p:nvSpPr>
            <p:spPr bwMode="hidden">
              <a:xfrm>
                <a:off x="2840" y="1503"/>
                <a:ext cx="381" cy="2379"/>
              </a:xfrm>
              <a:custGeom>
                <a:avLst/>
                <a:gdLst>
                  <a:gd name="T0" fmla="*/ 0 w 34812"/>
                  <a:gd name="T1" fmla="*/ 481 h 22305"/>
                  <a:gd name="T2" fmla="*/ 381 w 34812"/>
                  <a:gd name="T3" fmla="*/ 2379 h 22305"/>
                  <a:gd name="T4" fmla="*/ 145 w 34812"/>
                  <a:gd name="T5" fmla="*/ 2304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3" name="Arc 131"/>
              <p:cNvSpPr>
                <a:spLocks/>
              </p:cNvSpPr>
              <p:nvPr/>
            </p:nvSpPr>
            <p:spPr bwMode="hidden">
              <a:xfrm>
                <a:off x="2940" y="1492"/>
                <a:ext cx="1004" cy="2379"/>
              </a:xfrm>
              <a:custGeom>
                <a:avLst/>
                <a:gdLst>
                  <a:gd name="T0" fmla="*/ 0 w 34812"/>
                  <a:gd name="T1" fmla="*/ 481 h 22305"/>
                  <a:gd name="T2" fmla="*/ 1004 w 34812"/>
                  <a:gd name="T3" fmla="*/ 2379 h 22305"/>
                  <a:gd name="T4" fmla="*/ 381 w 34812"/>
                  <a:gd name="T5" fmla="*/ 2304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4" name="Freeform 132"/>
              <p:cNvSpPr>
                <a:spLocks/>
              </p:cNvSpPr>
              <p:nvPr/>
            </p:nvSpPr>
            <p:spPr bwMode="hidden">
              <a:xfrm>
                <a:off x="3301" y="2635"/>
                <a:ext cx="485" cy="1479"/>
              </a:xfrm>
              <a:custGeom>
                <a:avLst/>
                <a:gdLst>
                  <a:gd name="T0" fmla="*/ 0 w 776"/>
                  <a:gd name="T1" fmla="*/ 40 h 2368"/>
                  <a:gd name="T2" fmla="*/ 150 w 776"/>
                  <a:gd name="T3" fmla="*/ 10 h 2368"/>
                  <a:gd name="T4" fmla="*/ 60 w 776"/>
                  <a:gd name="T5" fmla="*/ 100 h 2368"/>
                  <a:gd name="T6" fmla="*/ 210 w 776"/>
                  <a:gd name="T7" fmla="*/ 100 h 2368"/>
                  <a:gd name="T8" fmla="*/ 120 w 776"/>
                  <a:gd name="T9" fmla="*/ 190 h 2368"/>
                  <a:gd name="T10" fmla="*/ 240 w 776"/>
                  <a:gd name="T11" fmla="*/ 220 h 2368"/>
                  <a:gd name="T12" fmla="*/ 180 w 776"/>
                  <a:gd name="T13" fmla="*/ 280 h 2368"/>
                  <a:gd name="T14" fmla="*/ 300 w 776"/>
                  <a:gd name="T15" fmla="*/ 310 h 2368"/>
                  <a:gd name="T16" fmla="*/ 240 w 776"/>
                  <a:gd name="T17" fmla="*/ 370 h 2368"/>
                  <a:gd name="T18" fmla="*/ 330 w 776"/>
                  <a:gd name="T19" fmla="*/ 400 h 2368"/>
                  <a:gd name="T20" fmla="*/ 300 w 776"/>
                  <a:gd name="T21" fmla="*/ 460 h 2368"/>
                  <a:gd name="T22" fmla="*/ 360 w 776"/>
                  <a:gd name="T23" fmla="*/ 520 h 2368"/>
                  <a:gd name="T24" fmla="*/ 360 w 776"/>
                  <a:gd name="T25" fmla="*/ 580 h 2368"/>
                  <a:gd name="T26" fmla="*/ 420 w 776"/>
                  <a:gd name="T27" fmla="*/ 670 h 2368"/>
                  <a:gd name="T28" fmla="*/ 390 w 776"/>
                  <a:gd name="T29" fmla="*/ 759 h 2368"/>
                  <a:gd name="T30" fmla="*/ 450 w 776"/>
                  <a:gd name="T31" fmla="*/ 819 h 2368"/>
                  <a:gd name="T32" fmla="*/ 420 w 776"/>
                  <a:gd name="T33" fmla="*/ 909 h 2368"/>
                  <a:gd name="T34" fmla="*/ 450 w 776"/>
                  <a:gd name="T35" fmla="*/ 999 h 2368"/>
                  <a:gd name="T36" fmla="*/ 420 w 776"/>
                  <a:gd name="T37" fmla="*/ 1059 h 2368"/>
                  <a:gd name="T38" fmla="*/ 480 w 776"/>
                  <a:gd name="T39" fmla="*/ 1149 h 2368"/>
                  <a:gd name="T40" fmla="*/ 450 w 776"/>
                  <a:gd name="T41" fmla="*/ 1239 h 2368"/>
                  <a:gd name="T42" fmla="*/ 480 w 776"/>
                  <a:gd name="T43" fmla="*/ 1359 h 2368"/>
                  <a:gd name="T44" fmla="*/ 450 w 776"/>
                  <a:gd name="T45" fmla="*/ 1389 h 2368"/>
                  <a:gd name="T46" fmla="*/ 480 w 776"/>
                  <a:gd name="T47" fmla="*/ 147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5" name="Freeform 133"/>
              <p:cNvSpPr>
                <a:spLocks/>
              </p:cNvSpPr>
              <p:nvPr/>
            </p:nvSpPr>
            <p:spPr bwMode="hidden">
              <a:xfrm rot="19660755" flipV="1">
                <a:off x="2546" y="2150"/>
                <a:ext cx="442" cy="837"/>
              </a:xfrm>
              <a:custGeom>
                <a:avLst/>
                <a:gdLst>
                  <a:gd name="T0" fmla="*/ 0 w 776"/>
                  <a:gd name="T1" fmla="*/ 23 h 2368"/>
                  <a:gd name="T2" fmla="*/ 137 w 776"/>
                  <a:gd name="T3" fmla="*/ 6 h 2368"/>
                  <a:gd name="T4" fmla="*/ 55 w 776"/>
                  <a:gd name="T5" fmla="*/ 57 h 2368"/>
                  <a:gd name="T6" fmla="*/ 191 w 776"/>
                  <a:gd name="T7" fmla="*/ 57 h 2368"/>
                  <a:gd name="T8" fmla="*/ 109 w 776"/>
                  <a:gd name="T9" fmla="*/ 107 h 2368"/>
                  <a:gd name="T10" fmla="*/ 219 w 776"/>
                  <a:gd name="T11" fmla="*/ 124 h 2368"/>
                  <a:gd name="T12" fmla="*/ 164 w 776"/>
                  <a:gd name="T13" fmla="*/ 158 h 2368"/>
                  <a:gd name="T14" fmla="*/ 273 w 776"/>
                  <a:gd name="T15" fmla="*/ 175 h 2368"/>
                  <a:gd name="T16" fmla="*/ 219 w 776"/>
                  <a:gd name="T17" fmla="*/ 209 h 2368"/>
                  <a:gd name="T18" fmla="*/ 301 w 776"/>
                  <a:gd name="T19" fmla="*/ 226 h 2368"/>
                  <a:gd name="T20" fmla="*/ 273 w 776"/>
                  <a:gd name="T21" fmla="*/ 260 h 2368"/>
                  <a:gd name="T22" fmla="*/ 328 w 776"/>
                  <a:gd name="T23" fmla="*/ 294 h 2368"/>
                  <a:gd name="T24" fmla="*/ 328 w 776"/>
                  <a:gd name="T25" fmla="*/ 328 h 2368"/>
                  <a:gd name="T26" fmla="*/ 383 w 776"/>
                  <a:gd name="T27" fmla="*/ 379 h 2368"/>
                  <a:gd name="T28" fmla="*/ 355 w 776"/>
                  <a:gd name="T29" fmla="*/ 430 h 2368"/>
                  <a:gd name="T30" fmla="*/ 410 w 776"/>
                  <a:gd name="T31" fmla="*/ 464 h 2368"/>
                  <a:gd name="T32" fmla="*/ 383 w 776"/>
                  <a:gd name="T33" fmla="*/ 515 h 2368"/>
                  <a:gd name="T34" fmla="*/ 410 w 776"/>
                  <a:gd name="T35" fmla="*/ 566 h 2368"/>
                  <a:gd name="T36" fmla="*/ 383 w 776"/>
                  <a:gd name="T37" fmla="*/ 599 h 2368"/>
                  <a:gd name="T38" fmla="*/ 437 w 776"/>
                  <a:gd name="T39" fmla="*/ 650 h 2368"/>
                  <a:gd name="T40" fmla="*/ 410 w 776"/>
                  <a:gd name="T41" fmla="*/ 701 h 2368"/>
                  <a:gd name="T42" fmla="*/ 437 w 776"/>
                  <a:gd name="T43" fmla="*/ 769 h 2368"/>
                  <a:gd name="T44" fmla="*/ 410 w 776"/>
                  <a:gd name="T45" fmla="*/ 786 h 2368"/>
                  <a:gd name="T46" fmla="*/ 437 w 776"/>
                  <a:gd name="T47" fmla="*/ 83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6" name="Freeform 134"/>
              <p:cNvSpPr>
                <a:spLocks/>
              </p:cNvSpPr>
              <p:nvPr/>
            </p:nvSpPr>
            <p:spPr bwMode="hidden">
              <a:xfrm flipH="1">
                <a:off x="489" y="2504"/>
                <a:ext cx="1085" cy="1524"/>
              </a:xfrm>
              <a:custGeom>
                <a:avLst/>
                <a:gdLst>
                  <a:gd name="T0" fmla="*/ 0 w 776"/>
                  <a:gd name="T1" fmla="*/ 41 h 2368"/>
                  <a:gd name="T2" fmla="*/ 336 w 776"/>
                  <a:gd name="T3" fmla="*/ 10 h 2368"/>
                  <a:gd name="T4" fmla="*/ 134 w 776"/>
                  <a:gd name="T5" fmla="*/ 103 h 2368"/>
                  <a:gd name="T6" fmla="*/ 470 w 776"/>
                  <a:gd name="T7" fmla="*/ 103 h 2368"/>
                  <a:gd name="T8" fmla="*/ 268 w 776"/>
                  <a:gd name="T9" fmla="*/ 196 h 2368"/>
                  <a:gd name="T10" fmla="*/ 537 w 776"/>
                  <a:gd name="T11" fmla="*/ 227 h 2368"/>
                  <a:gd name="T12" fmla="*/ 403 w 776"/>
                  <a:gd name="T13" fmla="*/ 288 h 2368"/>
                  <a:gd name="T14" fmla="*/ 671 w 776"/>
                  <a:gd name="T15" fmla="*/ 319 h 2368"/>
                  <a:gd name="T16" fmla="*/ 537 w 776"/>
                  <a:gd name="T17" fmla="*/ 381 h 2368"/>
                  <a:gd name="T18" fmla="*/ 738 w 776"/>
                  <a:gd name="T19" fmla="*/ 412 h 2368"/>
                  <a:gd name="T20" fmla="*/ 671 w 776"/>
                  <a:gd name="T21" fmla="*/ 474 h 2368"/>
                  <a:gd name="T22" fmla="*/ 805 w 776"/>
                  <a:gd name="T23" fmla="*/ 535 h 2368"/>
                  <a:gd name="T24" fmla="*/ 805 w 776"/>
                  <a:gd name="T25" fmla="*/ 597 h 2368"/>
                  <a:gd name="T26" fmla="*/ 940 w 776"/>
                  <a:gd name="T27" fmla="*/ 690 h 2368"/>
                  <a:gd name="T28" fmla="*/ 872 w 776"/>
                  <a:gd name="T29" fmla="*/ 783 h 2368"/>
                  <a:gd name="T30" fmla="*/ 1007 w 776"/>
                  <a:gd name="T31" fmla="*/ 844 h 2368"/>
                  <a:gd name="T32" fmla="*/ 940 w 776"/>
                  <a:gd name="T33" fmla="*/ 937 h 2368"/>
                  <a:gd name="T34" fmla="*/ 1007 w 776"/>
                  <a:gd name="T35" fmla="*/ 1030 h 2368"/>
                  <a:gd name="T36" fmla="*/ 940 w 776"/>
                  <a:gd name="T37" fmla="*/ 1092 h 2368"/>
                  <a:gd name="T38" fmla="*/ 1074 w 776"/>
                  <a:gd name="T39" fmla="*/ 1184 h 2368"/>
                  <a:gd name="T40" fmla="*/ 1007 w 776"/>
                  <a:gd name="T41" fmla="*/ 1277 h 2368"/>
                  <a:gd name="T42" fmla="*/ 1074 w 776"/>
                  <a:gd name="T43" fmla="*/ 1400 h 2368"/>
                  <a:gd name="T44" fmla="*/ 1007 w 776"/>
                  <a:gd name="T45" fmla="*/ 1431 h 2368"/>
                  <a:gd name="T46" fmla="*/ 1074 w 776"/>
                  <a:gd name="T47" fmla="*/ 152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7" name="Freeform 135"/>
              <p:cNvSpPr>
                <a:spLocks/>
              </p:cNvSpPr>
              <p:nvPr/>
            </p:nvSpPr>
            <p:spPr bwMode="hidden">
              <a:xfrm flipH="1">
                <a:off x="1000" y="893"/>
                <a:ext cx="696" cy="1524"/>
              </a:xfrm>
              <a:custGeom>
                <a:avLst/>
                <a:gdLst>
                  <a:gd name="T0" fmla="*/ 0 w 776"/>
                  <a:gd name="T1" fmla="*/ 41 h 2368"/>
                  <a:gd name="T2" fmla="*/ 215 w 776"/>
                  <a:gd name="T3" fmla="*/ 10 h 2368"/>
                  <a:gd name="T4" fmla="*/ 86 w 776"/>
                  <a:gd name="T5" fmla="*/ 103 h 2368"/>
                  <a:gd name="T6" fmla="*/ 301 w 776"/>
                  <a:gd name="T7" fmla="*/ 103 h 2368"/>
                  <a:gd name="T8" fmla="*/ 172 w 776"/>
                  <a:gd name="T9" fmla="*/ 196 h 2368"/>
                  <a:gd name="T10" fmla="*/ 344 w 776"/>
                  <a:gd name="T11" fmla="*/ 227 h 2368"/>
                  <a:gd name="T12" fmla="*/ 258 w 776"/>
                  <a:gd name="T13" fmla="*/ 288 h 2368"/>
                  <a:gd name="T14" fmla="*/ 431 w 776"/>
                  <a:gd name="T15" fmla="*/ 319 h 2368"/>
                  <a:gd name="T16" fmla="*/ 344 w 776"/>
                  <a:gd name="T17" fmla="*/ 381 h 2368"/>
                  <a:gd name="T18" fmla="*/ 474 w 776"/>
                  <a:gd name="T19" fmla="*/ 412 h 2368"/>
                  <a:gd name="T20" fmla="*/ 431 w 776"/>
                  <a:gd name="T21" fmla="*/ 474 h 2368"/>
                  <a:gd name="T22" fmla="*/ 517 w 776"/>
                  <a:gd name="T23" fmla="*/ 535 h 2368"/>
                  <a:gd name="T24" fmla="*/ 517 w 776"/>
                  <a:gd name="T25" fmla="*/ 597 h 2368"/>
                  <a:gd name="T26" fmla="*/ 603 w 776"/>
                  <a:gd name="T27" fmla="*/ 690 h 2368"/>
                  <a:gd name="T28" fmla="*/ 560 w 776"/>
                  <a:gd name="T29" fmla="*/ 783 h 2368"/>
                  <a:gd name="T30" fmla="*/ 646 w 776"/>
                  <a:gd name="T31" fmla="*/ 844 h 2368"/>
                  <a:gd name="T32" fmla="*/ 603 w 776"/>
                  <a:gd name="T33" fmla="*/ 937 h 2368"/>
                  <a:gd name="T34" fmla="*/ 646 w 776"/>
                  <a:gd name="T35" fmla="*/ 1030 h 2368"/>
                  <a:gd name="T36" fmla="*/ 603 w 776"/>
                  <a:gd name="T37" fmla="*/ 1092 h 2368"/>
                  <a:gd name="T38" fmla="*/ 689 w 776"/>
                  <a:gd name="T39" fmla="*/ 1184 h 2368"/>
                  <a:gd name="T40" fmla="*/ 646 w 776"/>
                  <a:gd name="T41" fmla="*/ 1277 h 2368"/>
                  <a:gd name="T42" fmla="*/ 689 w 776"/>
                  <a:gd name="T43" fmla="*/ 1400 h 2368"/>
                  <a:gd name="T44" fmla="*/ 646 w 776"/>
                  <a:gd name="T45" fmla="*/ 1431 h 2368"/>
                  <a:gd name="T46" fmla="*/ 689 w 776"/>
                  <a:gd name="T47" fmla="*/ 152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8" name="Freeform 136"/>
              <p:cNvSpPr>
                <a:spLocks/>
              </p:cNvSpPr>
              <p:nvPr/>
            </p:nvSpPr>
            <p:spPr bwMode="hidden">
              <a:xfrm>
                <a:off x="4401" y="2280"/>
                <a:ext cx="1007" cy="1601"/>
              </a:xfrm>
              <a:custGeom>
                <a:avLst/>
                <a:gdLst>
                  <a:gd name="T0" fmla="*/ 0 w 776"/>
                  <a:gd name="T1" fmla="*/ 43 h 2368"/>
                  <a:gd name="T2" fmla="*/ 311 w 776"/>
                  <a:gd name="T3" fmla="*/ 11 h 2368"/>
                  <a:gd name="T4" fmla="*/ 125 w 776"/>
                  <a:gd name="T5" fmla="*/ 108 h 2368"/>
                  <a:gd name="T6" fmla="*/ 436 w 776"/>
                  <a:gd name="T7" fmla="*/ 108 h 2368"/>
                  <a:gd name="T8" fmla="*/ 249 w 776"/>
                  <a:gd name="T9" fmla="*/ 206 h 2368"/>
                  <a:gd name="T10" fmla="*/ 498 w 776"/>
                  <a:gd name="T11" fmla="*/ 238 h 2368"/>
                  <a:gd name="T12" fmla="*/ 374 w 776"/>
                  <a:gd name="T13" fmla="*/ 303 h 2368"/>
                  <a:gd name="T14" fmla="*/ 623 w 776"/>
                  <a:gd name="T15" fmla="*/ 335 h 2368"/>
                  <a:gd name="T16" fmla="*/ 498 w 776"/>
                  <a:gd name="T17" fmla="*/ 400 h 2368"/>
                  <a:gd name="T18" fmla="*/ 685 w 776"/>
                  <a:gd name="T19" fmla="*/ 433 h 2368"/>
                  <a:gd name="T20" fmla="*/ 623 w 776"/>
                  <a:gd name="T21" fmla="*/ 498 h 2368"/>
                  <a:gd name="T22" fmla="*/ 747 w 776"/>
                  <a:gd name="T23" fmla="*/ 563 h 2368"/>
                  <a:gd name="T24" fmla="*/ 747 w 776"/>
                  <a:gd name="T25" fmla="*/ 627 h 2368"/>
                  <a:gd name="T26" fmla="*/ 872 w 776"/>
                  <a:gd name="T27" fmla="*/ 725 h 2368"/>
                  <a:gd name="T28" fmla="*/ 810 w 776"/>
                  <a:gd name="T29" fmla="*/ 822 h 2368"/>
                  <a:gd name="T30" fmla="*/ 934 w 776"/>
                  <a:gd name="T31" fmla="*/ 887 h 2368"/>
                  <a:gd name="T32" fmla="*/ 872 w 776"/>
                  <a:gd name="T33" fmla="*/ 984 h 2368"/>
                  <a:gd name="T34" fmla="*/ 934 w 776"/>
                  <a:gd name="T35" fmla="*/ 1082 h 2368"/>
                  <a:gd name="T36" fmla="*/ 872 w 776"/>
                  <a:gd name="T37" fmla="*/ 1147 h 2368"/>
                  <a:gd name="T38" fmla="*/ 997 w 776"/>
                  <a:gd name="T39" fmla="*/ 1244 h 2368"/>
                  <a:gd name="T40" fmla="*/ 934 w 776"/>
                  <a:gd name="T41" fmla="*/ 1341 h 2368"/>
                  <a:gd name="T42" fmla="*/ 997 w 776"/>
                  <a:gd name="T43" fmla="*/ 1471 h 2368"/>
                  <a:gd name="T44" fmla="*/ 934 w 776"/>
                  <a:gd name="T45" fmla="*/ 1504 h 2368"/>
                  <a:gd name="T46" fmla="*/ 997 w 776"/>
                  <a:gd name="T47" fmla="*/ 160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9" name="Freeform 137"/>
              <p:cNvSpPr>
                <a:spLocks/>
              </p:cNvSpPr>
              <p:nvPr/>
            </p:nvSpPr>
            <p:spPr bwMode="hidden">
              <a:xfrm>
                <a:off x="3878" y="1470"/>
                <a:ext cx="1518" cy="1067"/>
              </a:xfrm>
              <a:custGeom>
                <a:avLst/>
                <a:gdLst>
                  <a:gd name="T0" fmla="*/ 0 w 776"/>
                  <a:gd name="T1" fmla="*/ 29 h 2368"/>
                  <a:gd name="T2" fmla="*/ 469 w 776"/>
                  <a:gd name="T3" fmla="*/ 7 h 2368"/>
                  <a:gd name="T4" fmla="*/ 188 w 776"/>
                  <a:gd name="T5" fmla="*/ 72 h 2368"/>
                  <a:gd name="T6" fmla="*/ 657 w 776"/>
                  <a:gd name="T7" fmla="*/ 72 h 2368"/>
                  <a:gd name="T8" fmla="*/ 376 w 776"/>
                  <a:gd name="T9" fmla="*/ 137 h 2368"/>
                  <a:gd name="T10" fmla="*/ 751 w 776"/>
                  <a:gd name="T11" fmla="*/ 159 h 2368"/>
                  <a:gd name="T12" fmla="*/ 563 w 776"/>
                  <a:gd name="T13" fmla="*/ 202 h 2368"/>
                  <a:gd name="T14" fmla="*/ 939 w 776"/>
                  <a:gd name="T15" fmla="*/ 223 h 2368"/>
                  <a:gd name="T16" fmla="*/ 751 w 776"/>
                  <a:gd name="T17" fmla="*/ 267 h 2368"/>
                  <a:gd name="T18" fmla="*/ 1033 w 776"/>
                  <a:gd name="T19" fmla="*/ 288 h 2368"/>
                  <a:gd name="T20" fmla="*/ 939 w 776"/>
                  <a:gd name="T21" fmla="*/ 332 h 2368"/>
                  <a:gd name="T22" fmla="*/ 1127 w 776"/>
                  <a:gd name="T23" fmla="*/ 375 h 2368"/>
                  <a:gd name="T24" fmla="*/ 1127 w 776"/>
                  <a:gd name="T25" fmla="*/ 418 h 2368"/>
                  <a:gd name="T26" fmla="*/ 1315 w 776"/>
                  <a:gd name="T27" fmla="*/ 483 h 2368"/>
                  <a:gd name="T28" fmla="*/ 1221 w 776"/>
                  <a:gd name="T29" fmla="*/ 548 h 2368"/>
                  <a:gd name="T30" fmla="*/ 1408 w 776"/>
                  <a:gd name="T31" fmla="*/ 591 h 2368"/>
                  <a:gd name="T32" fmla="*/ 1315 w 776"/>
                  <a:gd name="T33" fmla="*/ 656 h 2368"/>
                  <a:gd name="T34" fmla="*/ 1408 w 776"/>
                  <a:gd name="T35" fmla="*/ 721 h 2368"/>
                  <a:gd name="T36" fmla="*/ 1315 w 776"/>
                  <a:gd name="T37" fmla="*/ 764 h 2368"/>
                  <a:gd name="T38" fmla="*/ 1502 w 776"/>
                  <a:gd name="T39" fmla="*/ 829 h 2368"/>
                  <a:gd name="T40" fmla="*/ 1408 w 776"/>
                  <a:gd name="T41" fmla="*/ 894 h 2368"/>
                  <a:gd name="T42" fmla="*/ 1502 w 776"/>
                  <a:gd name="T43" fmla="*/ 980 h 2368"/>
                  <a:gd name="T44" fmla="*/ 1408 w 776"/>
                  <a:gd name="T45" fmla="*/ 1002 h 2368"/>
                  <a:gd name="T46" fmla="*/ 1502 w 776"/>
                  <a:gd name="T47" fmla="*/ 106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20" name="Freeform 138"/>
              <p:cNvSpPr>
                <a:spLocks/>
              </p:cNvSpPr>
              <p:nvPr/>
            </p:nvSpPr>
            <p:spPr bwMode="hidden">
              <a:xfrm>
                <a:off x="3934" y="337"/>
                <a:ext cx="663" cy="1434"/>
              </a:xfrm>
              <a:custGeom>
                <a:avLst/>
                <a:gdLst>
                  <a:gd name="T0" fmla="*/ 0 w 776"/>
                  <a:gd name="T1" fmla="*/ 39 h 2368"/>
                  <a:gd name="T2" fmla="*/ 205 w 776"/>
                  <a:gd name="T3" fmla="*/ 10 h 2368"/>
                  <a:gd name="T4" fmla="*/ 82 w 776"/>
                  <a:gd name="T5" fmla="*/ 97 h 2368"/>
                  <a:gd name="T6" fmla="*/ 287 w 776"/>
                  <a:gd name="T7" fmla="*/ 97 h 2368"/>
                  <a:gd name="T8" fmla="*/ 164 w 776"/>
                  <a:gd name="T9" fmla="*/ 184 h 2368"/>
                  <a:gd name="T10" fmla="*/ 328 w 776"/>
                  <a:gd name="T11" fmla="*/ 213 h 2368"/>
                  <a:gd name="T12" fmla="*/ 246 w 776"/>
                  <a:gd name="T13" fmla="*/ 271 h 2368"/>
                  <a:gd name="T14" fmla="*/ 410 w 776"/>
                  <a:gd name="T15" fmla="*/ 300 h 2368"/>
                  <a:gd name="T16" fmla="*/ 328 w 776"/>
                  <a:gd name="T17" fmla="*/ 359 h 2368"/>
                  <a:gd name="T18" fmla="*/ 451 w 776"/>
                  <a:gd name="T19" fmla="*/ 388 h 2368"/>
                  <a:gd name="T20" fmla="*/ 410 w 776"/>
                  <a:gd name="T21" fmla="*/ 446 h 2368"/>
                  <a:gd name="T22" fmla="*/ 492 w 776"/>
                  <a:gd name="T23" fmla="*/ 504 h 2368"/>
                  <a:gd name="T24" fmla="*/ 492 w 776"/>
                  <a:gd name="T25" fmla="*/ 562 h 2368"/>
                  <a:gd name="T26" fmla="*/ 574 w 776"/>
                  <a:gd name="T27" fmla="*/ 649 h 2368"/>
                  <a:gd name="T28" fmla="*/ 533 w 776"/>
                  <a:gd name="T29" fmla="*/ 736 h 2368"/>
                  <a:gd name="T30" fmla="*/ 615 w 776"/>
                  <a:gd name="T31" fmla="*/ 795 h 2368"/>
                  <a:gd name="T32" fmla="*/ 574 w 776"/>
                  <a:gd name="T33" fmla="*/ 882 h 2368"/>
                  <a:gd name="T34" fmla="*/ 615 w 776"/>
                  <a:gd name="T35" fmla="*/ 969 h 2368"/>
                  <a:gd name="T36" fmla="*/ 574 w 776"/>
                  <a:gd name="T37" fmla="*/ 1027 h 2368"/>
                  <a:gd name="T38" fmla="*/ 656 w 776"/>
                  <a:gd name="T39" fmla="*/ 1114 h 2368"/>
                  <a:gd name="T40" fmla="*/ 615 w 776"/>
                  <a:gd name="T41" fmla="*/ 1201 h 2368"/>
                  <a:gd name="T42" fmla="*/ 656 w 776"/>
                  <a:gd name="T43" fmla="*/ 1318 h 2368"/>
                  <a:gd name="T44" fmla="*/ 615 w 776"/>
                  <a:gd name="T45" fmla="*/ 1347 h 2368"/>
                  <a:gd name="T46" fmla="*/ 656 w 776"/>
                  <a:gd name="T47" fmla="*/ 143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21" name="Freeform 139"/>
              <p:cNvSpPr>
                <a:spLocks/>
              </p:cNvSpPr>
              <p:nvPr/>
            </p:nvSpPr>
            <p:spPr bwMode="hidden">
              <a:xfrm rot="1346631" flipH="1">
                <a:off x="1702" y="1506"/>
                <a:ext cx="442" cy="837"/>
              </a:xfrm>
              <a:custGeom>
                <a:avLst/>
                <a:gdLst>
                  <a:gd name="T0" fmla="*/ 0 w 776"/>
                  <a:gd name="T1" fmla="*/ 23 h 2368"/>
                  <a:gd name="T2" fmla="*/ 137 w 776"/>
                  <a:gd name="T3" fmla="*/ 6 h 2368"/>
                  <a:gd name="T4" fmla="*/ 55 w 776"/>
                  <a:gd name="T5" fmla="*/ 57 h 2368"/>
                  <a:gd name="T6" fmla="*/ 191 w 776"/>
                  <a:gd name="T7" fmla="*/ 57 h 2368"/>
                  <a:gd name="T8" fmla="*/ 109 w 776"/>
                  <a:gd name="T9" fmla="*/ 107 h 2368"/>
                  <a:gd name="T10" fmla="*/ 219 w 776"/>
                  <a:gd name="T11" fmla="*/ 124 h 2368"/>
                  <a:gd name="T12" fmla="*/ 164 w 776"/>
                  <a:gd name="T13" fmla="*/ 158 h 2368"/>
                  <a:gd name="T14" fmla="*/ 273 w 776"/>
                  <a:gd name="T15" fmla="*/ 175 h 2368"/>
                  <a:gd name="T16" fmla="*/ 219 w 776"/>
                  <a:gd name="T17" fmla="*/ 209 h 2368"/>
                  <a:gd name="T18" fmla="*/ 301 w 776"/>
                  <a:gd name="T19" fmla="*/ 226 h 2368"/>
                  <a:gd name="T20" fmla="*/ 273 w 776"/>
                  <a:gd name="T21" fmla="*/ 260 h 2368"/>
                  <a:gd name="T22" fmla="*/ 328 w 776"/>
                  <a:gd name="T23" fmla="*/ 294 h 2368"/>
                  <a:gd name="T24" fmla="*/ 328 w 776"/>
                  <a:gd name="T25" fmla="*/ 328 h 2368"/>
                  <a:gd name="T26" fmla="*/ 383 w 776"/>
                  <a:gd name="T27" fmla="*/ 379 h 2368"/>
                  <a:gd name="T28" fmla="*/ 355 w 776"/>
                  <a:gd name="T29" fmla="*/ 430 h 2368"/>
                  <a:gd name="T30" fmla="*/ 410 w 776"/>
                  <a:gd name="T31" fmla="*/ 464 h 2368"/>
                  <a:gd name="T32" fmla="*/ 383 w 776"/>
                  <a:gd name="T33" fmla="*/ 515 h 2368"/>
                  <a:gd name="T34" fmla="*/ 410 w 776"/>
                  <a:gd name="T35" fmla="*/ 566 h 2368"/>
                  <a:gd name="T36" fmla="*/ 383 w 776"/>
                  <a:gd name="T37" fmla="*/ 599 h 2368"/>
                  <a:gd name="T38" fmla="*/ 437 w 776"/>
                  <a:gd name="T39" fmla="*/ 650 h 2368"/>
                  <a:gd name="T40" fmla="*/ 410 w 776"/>
                  <a:gd name="T41" fmla="*/ 701 h 2368"/>
                  <a:gd name="T42" fmla="*/ 437 w 776"/>
                  <a:gd name="T43" fmla="*/ 769 h 2368"/>
                  <a:gd name="T44" fmla="*/ 410 w 776"/>
                  <a:gd name="T45" fmla="*/ 786 h 2368"/>
                  <a:gd name="T46" fmla="*/ 437 w 776"/>
                  <a:gd name="T47" fmla="*/ 83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sp>
        <p:nvSpPr>
          <p:cNvPr id="3217" name="Rectangle 145"/>
          <p:cNvSpPr>
            <a:spLocks noGrp="1" noChangeArrowheads="1"/>
          </p:cNvSpPr>
          <p:nvPr>
            <p:ph type="ctrTitle" sz="quarter"/>
          </p:nvPr>
        </p:nvSpPr>
        <p:spPr>
          <a:xfrm>
            <a:off x="914400" y="1827222"/>
            <a:ext cx="10363200" cy="1627187"/>
          </a:xfrm>
        </p:spPr>
        <p:txBody>
          <a:bodyPr/>
          <a:lstStyle>
            <a:lvl1pPr>
              <a:defRPr/>
            </a:lvl1pPr>
          </a:lstStyle>
          <a:p>
            <a:pPr lvl="0"/>
            <a:r>
              <a:rPr lang="en-US" noProof="0"/>
              <a:t>Click to edit Master title style</a:t>
            </a:r>
          </a:p>
        </p:txBody>
      </p:sp>
      <p:sp>
        <p:nvSpPr>
          <p:cNvPr id="3218" name="Rectangle 146"/>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US" noProof="0"/>
              <a:t>Click to edit Master subtitle style</a:t>
            </a:r>
          </a:p>
        </p:txBody>
      </p:sp>
      <p:sp>
        <p:nvSpPr>
          <p:cNvPr id="137" name="Rectangle 147"/>
          <p:cNvSpPr>
            <a:spLocks noGrp="1" noChangeArrowheads="1"/>
          </p:cNvSpPr>
          <p:nvPr>
            <p:ph type="dt" sz="quarter" idx="10"/>
          </p:nvPr>
        </p:nvSpPr>
        <p:spPr/>
        <p:txBody>
          <a:bodyPr/>
          <a:lstStyle>
            <a:lvl1pPr>
              <a:defRPr smtClean="0"/>
            </a:lvl1pPr>
          </a:lstStyle>
          <a:p>
            <a:pPr>
              <a:defRPr/>
            </a:pPr>
            <a:endParaRPr lang="en-US">
              <a:solidFill>
                <a:srgbClr val="FFCC00"/>
              </a:solidFill>
            </a:endParaRPr>
          </a:p>
        </p:txBody>
      </p:sp>
      <p:sp>
        <p:nvSpPr>
          <p:cNvPr id="138" name="Rectangle 148"/>
          <p:cNvSpPr>
            <a:spLocks noGrp="1" noChangeArrowheads="1"/>
          </p:cNvSpPr>
          <p:nvPr>
            <p:ph type="ftr" sz="quarter" idx="11"/>
          </p:nvPr>
        </p:nvSpPr>
        <p:spPr/>
        <p:txBody>
          <a:bodyPr/>
          <a:lstStyle>
            <a:lvl1pPr>
              <a:defRPr smtClean="0"/>
            </a:lvl1pPr>
          </a:lstStyle>
          <a:p>
            <a:pPr>
              <a:defRPr/>
            </a:pPr>
            <a:endParaRPr lang="en-US">
              <a:solidFill>
                <a:srgbClr val="FFCC00"/>
              </a:solidFill>
            </a:endParaRPr>
          </a:p>
        </p:txBody>
      </p:sp>
      <p:sp>
        <p:nvSpPr>
          <p:cNvPr id="139" name="Rectangle 149"/>
          <p:cNvSpPr>
            <a:spLocks noGrp="1" noChangeArrowheads="1"/>
          </p:cNvSpPr>
          <p:nvPr>
            <p:ph type="sldNum" sz="quarter" idx="12"/>
          </p:nvPr>
        </p:nvSpPr>
        <p:spPr/>
        <p:txBody>
          <a:bodyPr/>
          <a:lstStyle>
            <a:lvl1pPr>
              <a:defRPr smtClean="0"/>
            </a:lvl1pPr>
          </a:lstStyle>
          <a:p>
            <a:pPr>
              <a:defRPr/>
            </a:pPr>
            <a:fld id="{CC00D74C-23BE-4337-BD21-C1E9938CFD06}"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93065502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4"/>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5"/>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6"/>
          <p:cNvSpPr>
            <a:spLocks noGrp="1" noChangeArrowheads="1"/>
          </p:cNvSpPr>
          <p:nvPr>
            <p:ph type="sldNum" sz="quarter" idx="12"/>
          </p:nvPr>
        </p:nvSpPr>
        <p:spPr>
          <a:ln/>
        </p:spPr>
        <p:txBody>
          <a:bodyPr/>
          <a:lstStyle>
            <a:lvl1pPr>
              <a:defRPr/>
            </a:lvl1pPr>
          </a:lstStyle>
          <a:p>
            <a:pPr>
              <a:defRPr/>
            </a:pPr>
            <a:fld id="{C654024B-9786-42F9-A47C-36F2FB16D039}"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36774639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4"/>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5"/>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6"/>
          <p:cNvSpPr>
            <a:spLocks noGrp="1" noChangeArrowheads="1"/>
          </p:cNvSpPr>
          <p:nvPr>
            <p:ph type="sldNum" sz="quarter" idx="12"/>
          </p:nvPr>
        </p:nvSpPr>
        <p:spPr>
          <a:ln/>
        </p:spPr>
        <p:txBody>
          <a:bodyPr/>
          <a:lstStyle>
            <a:lvl1pPr>
              <a:defRPr/>
            </a:lvl1pPr>
          </a:lstStyle>
          <a:p>
            <a:pPr>
              <a:defRPr/>
            </a:pPr>
            <a:fld id="{4AC5398E-B1FF-405E-B92B-0BEA95A194EB}"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64027097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4"/>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5"/>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6"/>
          <p:cNvSpPr>
            <a:spLocks noGrp="1" noChangeArrowheads="1"/>
          </p:cNvSpPr>
          <p:nvPr>
            <p:ph type="sldNum" sz="quarter" idx="12"/>
          </p:nvPr>
        </p:nvSpPr>
        <p:spPr>
          <a:ln/>
        </p:spPr>
        <p:txBody>
          <a:bodyPr/>
          <a:lstStyle>
            <a:lvl1pPr>
              <a:defRPr/>
            </a:lvl1pPr>
          </a:lstStyle>
          <a:p>
            <a:pPr>
              <a:defRPr/>
            </a:pPr>
            <a:fld id="{CA615663-748E-4821-932D-DB8E6FE6DD12}"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4432712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059F2D2-236F-4C2F-8F8D-ABF36A350AD1}" type="datetimeFigureOut">
              <a:rPr lang="en-US" smtClean="0">
                <a:solidFill>
                  <a:prstClr val="black">
                    <a:tint val="75000"/>
                  </a:prstClr>
                </a:solidFill>
              </a:rPr>
              <a:pPr/>
              <a:t>9/28/2022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E4639E-55F7-436B-BC90-E7C912FFB4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89411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6"/>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6"/>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4"/>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8" name="Rectangle 145"/>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9" name="Rectangle 146"/>
          <p:cNvSpPr>
            <a:spLocks noGrp="1" noChangeArrowheads="1"/>
          </p:cNvSpPr>
          <p:nvPr>
            <p:ph type="sldNum" sz="quarter" idx="12"/>
          </p:nvPr>
        </p:nvSpPr>
        <p:spPr>
          <a:ln/>
        </p:spPr>
        <p:txBody>
          <a:bodyPr/>
          <a:lstStyle>
            <a:lvl1pPr>
              <a:defRPr/>
            </a:lvl1pPr>
          </a:lstStyle>
          <a:p>
            <a:pPr>
              <a:defRPr/>
            </a:pPr>
            <a:fld id="{A728F0F1-F3CA-4295-B9C5-CB0A4D6652F0}"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425199259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4"/>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4" name="Rectangle 145"/>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5" name="Rectangle 146"/>
          <p:cNvSpPr>
            <a:spLocks noGrp="1" noChangeArrowheads="1"/>
          </p:cNvSpPr>
          <p:nvPr>
            <p:ph type="sldNum" sz="quarter" idx="12"/>
          </p:nvPr>
        </p:nvSpPr>
        <p:spPr>
          <a:ln/>
        </p:spPr>
        <p:txBody>
          <a:bodyPr/>
          <a:lstStyle>
            <a:lvl1pPr>
              <a:defRPr/>
            </a:lvl1pPr>
          </a:lstStyle>
          <a:p>
            <a:pPr>
              <a:defRPr/>
            </a:pPr>
            <a:fld id="{AF3514A8-EDF0-48BB-BEEF-B7F6AEC425B9}"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56685360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4"/>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3" name="Rectangle 145"/>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4" name="Rectangle 146"/>
          <p:cNvSpPr>
            <a:spLocks noGrp="1" noChangeArrowheads="1"/>
          </p:cNvSpPr>
          <p:nvPr>
            <p:ph type="sldNum" sz="quarter" idx="12"/>
          </p:nvPr>
        </p:nvSpPr>
        <p:spPr>
          <a:ln/>
        </p:spPr>
        <p:txBody>
          <a:bodyPr/>
          <a:lstStyle>
            <a:lvl1pPr>
              <a:defRPr/>
            </a:lvl1pPr>
          </a:lstStyle>
          <a:p>
            <a:pPr>
              <a:defRPr/>
            </a:pPr>
            <a:fld id="{9063C32E-0BA6-4B8C-856D-94F5AEF363FC}"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66597026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9" y="273052"/>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9"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4"/>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5"/>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6"/>
          <p:cNvSpPr>
            <a:spLocks noGrp="1" noChangeArrowheads="1"/>
          </p:cNvSpPr>
          <p:nvPr>
            <p:ph type="sldNum" sz="quarter" idx="12"/>
          </p:nvPr>
        </p:nvSpPr>
        <p:spPr>
          <a:ln/>
        </p:spPr>
        <p:txBody>
          <a:bodyPr/>
          <a:lstStyle>
            <a:lvl1pPr>
              <a:defRPr/>
            </a:lvl1pPr>
          </a:lstStyle>
          <a:p>
            <a:pPr>
              <a:defRPr/>
            </a:pPr>
            <a:fld id="{380E3D4E-4B1D-477A-81F5-BABCF5E9A8F1}"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78004045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4"/>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5"/>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6"/>
          <p:cNvSpPr>
            <a:spLocks noGrp="1" noChangeArrowheads="1"/>
          </p:cNvSpPr>
          <p:nvPr>
            <p:ph type="sldNum" sz="quarter" idx="12"/>
          </p:nvPr>
        </p:nvSpPr>
        <p:spPr>
          <a:ln/>
        </p:spPr>
        <p:txBody>
          <a:bodyPr/>
          <a:lstStyle>
            <a:lvl1pPr>
              <a:defRPr/>
            </a:lvl1pPr>
          </a:lstStyle>
          <a:p>
            <a:pPr>
              <a:defRPr/>
            </a:pPr>
            <a:fld id="{ACA409EF-9B87-46AD-83DE-BFF9A7479D54}"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43856689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4"/>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5"/>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6"/>
          <p:cNvSpPr>
            <a:spLocks noGrp="1" noChangeArrowheads="1"/>
          </p:cNvSpPr>
          <p:nvPr>
            <p:ph type="sldNum" sz="quarter" idx="12"/>
          </p:nvPr>
        </p:nvSpPr>
        <p:spPr>
          <a:ln/>
        </p:spPr>
        <p:txBody>
          <a:bodyPr/>
          <a:lstStyle>
            <a:lvl1pPr>
              <a:defRPr/>
            </a:lvl1pPr>
          </a:lstStyle>
          <a:p>
            <a:pPr>
              <a:defRPr/>
            </a:pPr>
            <a:fld id="{2B49E623-95B5-4FAC-85ED-3E53D40457CA}"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58245032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301627"/>
            <a:ext cx="25908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01627"/>
            <a:ext cx="75692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4"/>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5"/>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6"/>
          <p:cNvSpPr>
            <a:spLocks noGrp="1" noChangeArrowheads="1"/>
          </p:cNvSpPr>
          <p:nvPr>
            <p:ph type="sldNum" sz="quarter" idx="12"/>
          </p:nvPr>
        </p:nvSpPr>
        <p:spPr>
          <a:ln/>
        </p:spPr>
        <p:txBody>
          <a:bodyPr/>
          <a:lstStyle>
            <a:lvl1pPr>
              <a:defRPr/>
            </a:lvl1pPr>
          </a:lstStyle>
          <a:p>
            <a:pPr>
              <a:defRPr/>
            </a:pPr>
            <a:fld id="{F0D88F09-A5FE-439A-AEFF-EE9862200570}"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2350667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301629"/>
            <a:ext cx="10363200" cy="1462088"/>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4"/>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5"/>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6"/>
          <p:cNvSpPr>
            <a:spLocks noGrp="1" noChangeArrowheads="1"/>
          </p:cNvSpPr>
          <p:nvPr>
            <p:ph type="sldNum" sz="quarter" idx="12"/>
          </p:nvPr>
        </p:nvSpPr>
        <p:spPr>
          <a:ln/>
        </p:spPr>
        <p:txBody>
          <a:bodyPr/>
          <a:lstStyle>
            <a:lvl1pPr>
              <a:defRPr/>
            </a:lvl1pPr>
          </a:lstStyle>
          <a:p>
            <a:pPr>
              <a:defRPr/>
            </a:pPr>
            <a:fld id="{2EFC8345-F540-4D45-93CA-476BF135366B}"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428038952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9893301" y="0"/>
            <a:ext cx="2307167" cy="6858000"/>
            <a:chOff x="4667" y="0"/>
            <a:chExt cx="1090" cy="4320"/>
          </a:xfrm>
        </p:grpSpPr>
        <p:sp>
          <p:nvSpPr>
            <p:cNvPr id="5" name="Rectangle 3"/>
            <p:cNvSpPr>
              <a:spLocks noChangeArrowheads="1"/>
            </p:cNvSpPr>
            <p:nvPr/>
          </p:nvSpPr>
          <p:spPr bwMode="auto">
            <a:xfrm>
              <a:off x="4973" y="0"/>
              <a:ext cx="783" cy="2089"/>
            </a:xfrm>
            <a:prstGeom prst="rect">
              <a:avLst/>
            </a:prstGeom>
            <a:gradFill rotWithShape="0">
              <a:gsLst>
                <a:gs pos="0">
                  <a:schemeClr val="accent1"/>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399">
                <a:solidFill>
                  <a:srgbClr val="2D2525"/>
                </a:solidFill>
              </a:endParaRPr>
            </a:p>
          </p:txBody>
        </p:sp>
        <p:pic>
          <p:nvPicPr>
            <p:cNvPr id="6" name="Picture 4" descr="C:\abitbetter\MS-039\graphics\hokusai2.GIF"/>
            <p:cNvPicPr>
              <a:picLocks noChangeAspect="1" noChangeArrowheads="1"/>
            </p:cNvPicPr>
            <p:nvPr/>
          </p:nvPicPr>
          <p:blipFill>
            <a:blip r:embed="rId2">
              <a:extLst>
                <a:ext uri="{28A0092B-C50C-407E-A947-70E740481C1C}">
                  <a14:useLocalDpi xmlns:a14="http://schemas.microsoft.com/office/drawing/2010/main" val="0"/>
                </a:ext>
              </a:extLst>
            </a:blip>
            <a:srcRect r="13902" b="31862"/>
            <a:stretch>
              <a:fillRect/>
            </a:stretch>
          </p:blipFill>
          <p:spPr bwMode="auto">
            <a:xfrm>
              <a:off x="4667" y="293"/>
              <a:ext cx="1090" cy="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7" name="Rectangle 5"/>
          <p:cNvSpPr>
            <a:spLocks noGrp="1" noChangeArrowheads="1"/>
          </p:cNvSpPr>
          <p:nvPr>
            <p:ph type="ctrTitle" sz="quarter"/>
          </p:nvPr>
        </p:nvSpPr>
        <p:spPr>
          <a:xfrm>
            <a:off x="203201" y="990600"/>
            <a:ext cx="10058400" cy="1143000"/>
          </a:xfrm>
        </p:spPr>
        <p:txBody>
          <a:bodyPr/>
          <a:lstStyle>
            <a:lvl1pPr>
              <a:defRPr/>
            </a:lvl1pPr>
          </a:lstStyle>
          <a:p>
            <a:pPr lvl="0"/>
            <a:r>
              <a:rPr lang="en-US" noProof="0"/>
              <a:t>Click to edit Master title style</a:t>
            </a:r>
          </a:p>
        </p:txBody>
      </p:sp>
      <p:sp>
        <p:nvSpPr>
          <p:cNvPr id="3078" name="Rectangle 6"/>
          <p:cNvSpPr>
            <a:spLocks noGrp="1" noChangeArrowheads="1"/>
          </p:cNvSpPr>
          <p:nvPr>
            <p:ph type="subTitle" sz="quarter" idx="1"/>
          </p:nvPr>
        </p:nvSpPr>
        <p:spPr>
          <a:xfrm>
            <a:off x="1828800" y="3886200"/>
            <a:ext cx="8534401"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7" name="Rectangle 7"/>
          <p:cNvSpPr>
            <a:spLocks noGrp="1" noChangeArrowheads="1"/>
          </p:cNvSpPr>
          <p:nvPr>
            <p:ph type="dt" sz="quarter" idx="10"/>
          </p:nvPr>
        </p:nvSpPr>
        <p:spPr>
          <a:xfrm>
            <a:off x="406400" y="6248400"/>
            <a:ext cx="2336800" cy="457200"/>
          </a:xfrm>
        </p:spPr>
        <p:txBody>
          <a:bodyPr/>
          <a:lstStyle>
            <a:lvl1pPr>
              <a:defRPr smtClean="0"/>
            </a:lvl1pPr>
          </a:lstStyle>
          <a:p>
            <a:pPr>
              <a:defRPr/>
            </a:pPr>
            <a:endParaRPr lang="en-US">
              <a:solidFill>
                <a:srgbClr val="2D2525"/>
              </a:solidFill>
            </a:endParaRPr>
          </a:p>
        </p:txBody>
      </p:sp>
      <p:sp>
        <p:nvSpPr>
          <p:cNvPr id="8" name="Rectangle 8"/>
          <p:cNvSpPr>
            <a:spLocks noGrp="1" noChangeArrowheads="1"/>
          </p:cNvSpPr>
          <p:nvPr>
            <p:ph type="ftr" sz="quarter" idx="11"/>
          </p:nvPr>
        </p:nvSpPr>
        <p:spPr>
          <a:xfrm>
            <a:off x="3251200" y="6248400"/>
            <a:ext cx="4267200" cy="457200"/>
          </a:xfrm>
        </p:spPr>
        <p:txBody>
          <a:bodyPr/>
          <a:lstStyle>
            <a:lvl1pPr>
              <a:defRPr smtClean="0"/>
            </a:lvl1pPr>
          </a:lstStyle>
          <a:p>
            <a:pPr>
              <a:defRPr/>
            </a:pPr>
            <a:endParaRPr lang="en-US">
              <a:solidFill>
                <a:srgbClr val="2D2525"/>
              </a:solidFill>
            </a:endParaRPr>
          </a:p>
        </p:txBody>
      </p:sp>
      <p:sp>
        <p:nvSpPr>
          <p:cNvPr id="9" name="Rectangle 9"/>
          <p:cNvSpPr>
            <a:spLocks noGrp="1" noChangeArrowheads="1"/>
          </p:cNvSpPr>
          <p:nvPr>
            <p:ph type="sldNum" sz="quarter" idx="12"/>
          </p:nvPr>
        </p:nvSpPr>
        <p:spPr>
          <a:xfrm>
            <a:off x="8026400" y="6248400"/>
            <a:ext cx="2133600" cy="457200"/>
          </a:xfrm>
        </p:spPr>
        <p:txBody>
          <a:bodyPr/>
          <a:lstStyle>
            <a:lvl1pPr>
              <a:defRPr smtClean="0"/>
            </a:lvl1pPr>
          </a:lstStyle>
          <a:p>
            <a:pPr>
              <a:defRPr/>
            </a:pPr>
            <a:fld id="{C0E6A930-CDE2-44E4-9F57-4AA27080D107}" type="slidenum">
              <a:rPr lang="en-US">
                <a:solidFill>
                  <a:srgbClr val="2D2525"/>
                </a:solidFill>
              </a:rPr>
              <a:pPr>
                <a:defRPr/>
              </a:pPr>
              <a:t>‹#›</a:t>
            </a:fld>
            <a:endParaRPr lang="en-US">
              <a:solidFill>
                <a:srgbClr val="2D2525"/>
              </a:solidFill>
            </a:endParaRPr>
          </a:p>
        </p:txBody>
      </p:sp>
    </p:spTree>
    <p:extLst>
      <p:ext uri="{BB962C8B-B14F-4D97-AF65-F5344CB8AC3E}">
        <p14:creationId xmlns:p14="http://schemas.microsoft.com/office/powerpoint/2010/main" val="238589386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2D2525"/>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2D2525"/>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B4C95B10-A159-4051-9384-67C312AC0A86}" type="slidenum">
              <a:rPr lang="en-US">
                <a:solidFill>
                  <a:srgbClr val="2D2525"/>
                </a:solidFill>
              </a:rPr>
              <a:pPr>
                <a:defRPr/>
              </a:pPr>
              <a:t>‹#›</a:t>
            </a:fld>
            <a:endParaRPr lang="en-US">
              <a:solidFill>
                <a:srgbClr val="2D2525"/>
              </a:solidFill>
            </a:endParaRPr>
          </a:p>
        </p:txBody>
      </p:sp>
    </p:spTree>
    <p:extLst>
      <p:ext uri="{BB962C8B-B14F-4D97-AF65-F5344CB8AC3E}">
        <p14:creationId xmlns:p14="http://schemas.microsoft.com/office/powerpoint/2010/main" val="26955613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9F2D2-236F-4C2F-8F8D-ABF36A350AD1}" type="datetimeFigureOut">
              <a:rPr lang="en-US" smtClean="0">
                <a:solidFill>
                  <a:prstClr val="black">
                    <a:tint val="75000"/>
                  </a:prstClr>
                </a:solidFill>
              </a:rPr>
              <a:pPr/>
              <a:t>9/28/2022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E4639E-55F7-436B-BC90-E7C912FFB4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789961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999"/>
            </a:lvl1pPr>
            <a:lvl2pPr marL="457063" indent="0">
              <a:buNone/>
              <a:defRPr sz="1799"/>
            </a:lvl2pPr>
            <a:lvl3pPr marL="914126" indent="0">
              <a:buNone/>
              <a:defRPr sz="1600"/>
            </a:lvl3pPr>
            <a:lvl4pPr marL="1371189" indent="0">
              <a:buNone/>
              <a:defRPr sz="1400"/>
            </a:lvl4pPr>
            <a:lvl5pPr marL="1828251" indent="0">
              <a:buNone/>
              <a:defRPr sz="1400"/>
            </a:lvl5pPr>
            <a:lvl6pPr marL="2285314" indent="0">
              <a:buNone/>
              <a:defRPr sz="1400"/>
            </a:lvl6pPr>
            <a:lvl7pPr marL="2742377" indent="0">
              <a:buNone/>
              <a:defRPr sz="1400"/>
            </a:lvl7pPr>
            <a:lvl8pPr marL="3199440" indent="0">
              <a:buNone/>
              <a:defRPr sz="1400"/>
            </a:lvl8pPr>
            <a:lvl9pPr marL="365650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2D2525"/>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2D2525"/>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D76DA2C8-810B-48CE-8653-F23804071A75}" type="slidenum">
              <a:rPr lang="en-US">
                <a:solidFill>
                  <a:srgbClr val="2D2525"/>
                </a:solidFill>
              </a:rPr>
              <a:pPr>
                <a:defRPr/>
              </a:pPr>
              <a:t>‹#›</a:t>
            </a:fld>
            <a:endParaRPr lang="en-US">
              <a:solidFill>
                <a:srgbClr val="2D2525"/>
              </a:solidFill>
            </a:endParaRPr>
          </a:p>
        </p:txBody>
      </p:sp>
    </p:spTree>
    <p:extLst>
      <p:ext uri="{BB962C8B-B14F-4D97-AF65-F5344CB8AC3E}">
        <p14:creationId xmlns:p14="http://schemas.microsoft.com/office/powerpoint/2010/main" val="210800032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1" y="1981200"/>
            <a:ext cx="4826000" cy="4114800"/>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34000" y="1981200"/>
            <a:ext cx="4826000" cy="4114800"/>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2D2525"/>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2D2525"/>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1DCBC393-62FA-4B14-A7AF-9B3C187D1D30}" type="slidenum">
              <a:rPr lang="en-US">
                <a:solidFill>
                  <a:srgbClr val="2D2525"/>
                </a:solidFill>
              </a:rPr>
              <a:pPr>
                <a:defRPr/>
              </a:pPr>
              <a:t>‹#›</a:t>
            </a:fld>
            <a:endParaRPr lang="en-US">
              <a:solidFill>
                <a:srgbClr val="2D2525"/>
              </a:solidFill>
            </a:endParaRPr>
          </a:p>
        </p:txBody>
      </p:sp>
    </p:spTree>
    <p:extLst>
      <p:ext uri="{BB962C8B-B14F-4D97-AF65-F5344CB8AC3E}">
        <p14:creationId xmlns:p14="http://schemas.microsoft.com/office/powerpoint/2010/main" val="55232855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1"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2D2525"/>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2D2525"/>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A83E5A94-3FE8-47A3-9FE0-8CD443E0EB3A}" type="slidenum">
              <a:rPr lang="en-US">
                <a:solidFill>
                  <a:srgbClr val="2D2525"/>
                </a:solidFill>
              </a:rPr>
              <a:pPr>
                <a:defRPr/>
              </a:pPr>
              <a:t>‹#›</a:t>
            </a:fld>
            <a:endParaRPr lang="en-US">
              <a:solidFill>
                <a:srgbClr val="2D2525"/>
              </a:solidFill>
            </a:endParaRPr>
          </a:p>
        </p:txBody>
      </p:sp>
    </p:spTree>
    <p:extLst>
      <p:ext uri="{BB962C8B-B14F-4D97-AF65-F5344CB8AC3E}">
        <p14:creationId xmlns:p14="http://schemas.microsoft.com/office/powerpoint/2010/main" val="200769583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2D2525"/>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2D2525"/>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44F8795D-3B5F-4276-9A77-B8ED95E7FFC1}" type="slidenum">
              <a:rPr lang="en-US">
                <a:solidFill>
                  <a:srgbClr val="2D2525"/>
                </a:solidFill>
              </a:rPr>
              <a:pPr>
                <a:defRPr/>
              </a:pPr>
              <a:t>‹#›</a:t>
            </a:fld>
            <a:endParaRPr lang="en-US">
              <a:solidFill>
                <a:srgbClr val="2D2525"/>
              </a:solidFill>
            </a:endParaRPr>
          </a:p>
        </p:txBody>
      </p:sp>
    </p:spTree>
    <p:extLst>
      <p:ext uri="{BB962C8B-B14F-4D97-AF65-F5344CB8AC3E}">
        <p14:creationId xmlns:p14="http://schemas.microsoft.com/office/powerpoint/2010/main" val="159376194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2D2525"/>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2D2525"/>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5342D036-F428-47BE-8F0C-7A58AF5E0F6B}" type="slidenum">
              <a:rPr lang="en-US">
                <a:solidFill>
                  <a:srgbClr val="2D2525"/>
                </a:solidFill>
              </a:rPr>
              <a:pPr>
                <a:defRPr/>
              </a:pPr>
              <a:t>‹#›</a:t>
            </a:fld>
            <a:endParaRPr lang="en-US">
              <a:solidFill>
                <a:srgbClr val="2D2525"/>
              </a:solidFill>
            </a:endParaRPr>
          </a:p>
        </p:txBody>
      </p:sp>
    </p:spTree>
    <p:extLst>
      <p:ext uri="{BB962C8B-B14F-4D97-AF65-F5344CB8AC3E}">
        <p14:creationId xmlns:p14="http://schemas.microsoft.com/office/powerpoint/2010/main" val="221791681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1999"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2D2525"/>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2D2525"/>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F6477103-105A-412E-B443-ACB4937E8C42}" type="slidenum">
              <a:rPr lang="en-US">
                <a:solidFill>
                  <a:srgbClr val="2D2525"/>
                </a:solidFill>
              </a:rPr>
              <a:pPr>
                <a:defRPr/>
              </a:pPr>
              <a:t>‹#›</a:t>
            </a:fld>
            <a:endParaRPr lang="en-US">
              <a:solidFill>
                <a:srgbClr val="2D2525"/>
              </a:solidFill>
            </a:endParaRPr>
          </a:p>
        </p:txBody>
      </p:sp>
    </p:spTree>
    <p:extLst>
      <p:ext uri="{BB962C8B-B14F-4D97-AF65-F5344CB8AC3E}">
        <p14:creationId xmlns:p14="http://schemas.microsoft.com/office/powerpoint/2010/main" val="328249841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1999"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en-US"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2D2525"/>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2D2525"/>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AD65B58D-3D68-4D67-8E8B-FDE98FB873AD}" type="slidenum">
              <a:rPr lang="en-US">
                <a:solidFill>
                  <a:srgbClr val="2D2525"/>
                </a:solidFill>
              </a:rPr>
              <a:pPr>
                <a:defRPr/>
              </a:pPr>
              <a:t>‹#›</a:t>
            </a:fld>
            <a:endParaRPr lang="en-US">
              <a:solidFill>
                <a:srgbClr val="2D2525"/>
              </a:solidFill>
            </a:endParaRPr>
          </a:p>
        </p:txBody>
      </p:sp>
    </p:spTree>
    <p:extLst>
      <p:ext uri="{BB962C8B-B14F-4D97-AF65-F5344CB8AC3E}">
        <p14:creationId xmlns:p14="http://schemas.microsoft.com/office/powerpoint/2010/main" val="103890856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2D2525"/>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2D2525"/>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2C6221F-B64A-4D30-8BB1-C4BD6CB13782}" type="slidenum">
              <a:rPr lang="en-US">
                <a:solidFill>
                  <a:srgbClr val="2D2525"/>
                </a:solidFill>
              </a:rPr>
              <a:pPr>
                <a:defRPr/>
              </a:pPr>
              <a:t>‹#›</a:t>
            </a:fld>
            <a:endParaRPr lang="en-US">
              <a:solidFill>
                <a:srgbClr val="2D2525"/>
              </a:solidFill>
            </a:endParaRPr>
          </a:p>
        </p:txBody>
      </p:sp>
    </p:spTree>
    <p:extLst>
      <p:ext uri="{BB962C8B-B14F-4D97-AF65-F5344CB8AC3E}">
        <p14:creationId xmlns:p14="http://schemas.microsoft.com/office/powerpoint/2010/main" val="345293592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609600"/>
            <a:ext cx="2463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609600"/>
            <a:ext cx="7188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2D2525"/>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2D2525"/>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F800B05-6965-41C8-8101-F87C23152A30}" type="slidenum">
              <a:rPr lang="en-US">
                <a:solidFill>
                  <a:srgbClr val="2D2525"/>
                </a:solidFill>
              </a:rPr>
              <a:pPr>
                <a:defRPr/>
              </a:pPr>
              <a:t>‹#›</a:t>
            </a:fld>
            <a:endParaRPr lang="en-US">
              <a:solidFill>
                <a:srgbClr val="2D2525"/>
              </a:solidFill>
            </a:endParaRPr>
          </a:p>
        </p:txBody>
      </p:sp>
    </p:spTree>
    <p:extLst>
      <p:ext uri="{BB962C8B-B14F-4D97-AF65-F5344CB8AC3E}">
        <p14:creationId xmlns:p14="http://schemas.microsoft.com/office/powerpoint/2010/main" val="429391884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9855200" cy="1143000"/>
          </a:xfrm>
        </p:spPr>
        <p:txBody>
          <a:bodyPr/>
          <a:lstStyle/>
          <a:p>
            <a:r>
              <a:rPr lang="en-US"/>
              <a:t>Click to edit Master title style</a:t>
            </a:r>
          </a:p>
        </p:txBody>
      </p:sp>
      <p:sp>
        <p:nvSpPr>
          <p:cNvPr id="3" name="Text Placeholder 2"/>
          <p:cNvSpPr>
            <a:spLocks noGrp="1"/>
          </p:cNvSpPr>
          <p:nvPr>
            <p:ph type="body" sz="half" idx="1"/>
          </p:nvPr>
        </p:nvSpPr>
        <p:spPr>
          <a:xfrm>
            <a:off x="304801" y="1981200"/>
            <a:ext cx="4826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334000" y="1981200"/>
            <a:ext cx="4826000" cy="4114800"/>
          </a:xfrm>
        </p:spPr>
        <p:txBody>
          <a:bodyPr/>
          <a:lstStyle/>
          <a:p>
            <a:pPr lvl="0"/>
            <a:endParaRPr lang="en-US" noProof="0"/>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2D2525"/>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2D2525"/>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90BD97DC-BEB0-441D-9645-CBEBB8274ED6}" type="slidenum">
              <a:rPr lang="en-US">
                <a:solidFill>
                  <a:srgbClr val="2D2525"/>
                </a:solidFill>
              </a:rPr>
              <a:pPr>
                <a:defRPr/>
              </a:pPr>
              <a:t>‹#›</a:t>
            </a:fld>
            <a:endParaRPr lang="en-US">
              <a:solidFill>
                <a:srgbClr val="2D2525"/>
              </a:solidFill>
            </a:endParaRPr>
          </a:p>
        </p:txBody>
      </p:sp>
    </p:spTree>
    <p:extLst>
      <p:ext uri="{BB962C8B-B14F-4D97-AF65-F5344CB8AC3E}">
        <p14:creationId xmlns:p14="http://schemas.microsoft.com/office/powerpoint/2010/main" val="26754063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59F2D2-236F-4C2F-8F8D-ABF36A350AD1}" type="datetimeFigureOut">
              <a:rPr lang="en-US" smtClean="0">
                <a:solidFill>
                  <a:prstClr val="black">
                    <a:tint val="75000"/>
                  </a:prstClr>
                </a:solidFill>
              </a:rPr>
              <a:pPr/>
              <a:t>9/28/2022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E4639E-55F7-436B-BC90-E7C912FFB4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486424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9855200" cy="1143000"/>
          </a:xfrm>
        </p:spPr>
        <p:txBody>
          <a:bodyPr/>
          <a:lstStyle/>
          <a:p>
            <a:r>
              <a:rPr lang="en-US"/>
              <a:t>Click to edit Master title style</a:t>
            </a:r>
          </a:p>
        </p:txBody>
      </p:sp>
      <p:sp>
        <p:nvSpPr>
          <p:cNvPr id="3" name="ClipArt Placeholder 2"/>
          <p:cNvSpPr>
            <a:spLocks noGrp="1"/>
          </p:cNvSpPr>
          <p:nvPr>
            <p:ph type="clipArt" sz="half" idx="1"/>
          </p:nvPr>
        </p:nvSpPr>
        <p:spPr>
          <a:xfrm>
            <a:off x="304801" y="1981200"/>
            <a:ext cx="4826000" cy="4114800"/>
          </a:xfrm>
        </p:spPr>
        <p:txBody>
          <a:bodyPr/>
          <a:lstStyle/>
          <a:p>
            <a:pPr lvl="0"/>
            <a:endParaRPr lang="en-US" noProof="0"/>
          </a:p>
        </p:txBody>
      </p:sp>
      <p:sp>
        <p:nvSpPr>
          <p:cNvPr id="4" name="Text Placeholder 3"/>
          <p:cNvSpPr>
            <a:spLocks noGrp="1"/>
          </p:cNvSpPr>
          <p:nvPr>
            <p:ph type="body" sz="half" idx="2"/>
          </p:nvPr>
        </p:nvSpPr>
        <p:spPr>
          <a:xfrm>
            <a:off x="5334000" y="1981200"/>
            <a:ext cx="4826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2D2525"/>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2D2525"/>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049C66CB-F172-499A-932A-374B8745C6A8}" type="slidenum">
              <a:rPr lang="en-US">
                <a:solidFill>
                  <a:srgbClr val="2D2525"/>
                </a:solidFill>
              </a:rPr>
              <a:pPr>
                <a:defRPr/>
              </a:pPr>
              <a:t>‹#›</a:t>
            </a:fld>
            <a:endParaRPr lang="en-US">
              <a:solidFill>
                <a:srgbClr val="2D2525"/>
              </a:solidFill>
            </a:endParaRPr>
          </a:p>
        </p:txBody>
      </p:sp>
    </p:spTree>
    <p:extLst>
      <p:ext uri="{BB962C8B-B14F-4D97-AF65-F5344CB8AC3E}">
        <p14:creationId xmlns:p14="http://schemas.microsoft.com/office/powerpoint/2010/main" val="192497056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859280"/>
            <a:ext cx="8534400" cy="1295400"/>
          </a:xfrm>
        </p:spPr>
        <p:txBody>
          <a:bodyPr/>
          <a:lstStyle/>
          <a:p>
            <a:r>
              <a:rPr lang="en-US"/>
              <a:t>Click to edit Master title style</a:t>
            </a:r>
            <a:endParaRPr lang="en-US" dirty="0"/>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801112"/>
            <a:ext cx="12192000" cy="932688"/>
          </a:xfrm>
          <a:prstGeom prst="rect">
            <a:avLst/>
          </a:prstGeom>
        </p:spPr>
      </p:pic>
      <p:sp>
        <p:nvSpPr>
          <p:cNvPr id="3" name="Subtitle 2"/>
          <p:cNvSpPr>
            <a:spLocks noGrp="1"/>
          </p:cNvSpPr>
          <p:nvPr>
            <p:ph type="subTitle" idx="1"/>
          </p:nvPr>
        </p:nvSpPr>
        <p:spPr>
          <a:xfrm>
            <a:off x="1828800" y="3429000"/>
            <a:ext cx="8534400" cy="762000"/>
          </a:xfrm>
        </p:spPr>
        <p:txBody>
          <a:bodyPr>
            <a:normAutofit/>
          </a:bodyPr>
          <a:lstStyle>
            <a:lvl1pPr marL="0" indent="0" algn="ctr">
              <a:buNone/>
              <a:defRPr sz="1500" i="1" baseline="0">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white"/>
        <p:txBody>
          <a:bodyPr/>
          <a:lstStyle/>
          <a:p>
            <a:fld id="{C5878CB0-50D8-4FC7-BDF0-9E3058122CC0}" type="datetimeFigureOut">
              <a:rPr lang="en-US" smtClean="0">
                <a:solidFill>
                  <a:srgbClr val="0F6FC6">
                    <a:lumMod val="60000"/>
                    <a:lumOff val="40000"/>
                  </a:srgbClr>
                </a:solidFill>
              </a:rPr>
              <a:pPr/>
              <a:t>9/28/2022</a:t>
            </a:fld>
            <a:endParaRPr lang="en-US" dirty="0">
              <a:solidFill>
                <a:srgbClr val="0F6FC6">
                  <a:lumMod val="60000"/>
                  <a:lumOff val="40000"/>
                </a:srgbClr>
              </a:solidFill>
            </a:endParaRPr>
          </a:p>
        </p:txBody>
      </p:sp>
      <p:sp>
        <p:nvSpPr>
          <p:cNvPr id="5" name="Footer Placeholder 4"/>
          <p:cNvSpPr>
            <a:spLocks noGrp="1"/>
          </p:cNvSpPr>
          <p:nvPr>
            <p:ph type="ftr" sz="quarter" idx="11"/>
          </p:nvPr>
        </p:nvSpPr>
        <p:spPr bwMode="white"/>
        <p:txBody>
          <a:bodyPr/>
          <a:lstStyle/>
          <a:p>
            <a:endParaRPr lang="en-US" dirty="0">
              <a:solidFill>
                <a:srgbClr val="0F6FC6">
                  <a:lumMod val="60000"/>
                  <a:lumOff val="40000"/>
                </a:srgbClr>
              </a:solidFill>
            </a:endParaRPr>
          </a:p>
        </p:txBody>
      </p:sp>
      <p:sp>
        <p:nvSpPr>
          <p:cNvPr id="6" name="Slide Number Placeholder 5"/>
          <p:cNvSpPr>
            <a:spLocks noGrp="1"/>
          </p:cNvSpPr>
          <p:nvPr>
            <p:ph type="sldNum" sz="quarter" idx="12"/>
          </p:nvPr>
        </p:nvSpPr>
        <p:spPr/>
        <p:txBody>
          <a:bodyPr/>
          <a:lstStyle/>
          <a:p>
            <a:fld id="{7FA05306-A0EB-4A2F-A94A-BF756D3058A4}" type="slidenum">
              <a:rPr lang="en-US" smtClean="0">
                <a:solidFill>
                  <a:srgbClr val="0F6FC6">
                    <a:lumMod val="60000"/>
                    <a:lumOff val="40000"/>
                  </a:srgbClr>
                </a:solidFill>
              </a:rPr>
              <a:pPr/>
              <a:t>‹#›</a:t>
            </a:fld>
            <a:endParaRPr lang="en-US" dirty="0">
              <a:solidFill>
                <a:srgbClr val="0F6FC6">
                  <a:lumMod val="60000"/>
                  <a:lumOff val="40000"/>
                </a:srgbClr>
              </a:solidFill>
            </a:endParaRPr>
          </a:p>
        </p:txBody>
      </p:sp>
    </p:spTree>
    <p:extLst>
      <p:ext uri="{BB962C8B-B14F-4D97-AF65-F5344CB8AC3E}">
        <p14:creationId xmlns:p14="http://schemas.microsoft.com/office/powerpoint/2010/main" val="59827275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828800" y="2438403"/>
            <a:ext cx="8534400" cy="3048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878CB0-50D8-4FC7-BDF0-9E3058122CC0}" type="datetimeFigureOut">
              <a:rPr lang="en-US" smtClean="0">
                <a:solidFill>
                  <a:srgbClr val="0F6FC6">
                    <a:lumMod val="60000"/>
                    <a:lumOff val="40000"/>
                  </a:srgbClr>
                </a:solidFill>
              </a:rPr>
              <a:pPr/>
              <a:t>9/28/2022</a:t>
            </a:fld>
            <a:endParaRPr lang="en-US" dirty="0">
              <a:solidFill>
                <a:srgbClr val="0F6FC6">
                  <a:lumMod val="60000"/>
                  <a:lumOff val="40000"/>
                </a:srgbClr>
              </a:solidFill>
            </a:endParaRPr>
          </a:p>
        </p:txBody>
      </p:sp>
      <p:sp>
        <p:nvSpPr>
          <p:cNvPr id="5" name="Footer Placeholder 4"/>
          <p:cNvSpPr>
            <a:spLocks noGrp="1"/>
          </p:cNvSpPr>
          <p:nvPr>
            <p:ph type="ftr" sz="quarter" idx="11"/>
          </p:nvPr>
        </p:nvSpPr>
        <p:spPr/>
        <p:txBody>
          <a:bodyPr/>
          <a:lstStyle/>
          <a:p>
            <a:endParaRPr lang="en-US" dirty="0">
              <a:solidFill>
                <a:srgbClr val="0F6FC6">
                  <a:lumMod val="60000"/>
                  <a:lumOff val="40000"/>
                </a:srgbClr>
              </a:solidFill>
            </a:endParaRPr>
          </a:p>
        </p:txBody>
      </p:sp>
      <p:sp>
        <p:nvSpPr>
          <p:cNvPr id="6" name="Slide Number Placeholder 5"/>
          <p:cNvSpPr>
            <a:spLocks noGrp="1"/>
          </p:cNvSpPr>
          <p:nvPr>
            <p:ph type="sldNum" sz="quarter" idx="12"/>
          </p:nvPr>
        </p:nvSpPr>
        <p:spPr/>
        <p:txBody>
          <a:bodyPr/>
          <a:lstStyle/>
          <a:p>
            <a:fld id="{7FA05306-A0EB-4A2F-A94A-BF756D3058A4}" type="slidenum">
              <a:rPr lang="en-US" smtClean="0">
                <a:solidFill>
                  <a:srgbClr val="0F6FC6">
                    <a:lumMod val="60000"/>
                    <a:lumOff val="40000"/>
                  </a:srgbClr>
                </a:solidFill>
              </a:rPr>
              <a:pPr/>
              <a:t>‹#›</a:t>
            </a:fld>
            <a:endParaRPr lang="en-US" dirty="0">
              <a:solidFill>
                <a:srgbClr val="0F6FC6">
                  <a:lumMod val="60000"/>
                  <a:lumOff val="40000"/>
                </a:srgbClr>
              </a:solidFill>
            </a:endParaRPr>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12192000" cy="932688"/>
          </a:xfrm>
          <a:prstGeom prst="rect">
            <a:avLst/>
          </a:prstGeom>
        </p:spPr>
      </p:pic>
    </p:spTree>
    <p:extLst>
      <p:ext uri="{BB962C8B-B14F-4D97-AF65-F5344CB8AC3E}">
        <p14:creationId xmlns:p14="http://schemas.microsoft.com/office/powerpoint/2010/main" val="370684813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5878CB0-50D8-4FC7-BDF0-9E3058122CC0}" type="datetimeFigureOut">
              <a:rPr lang="en-US" smtClean="0">
                <a:solidFill>
                  <a:srgbClr val="0F6FC6">
                    <a:lumMod val="60000"/>
                    <a:lumOff val="40000"/>
                  </a:srgbClr>
                </a:solidFill>
              </a:rPr>
              <a:pPr/>
              <a:t>9/28/2022</a:t>
            </a:fld>
            <a:endParaRPr lang="en-US" dirty="0">
              <a:solidFill>
                <a:srgbClr val="0F6FC6">
                  <a:lumMod val="60000"/>
                  <a:lumOff val="40000"/>
                </a:srgbClr>
              </a:solidFill>
            </a:endParaRPr>
          </a:p>
        </p:txBody>
      </p:sp>
      <p:sp>
        <p:nvSpPr>
          <p:cNvPr id="5" name="Footer Placeholder 4"/>
          <p:cNvSpPr>
            <a:spLocks noGrp="1"/>
          </p:cNvSpPr>
          <p:nvPr>
            <p:ph type="ftr" sz="quarter" idx="11"/>
          </p:nvPr>
        </p:nvSpPr>
        <p:spPr/>
        <p:txBody>
          <a:bodyPr/>
          <a:lstStyle/>
          <a:p>
            <a:endParaRPr lang="en-US" dirty="0">
              <a:solidFill>
                <a:srgbClr val="0F6FC6">
                  <a:lumMod val="60000"/>
                  <a:lumOff val="40000"/>
                </a:srgbClr>
              </a:solidFill>
            </a:endParaRPr>
          </a:p>
        </p:txBody>
      </p:sp>
      <p:sp>
        <p:nvSpPr>
          <p:cNvPr id="6" name="Slide Number Placeholder 5"/>
          <p:cNvSpPr>
            <a:spLocks noGrp="1"/>
          </p:cNvSpPr>
          <p:nvPr>
            <p:ph type="sldNum" sz="quarter" idx="12"/>
          </p:nvPr>
        </p:nvSpPr>
        <p:spPr/>
        <p:txBody>
          <a:bodyPr/>
          <a:lstStyle/>
          <a:p>
            <a:fld id="{7FA05306-A0EB-4A2F-A94A-BF756D3058A4}" type="slidenum">
              <a:rPr lang="en-US" smtClean="0">
                <a:solidFill>
                  <a:srgbClr val="0F6FC6">
                    <a:lumMod val="60000"/>
                    <a:lumOff val="40000"/>
                  </a:srgbClr>
                </a:solidFill>
              </a:rPr>
              <a:pPr/>
              <a:t>‹#›</a:t>
            </a:fld>
            <a:endParaRPr lang="en-US" dirty="0">
              <a:solidFill>
                <a:srgbClr val="0F6FC6">
                  <a:lumMod val="60000"/>
                  <a:lumOff val="40000"/>
                </a:srgbClr>
              </a:solidFill>
            </a:endParaRPr>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12192000" cy="932688"/>
          </a:xfrm>
          <a:prstGeom prst="rect">
            <a:avLst/>
          </a:prstGeom>
        </p:spPr>
      </p:pic>
      <p:sp>
        <p:nvSpPr>
          <p:cNvPr id="2" name="Title 1"/>
          <p:cNvSpPr>
            <a:spLocks noGrp="1"/>
          </p:cNvSpPr>
          <p:nvPr>
            <p:ph type="title"/>
          </p:nvPr>
        </p:nvSpPr>
        <p:spPr>
          <a:xfrm>
            <a:off x="1930400" y="3410269"/>
            <a:ext cx="8331200" cy="1456373"/>
          </a:xfrm>
        </p:spPr>
        <p:txBody>
          <a:bodyPr anchor="t">
            <a:normAutofit/>
          </a:bodyPr>
          <a:lstStyle>
            <a:lvl1pPr algn="ctr">
              <a:defRPr sz="2700" b="0" i="0" cap="all" baseline="0"/>
            </a:lvl1pPr>
          </a:lstStyle>
          <a:p>
            <a:r>
              <a:rPr lang="en-US"/>
              <a:t>Click to edit Master title style</a:t>
            </a:r>
            <a:endParaRPr lang="en-US" dirty="0"/>
          </a:p>
        </p:txBody>
      </p:sp>
      <p:sp>
        <p:nvSpPr>
          <p:cNvPr id="3" name="Text Placeholder 2"/>
          <p:cNvSpPr>
            <a:spLocks noGrp="1"/>
          </p:cNvSpPr>
          <p:nvPr>
            <p:ph type="body" idx="1"/>
          </p:nvPr>
        </p:nvSpPr>
        <p:spPr>
          <a:xfrm>
            <a:off x="1930400" y="1503680"/>
            <a:ext cx="8331200" cy="1566862"/>
          </a:xfrm>
        </p:spPr>
        <p:txBody>
          <a:bodyPr anchor="b"/>
          <a:lstStyle>
            <a:lvl1pPr marL="0" indent="0" algn="ctr">
              <a:buNone/>
              <a:defRPr sz="1500" b="0" i="1" baseline="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12192000" cy="932688"/>
          </a:xfrm>
          <a:prstGeom prst="rect">
            <a:avLst/>
          </a:prstGeom>
        </p:spPr>
      </p:pic>
    </p:spTree>
    <p:extLst>
      <p:ext uri="{BB962C8B-B14F-4D97-AF65-F5344CB8AC3E}">
        <p14:creationId xmlns:p14="http://schemas.microsoft.com/office/powerpoint/2010/main" val="334407101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828800" y="2438400"/>
            <a:ext cx="4165600" cy="312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C5878CB0-50D8-4FC7-BDF0-9E3058122CC0}" type="datetimeFigureOut">
              <a:rPr lang="en-US" smtClean="0">
                <a:solidFill>
                  <a:srgbClr val="0F6FC6">
                    <a:lumMod val="60000"/>
                    <a:lumOff val="40000"/>
                  </a:srgbClr>
                </a:solidFill>
              </a:rPr>
              <a:pPr/>
              <a:t>9/28/2022</a:t>
            </a:fld>
            <a:endParaRPr lang="en-US" dirty="0">
              <a:solidFill>
                <a:srgbClr val="0F6FC6">
                  <a:lumMod val="60000"/>
                  <a:lumOff val="40000"/>
                </a:srgbClr>
              </a:solidFill>
            </a:endParaRPr>
          </a:p>
        </p:txBody>
      </p:sp>
      <p:sp>
        <p:nvSpPr>
          <p:cNvPr id="6" name="Footer Placeholder 5"/>
          <p:cNvSpPr>
            <a:spLocks noGrp="1"/>
          </p:cNvSpPr>
          <p:nvPr>
            <p:ph type="ftr" sz="quarter" idx="11"/>
          </p:nvPr>
        </p:nvSpPr>
        <p:spPr/>
        <p:txBody>
          <a:bodyPr/>
          <a:lstStyle/>
          <a:p>
            <a:endParaRPr lang="en-US" dirty="0">
              <a:solidFill>
                <a:srgbClr val="0F6FC6">
                  <a:lumMod val="60000"/>
                  <a:lumOff val="40000"/>
                </a:srgbClr>
              </a:solidFill>
            </a:endParaRPr>
          </a:p>
        </p:txBody>
      </p:sp>
      <p:sp>
        <p:nvSpPr>
          <p:cNvPr id="7" name="Slide Number Placeholder 6"/>
          <p:cNvSpPr>
            <a:spLocks noGrp="1"/>
          </p:cNvSpPr>
          <p:nvPr>
            <p:ph type="sldNum" sz="quarter" idx="12"/>
          </p:nvPr>
        </p:nvSpPr>
        <p:spPr/>
        <p:txBody>
          <a:bodyPr/>
          <a:lstStyle/>
          <a:p>
            <a:fld id="{7FA05306-A0EB-4A2F-A94A-BF756D3058A4}" type="slidenum">
              <a:rPr lang="en-US" smtClean="0">
                <a:solidFill>
                  <a:srgbClr val="0F6FC6">
                    <a:lumMod val="60000"/>
                    <a:lumOff val="40000"/>
                  </a:srgbClr>
                </a:solidFill>
              </a:rPr>
              <a:pPr/>
              <a:t>‹#›</a:t>
            </a:fld>
            <a:endParaRPr lang="en-US" dirty="0">
              <a:solidFill>
                <a:srgbClr val="0F6FC6">
                  <a:lumMod val="60000"/>
                  <a:lumOff val="40000"/>
                </a:srgbClr>
              </a:solidFill>
            </a:endParaRPr>
          </a:p>
        </p:txBody>
      </p:sp>
      <p:sp>
        <p:nvSpPr>
          <p:cNvPr id="12" name="Content Placeholder 11"/>
          <p:cNvSpPr>
            <a:spLocks noGrp="1"/>
          </p:cNvSpPr>
          <p:nvPr>
            <p:ph sz="quarter" idx="14"/>
          </p:nvPr>
        </p:nvSpPr>
        <p:spPr>
          <a:xfrm>
            <a:off x="6197600" y="2438400"/>
            <a:ext cx="4165600" cy="312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12192000" cy="932688"/>
          </a:xfrm>
          <a:prstGeom prst="rect">
            <a:avLst/>
          </a:prstGeom>
        </p:spPr>
      </p:pic>
    </p:spTree>
    <p:extLst>
      <p:ext uri="{BB962C8B-B14F-4D97-AF65-F5344CB8AC3E}">
        <p14:creationId xmlns:p14="http://schemas.microsoft.com/office/powerpoint/2010/main" val="34541241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2">
            <a:clrChange>
              <a:clrFrom>
                <a:srgbClr val="000000">
                  <a:alpha val="0"/>
                </a:srgbClr>
              </a:clrFrom>
              <a:clrTo>
                <a:srgbClr val="000000">
                  <a:alpha val="0"/>
                </a:srgbClr>
              </a:clrTo>
            </a:clrChange>
            <a:lum bright="-14000"/>
          </a:blip>
          <a:stretch>
            <a:fillRect/>
          </a:stretch>
        </p:blipFill>
        <p:spPr>
          <a:xfrm>
            <a:off x="0" y="1618488"/>
            <a:ext cx="12192000" cy="932688"/>
          </a:xfrm>
          <a:prstGeom prst="rect">
            <a:avLst/>
          </a:prstGeom>
        </p:spPr>
      </p:pic>
      <p:sp>
        <p:nvSpPr>
          <p:cNvPr id="11" name="Content Placeholder 10"/>
          <p:cNvSpPr>
            <a:spLocks noGrp="1"/>
          </p:cNvSpPr>
          <p:nvPr>
            <p:ph sz="quarter" idx="13"/>
          </p:nvPr>
        </p:nvSpPr>
        <p:spPr>
          <a:xfrm>
            <a:off x="1828800" y="2819400"/>
            <a:ext cx="41656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197600" y="2819400"/>
            <a:ext cx="41656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28800" y="2362201"/>
            <a:ext cx="4167717" cy="451338"/>
          </a:xfrm>
        </p:spPr>
        <p:txBody>
          <a:bodyPr anchor="b"/>
          <a:lstStyle>
            <a:lvl1pPr marL="0" indent="0" algn="ctr">
              <a:buNone/>
              <a:defRPr sz="1350" b="1"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6193369" y="2359152"/>
            <a:ext cx="4169833" cy="448056"/>
          </a:xfrm>
        </p:spPr>
        <p:txBody>
          <a:bodyPr anchor="b"/>
          <a:lstStyle>
            <a:lvl1pPr marL="0" indent="0" algn="ctr">
              <a:buNone/>
              <a:defRPr sz="1350" b="1"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Date Placeholder 6"/>
          <p:cNvSpPr>
            <a:spLocks noGrp="1"/>
          </p:cNvSpPr>
          <p:nvPr>
            <p:ph type="dt" sz="half" idx="10"/>
          </p:nvPr>
        </p:nvSpPr>
        <p:spPr/>
        <p:txBody>
          <a:bodyPr/>
          <a:lstStyle/>
          <a:p>
            <a:fld id="{C5878CB0-50D8-4FC7-BDF0-9E3058122CC0}" type="datetimeFigureOut">
              <a:rPr lang="en-US" smtClean="0">
                <a:solidFill>
                  <a:srgbClr val="0F6FC6">
                    <a:lumMod val="60000"/>
                    <a:lumOff val="40000"/>
                  </a:srgbClr>
                </a:solidFill>
              </a:rPr>
              <a:pPr/>
              <a:t>9/28/2022</a:t>
            </a:fld>
            <a:endParaRPr lang="en-US" dirty="0">
              <a:solidFill>
                <a:srgbClr val="0F6FC6">
                  <a:lumMod val="60000"/>
                  <a:lumOff val="40000"/>
                </a:srgbClr>
              </a:solidFill>
            </a:endParaRPr>
          </a:p>
        </p:txBody>
      </p:sp>
      <p:sp>
        <p:nvSpPr>
          <p:cNvPr id="8" name="Footer Placeholder 7"/>
          <p:cNvSpPr>
            <a:spLocks noGrp="1"/>
          </p:cNvSpPr>
          <p:nvPr>
            <p:ph type="ftr" sz="quarter" idx="11"/>
          </p:nvPr>
        </p:nvSpPr>
        <p:spPr/>
        <p:txBody>
          <a:bodyPr/>
          <a:lstStyle/>
          <a:p>
            <a:endParaRPr lang="en-US" dirty="0">
              <a:solidFill>
                <a:srgbClr val="0F6FC6">
                  <a:lumMod val="60000"/>
                  <a:lumOff val="40000"/>
                </a:srgbClr>
              </a:solidFill>
            </a:endParaRPr>
          </a:p>
        </p:txBody>
      </p:sp>
      <p:sp>
        <p:nvSpPr>
          <p:cNvPr id="9" name="Slide Number Placeholder 8"/>
          <p:cNvSpPr>
            <a:spLocks noGrp="1"/>
          </p:cNvSpPr>
          <p:nvPr>
            <p:ph type="sldNum" sz="quarter" idx="12"/>
          </p:nvPr>
        </p:nvSpPr>
        <p:spPr/>
        <p:txBody>
          <a:bodyPr/>
          <a:lstStyle/>
          <a:p>
            <a:fld id="{7FA05306-A0EB-4A2F-A94A-BF756D3058A4}" type="slidenum">
              <a:rPr lang="en-US" smtClean="0">
                <a:solidFill>
                  <a:srgbClr val="0F6FC6">
                    <a:lumMod val="60000"/>
                    <a:lumOff val="40000"/>
                  </a:srgbClr>
                </a:solidFill>
              </a:rPr>
              <a:pPr/>
              <a:t>‹#›</a:t>
            </a:fld>
            <a:endParaRPr lang="en-US" dirty="0">
              <a:solidFill>
                <a:srgbClr val="0F6FC6">
                  <a:lumMod val="60000"/>
                  <a:lumOff val="40000"/>
                </a:srgbClr>
              </a:solidFill>
            </a:endParaRPr>
          </a:p>
        </p:txBody>
      </p:sp>
    </p:spTree>
    <p:extLst>
      <p:ext uri="{BB962C8B-B14F-4D97-AF65-F5344CB8AC3E}">
        <p14:creationId xmlns:p14="http://schemas.microsoft.com/office/powerpoint/2010/main" val="79541298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878CB0-50D8-4FC7-BDF0-9E3058122CC0}" type="datetimeFigureOut">
              <a:rPr lang="en-US" smtClean="0">
                <a:solidFill>
                  <a:srgbClr val="0F6FC6">
                    <a:lumMod val="60000"/>
                    <a:lumOff val="40000"/>
                  </a:srgbClr>
                </a:solidFill>
              </a:rPr>
              <a:pPr/>
              <a:t>9/28/2022</a:t>
            </a:fld>
            <a:endParaRPr lang="en-US" dirty="0">
              <a:solidFill>
                <a:srgbClr val="0F6FC6">
                  <a:lumMod val="60000"/>
                  <a:lumOff val="40000"/>
                </a:srgbClr>
              </a:solidFill>
            </a:endParaRPr>
          </a:p>
        </p:txBody>
      </p:sp>
      <p:sp>
        <p:nvSpPr>
          <p:cNvPr id="4" name="Footer Placeholder 3"/>
          <p:cNvSpPr>
            <a:spLocks noGrp="1"/>
          </p:cNvSpPr>
          <p:nvPr>
            <p:ph type="ftr" sz="quarter" idx="11"/>
          </p:nvPr>
        </p:nvSpPr>
        <p:spPr/>
        <p:txBody>
          <a:bodyPr/>
          <a:lstStyle/>
          <a:p>
            <a:endParaRPr lang="en-US" dirty="0">
              <a:solidFill>
                <a:srgbClr val="0F6FC6">
                  <a:lumMod val="60000"/>
                  <a:lumOff val="40000"/>
                </a:srgbClr>
              </a:solidFill>
            </a:endParaRPr>
          </a:p>
        </p:txBody>
      </p:sp>
      <p:sp>
        <p:nvSpPr>
          <p:cNvPr id="5" name="Slide Number Placeholder 4"/>
          <p:cNvSpPr>
            <a:spLocks noGrp="1"/>
          </p:cNvSpPr>
          <p:nvPr>
            <p:ph type="sldNum" sz="quarter" idx="12"/>
          </p:nvPr>
        </p:nvSpPr>
        <p:spPr/>
        <p:txBody>
          <a:bodyPr/>
          <a:lstStyle/>
          <a:p>
            <a:fld id="{7FA05306-A0EB-4A2F-A94A-BF756D3058A4}" type="slidenum">
              <a:rPr lang="en-US" smtClean="0">
                <a:solidFill>
                  <a:srgbClr val="0F6FC6">
                    <a:lumMod val="60000"/>
                    <a:lumOff val="40000"/>
                  </a:srgbClr>
                </a:solidFill>
              </a:rPr>
              <a:pPr/>
              <a:t>‹#›</a:t>
            </a:fld>
            <a:endParaRPr lang="en-US" dirty="0">
              <a:solidFill>
                <a:srgbClr val="0F6FC6">
                  <a:lumMod val="60000"/>
                  <a:lumOff val="40000"/>
                </a:srgbClr>
              </a:solidFill>
            </a:endParaRPr>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12192000" cy="932688"/>
          </a:xfrm>
          <a:prstGeom prst="rect">
            <a:avLst/>
          </a:prstGeom>
        </p:spPr>
      </p:pic>
    </p:spTree>
    <p:extLst>
      <p:ext uri="{BB962C8B-B14F-4D97-AF65-F5344CB8AC3E}">
        <p14:creationId xmlns:p14="http://schemas.microsoft.com/office/powerpoint/2010/main" val="244376630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5878CB0-50D8-4FC7-BDF0-9E3058122CC0}" type="datetimeFigureOut">
              <a:rPr lang="en-US" smtClean="0">
                <a:solidFill>
                  <a:srgbClr val="0F6FC6">
                    <a:lumMod val="60000"/>
                    <a:lumOff val="40000"/>
                  </a:srgbClr>
                </a:solidFill>
              </a:rPr>
              <a:pPr/>
              <a:t>9/28/2022</a:t>
            </a:fld>
            <a:endParaRPr lang="en-US" dirty="0">
              <a:solidFill>
                <a:srgbClr val="0F6FC6">
                  <a:lumMod val="60000"/>
                  <a:lumOff val="40000"/>
                </a:srgbClr>
              </a:solidFill>
            </a:endParaRPr>
          </a:p>
        </p:txBody>
      </p:sp>
      <p:sp>
        <p:nvSpPr>
          <p:cNvPr id="6" name="Footer Placeholder 5"/>
          <p:cNvSpPr>
            <a:spLocks noGrp="1"/>
          </p:cNvSpPr>
          <p:nvPr>
            <p:ph type="ftr" sz="quarter" idx="11"/>
          </p:nvPr>
        </p:nvSpPr>
        <p:spPr/>
        <p:txBody>
          <a:bodyPr/>
          <a:lstStyle/>
          <a:p>
            <a:endParaRPr lang="en-US" dirty="0">
              <a:solidFill>
                <a:srgbClr val="0F6FC6">
                  <a:lumMod val="60000"/>
                  <a:lumOff val="40000"/>
                </a:srgbClr>
              </a:solidFill>
            </a:endParaRPr>
          </a:p>
        </p:txBody>
      </p:sp>
      <p:sp>
        <p:nvSpPr>
          <p:cNvPr id="7" name="Slide Number Placeholder 6"/>
          <p:cNvSpPr>
            <a:spLocks noGrp="1"/>
          </p:cNvSpPr>
          <p:nvPr>
            <p:ph type="sldNum" sz="quarter" idx="12"/>
          </p:nvPr>
        </p:nvSpPr>
        <p:spPr/>
        <p:txBody>
          <a:bodyPr/>
          <a:lstStyle/>
          <a:p>
            <a:fld id="{7FA05306-A0EB-4A2F-A94A-BF756D3058A4}" type="slidenum">
              <a:rPr lang="en-US" smtClean="0">
                <a:solidFill>
                  <a:srgbClr val="0F6FC6">
                    <a:lumMod val="60000"/>
                    <a:lumOff val="40000"/>
                  </a:srgbClr>
                </a:solidFill>
              </a:rPr>
              <a:pPr/>
              <a:t>‹#›</a:t>
            </a:fld>
            <a:endParaRPr lang="en-US" dirty="0">
              <a:solidFill>
                <a:srgbClr val="0F6FC6">
                  <a:lumMod val="60000"/>
                  <a:lumOff val="40000"/>
                </a:srgbClr>
              </a:solidFill>
            </a:endParaRPr>
          </a:p>
        </p:txBody>
      </p:sp>
    </p:spTree>
    <p:extLst>
      <p:ext uri="{BB962C8B-B14F-4D97-AF65-F5344CB8AC3E}">
        <p14:creationId xmlns:p14="http://schemas.microsoft.com/office/powerpoint/2010/main" val="258949369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04003" y="1676400"/>
            <a:ext cx="3759199" cy="599440"/>
          </a:xfrm>
        </p:spPr>
        <p:txBody>
          <a:bodyPr anchor="b">
            <a:noAutofit/>
          </a:bodyPr>
          <a:lstStyle>
            <a:lvl1pPr algn="ctr">
              <a:defRPr sz="1275" b="1" cap="all" spc="0" baseline="0"/>
            </a:lvl1pPr>
          </a:lstStyle>
          <a:p>
            <a:r>
              <a:rPr lang="en-US"/>
              <a:t>Click to edit Master title style</a:t>
            </a:r>
            <a:endParaRPr lang="en-US" dirty="0"/>
          </a:p>
        </p:txBody>
      </p:sp>
      <p:sp>
        <p:nvSpPr>
          <p:cNvPr id="4" name="Text Placeholder 3"/>
          <p:cNvSpPr>
            <a:spLocks noGrp="1"/>
          </p:cNvSpPr>
          <p:nvPr>
            <p:ph type="body" sz="half" idx="2"/>
          </p:nvPr>
        </p:nvSpPr>
        <p:spPr>
          <a:xfrm>
            <a:off x="6604003" y="2275840"/>
            <a:ext cx="3759199" cy="2905760"/>
          </a:xfrm>
        </p:spPr>
        <p:txBody>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C5878CB0-50D8-4FC7-BDF0-9E3058122CC0}" type="datetimeFigureOut">
              <a:rPr lang="en-US" smtClean="0">
                <a:solidFill>
                  <a:srgbClr val="0F6FC6">
                    <a:lumMod val="60000"/>
                    <a:lumOff val="40000"/>
                  </a:srgbClr>
                </a:solidFill>
              </a:rPr>
              <a:pPr/>
              <a:t>9/28/2022</a:t>
            </a:fld>
            <a:endParaRPr lang="en-US" dirty="0">
              <a:solidFill>
                <a:srgbClr val="0F6FC6">
                  <a:lumMod val="60000"/>
                  <a:lumOff val="40000"/>
                </a:srgbClr>
              </a:solidFill>
            </a:endParaRPr>
          </a:p>
        </p:txBody>
      </p:sp>
      <p:sp>
        <p:nvSpPr>
          <p:cNvPr id="6" name="Footer Placeholder 5"/>
          <p:cNvSpPr>
            <a:spLocks noGrp="1"/>
          </p:cNvSpPr>
          <p:nvPr>
            <p:ph type="ftr" sz="quarter" idx="11"/>
          </p:nvPr>
        </p:nvSpPr>
        <p:spPr/>
        <p:txBody>
          <a:bodyPr/>
          <a:lstStyle/>
          <a:p>
            <a:endParaRPr lang="en-US" dirty="0">
              <a:solidFill>
                <a:srgbClr val="0F6FC6">
                  <a:lumMod val="60000"/>
                  <a:lumOff val="40000"/>
                </a:srgbClr>
              </a:solidFill>
            </a:endParaRPr>
          </a:p>
        </p:txBody>
      </p:sp>
      <p:sp>
        <p:nvSpPr>
          <p:cNvPr id="7" name="Slide Number Placeholder 6"/>
          <p:cNvSpPr>
            <a:spLocks noGrp="1"/>
          </p:cNvSpPr>
          <p:nvPr>
            <p:ph type="sldNum" sz="quarter" idx="12"/>
          </p:nvPr>
        </p:nvSpPr>
        <p:spPr/>
        <p:txBody>
          <a:bodyPr/>
          <a:lstStyle/>
          <a:p>
            <a:fld id="{7FA05306-A0EB-4A2F-A94A-BF756D3058A4}" type="slidenum">
              <a:rPr lang="en-US" smtClean="0">
                <a:solidFill>
                  <a:srgbClr val="0F6FC6">
                    <a:lumMod val="60000"/>
                    <a:lumOff val="40000"/>
                  </a:srgbClr>
                </a:solidFill>
              </a:rPr>
              <a:pPr/>
              <a:t>‹#›</a:t>
            </a:fld>
            <a:endParaRPr lang="en-US" dirty="0">
              <a:solidFill>
                <a:srgbClr val="0F6FC6">
                  <a:lumMod val="60000"/>
                  <a:lumOff val="40000"/>
                </a:srgbClr>
              </a:solidFill>
            </a:endParaRPr>
          </a:p>
        </p:txBody>
      </p:sp>
      <p:sp>
        <p:nvSpPr>
          <p:cNvPr id="9" name="Content Placeholder 8"/>
          <p:cNvSpPr>
            <a:spLocks noGrp="1"/>
          </p:cNvSpPr>
          <p:nvPr>
            <p:ph sz="quarter" idx="13"/>
          </p:nvPr>
        </p:nvSpPr>
        <p:spPr>
          <a:xfrm>
            <a:off x="1828800" y="1676400"/>
            <a:ext cx="4368800"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161234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Plaque 9"/>
          <p:cNvSpPr/>
          <p:nvPr/>
        </p:nvSpPr>
        <p:spPr>
          <a:xfrm>
            <a:off x="1950720" y="1847088"/>
            <a:ext cx="4120896" cy="3090672"/>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 name="Title 1"/>
          <p:cNvSpPr>
            <a:spLocks noGrp="1"/>
          </p:cNvSpPr>
          <p:nvPr>
            <p:ph type="title"/>
          </p:nvPr>
        </p:nvSpPr>
        <p:spPr>
          <a:xfrm>
            <a:off x="6604000" y="1676400"/>
            <a:ext cx="3759200" cy="599440"/>
          </a:xfrm>
        </p:spPr>
        <p:txBody>
          <a:bodyPr anchor="b">
            <a:noAutofit/>
          </a:bodyPr>
          <a:lstStyle>
            <a:lvl1pPr algn="ctr">
              <a:defRPr sz="1275" b="1" cap="all" spc="0" baseline="0"/>
            </a:lvl1pPr>
          </a:lstStyle>
          <a:p>
            <a:r>
              <a:rPr lang="en-US"/>
              <a:t>Click to edit Master title style</a:t>
            </a:r>
            <a:endParaRPr lang="en-US" dirty="0"/>
          </a:p>
        </p:txBody>
      </p:sp>
      <p:sp>
        <p:nvSpPr>
          <p:cNvPr id="3" name="Picture Placeholder 2"/>
          <p:cNvSpPr>
            <a:spLocks noGrp="1"/>
          </p:cNvSpPr>
          <p:nvPr>
            <p:ph type="pic" idx="1"/>
          </p:nvPr>
        </p:nvSpPr>
        <p:spPr>
          <a:xfrm>
            <a:off x="2032000" y="1905000"/>
            <a:ext cx="3962400" cy="29718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350" baseline="0">
                <a:solidFill>
                  <a:schemeClr val="tx2"/>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604000" y="2276856"/>
            <a:ext cx="3759200" cy="2875280"/>
          </a:xfrm>
        </p:spPr>
        <p:txBody>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C5878CB0-50D8-4FC7-BDF0-9E3058122CC0}" type="datetimeFigureOut">
              <a:rPr lang="en-US" smtClean="0">
                <a:solidFill>
                  <a:srgbClr val="0F6FC6">
                    <a:lumMod val="60000"/>
                    <a:lumOff val="40000"/>
                  </a:srgbClr>
                </a:solidFill>
              </a:rPr>
              <a:pPr/>
              <a:t>9/28/2022</a:t>
            </a:fld>
            <a:endParaRPr lang="en-US" dirty="0">
              <a:solidFill>
                <a:srgbClr val="0F6FC6">
                  <a:lumMod val="60000"/>
                  <a:lumOff val="40000"/>
                </a:srgbClr>
              </a:solidFill>
            </a:endParaRPr>
          </a:p>
        </p:txBody>
      </p:sp>
      <p:sp>
        <p:nvSpPr>
          <p:cNvPr id="6" name="Footer Placeholder 5"/>
          <p:cNvSpPr>
            <a:spLocks noGrp="1"/>
          </p:cNvSpPr>
          <p:nvPr>
            <p:ph type="ftr" sz="quarter" idx="11"/>
          </p:nvPr>
        </p:nvSpPr>
        <p:spPr/>
        <p:txBody>
          <a:bodyPr/>
          <a:lstStyle/>
          <a:p>
            <a:endParaRPr lang="en-US" dirty="0">
              <a:solidFill>
                <a:srgbClr val="0F6FC6">
                  <a:lumMod val="60000"/>
                  <a:lumOff val="40000"/>
                </a:srgbClr>
              </a:solidFill>
            </a:endParaRPr>
          </a:p>
        </p:txBody>
      </p:sp>
      <p:sp>
        <p:nvSpPr>
          <p:cNvPr id="7" name="Slide Number Placeholder 6"/>
          <p:cNvSpPr>
            <a:spLocks noGrp="1"/>
          </p:cNvSpPr>
          <p:nvPr>
            <p:ph type="sldNum" sz="quarter" idx="12"/>
          </p:nvPr>
        </p:nvSpPr>
        <p:spPr/>
        <p:txBody>
          <a:bodyPr/>
          <a:lstStyle/>
          <a:p>
            <a:fld id="{7FA05306-A0EB-4A2F-A94A-BF756D3058A4}" type="slidenum">
              <a:rPr lang="en-US" smtClean="0">
                <a:solidFill>
                  <a:srgbClr val="0F6FC6">
                    <a:lumMod val="60000"/>
                    <a:lumOff val="40000"/>
                  </a:srgbClr>
                </a:solidFill>
              </a:rPr>
              <a:pPr/>
              <a:t>‹#›</a:t>
            </a:fld>
            <a:endParaRPr lang="en-US" dirty="0">
              <a:solidFill>
                <a:srgbClr val="0F6FC6">
                  <a:lumMod val="60000"/>
                  <a:lumOff val="40000"/>
                </a:srgbClr>
              </a:solidFill>
            </a:endParaRPr>
          </a:p>
        </p:txBody>
      </p:sp>
    </p:spTree>
    <p:extLst>
      <p:ext uri="{BB962C8B-B14F-4D97-AF65-F5344CB8AC3E}">
        <p14:creationId xmlns:p14="http://schemas.microsoft.com/office/powerpoint/2010/main" val="18070250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59F2D2-236F-4C2F-8F8D-ABF36A350AD1}" type="datetimeFigureOut">
              <a:rPr lang="en-US" smtClean="0">
                <a:solidFill>
                  <a:prstClr val="black">
                    <a:tint val="75000"/>
                  </a:prstClr>
                </a:solidFill>
              </a:rPr>
              <a:pPr/>
              <a:t>9/28/2022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E4639E-55F7-436B-BC90-E7C912FFB4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253718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878CB0-50D8-4FC7-BDF0-9E3058122CC0}" type="datetimeFigureOut">
              <a:rPr lang="en-US" smtClean="0">
                <a:solidFill>
                  <a:srgbClr val="0F6FC6">
                    <a:lumMod val="60000"/>
                    <a:lumOff val="40000"/>
                  </a:srgbClr>
                </a:solidFill>
              </a:rPr>
              <a:pPr/>
              <a:t>9/28/2022</a:t>
            </a:fld>
            <a:endParaRPr lang="en-US" dirty="0">
              <a:solidFill>
                <a:srgbClr val="0F6FC6">
                  <a:lumMod val="60000"/>
                  <a:lumOff val="40000"/>
                </a:srgbClr>
              </a:solidFill>
            </a:endParaRPr>
          </a:p>
        </p:txBody>
      </p:sp>
      <p:sp>
        <p:nvSpPr>
          <p:cNvPr id="5" name="Footer Placeholder 4"/>
          <p:cNvSpPr>
            <a:spLocks noGrp="1"/>
          </p:cNvSpPr>
          <p:nvPr>
            <p:ph type="ftr" sz="quarter" idx="11"/>
          </p:nvPr>
        </p:nvSpPr>
        <p:spPr/>
        <p:txBody>
          <a:bodyPr/>
          <a:lstStyle/>
          <a:p>
            <a:endParaRPr lang="en-US" dirty="0">
              <a:solidFill>
                <a:srgbClr val="0F6FC6">
                  <a:lumMod val="60000"/>
                  <a:lumOff val="40000"/>
                </a:srgbClr>
              </a:solidFill>
            </a:endParaRPr>
          </a:p>
        </p:txBody>
      </p:sp>
      <p:sp>
        <p:nvSpPr>
          <p:cNvPr id="6" name="Slide Number Placeholder 5"/>
          <p:cNvSpPr>
            <a:spLocks noGrp="1"/>
          </p:cNvSpPr>
          <p:nvPr>
            <p:ph type="sldNum" sz="quarter" idx="12"/>
          </p:nvPr>
        </p:nvSpPr>
        <p:spPr/>
        <p:txBody>
          <a:bodyPr/>
          <a:lstStyle/>
          <a:p>
            <a:fld id="{7FA05306-A0EB-4A2F-A94A-BF756D3058A4}" type="slidenum">
              <a:rPr lang="en-US" smtClean="0">
                <a:solidFill>
                  <a:srgbClr val="0F6FC6">
                    <a:lumMod val="60000"/>
                    <a:lumOff val="40000"/>
                  </a:srgbClr>
                </a:solidFill>
              </a:rPr>
              <a:pPr/>
              <a:t>‹#›</a:t>
            </a:fld>
            <a:endParaRPr lang="en-US" dirty="0">
              <a:solidFill>
                <a:srgbClr val="0F6FC6">
                  <a:lumMod val="60000"/>
                  <a:lumOff val="40000"/>
                </a:srgbClr>
              </a:solidFill>
            </a:endParaRPr>
          </a:p>
        </p:txBody>
      </p:sp>
    </p:spTree>
    <p:extLst>
      <p:ext uri="{BB962C8B-B14F-4D97-AF65-F5344CB8AC3E}">
        <p14:creationId xmlns:p14="http://schemas.microsoft.com/office/powerpoint/2010/main" val="71579922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209041"/>
            <a:ext cx="1727200" cy="4318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727200" y="1219202"/>
            <a:ext cx="6908800" cy="4267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878CB0-50D8-4FC7-BDF0-9E3058122CC0}" type="datetimeFigureOut">
              <a:rPr lang="en-US" smtClean="0">
                <a:solidFill>
                  <a:srgbClr val="0F6FC6">
                    <a:lumMod val="60000"/>
                    <a:lumOff val="40000"/>
                  </a:srgbClr>
                </a:solidFill>
              </a:rPr>
              <a:pPr/>
              <a:t>9/28/2022</a:t>
            </a:fld>
            <a:endParaRPr lang="en-US" dirty="0">
              <a:solidFill>
                <a:srgbClr val="0F6FC6">
                  <a:lumMod val="60000"/>
                  <a:lumOff val="40000"/>
                </a:srgbClr>
              </a:solidFill>
            </a:endParaRPr>
          </a:p>
        </p:txBody>
      </p:sp>
      <p:sp>
        <p:nvSpPr>
          <p:cNvPr id="5" name="Footer Placeholder 4"/>
          <p:cNvSpPr>
            <a:spLocks noGrp="1"/>
          </p:cNvSpPr>
          <p:nvPr>
            <p:ph type="ftr" sz="quarter" idx="11"/>
          </p:nvPr>
        </p:nvSpPr>
        <p:spPr/>
        <p:txBody>
          <a:bodyPr/>
          <a:lstStyle/>
          <a:p>
            <a:endParaRPr lang="en-US" dirty="0">
              <a:solidFill>
                <a:srgbClr val="0F6FC6">
                  <a:lumMod val="60000"/>
                  <a:lumOff val="40000"/>
                </a:srgbClr>
              </a:solidFill>
            </a:endParaRPr>
          </a:p>
        </p:txBody>
      </p:sp>
      <p:sp>
        <p:nvSpPr>
          <p:cNvPr id="6" name="Slide Number Placeholder 5"/>
          <p:cNvSpPr>
            <a:spLocks noGrp="1"/>
          </p:cNvSpPr>
          <p:nvPr>
            <p:ph type="sldNum" sz="quarter" idx="12"/>
          </p:nvPr>
        </p:nvSpPr>
        <p:spPr/>
        <p:txBody>
          <a:bodyPr/>
          <a:lstStyle/>
          <a:p>
            <a:fld id="{7FA05306-A0EB-4A2F-A94A-BF756D3058A4}" type="slidenum">
              <a:rPr lang="en-US" smtClean="0">
                <a:solidFill>
                  <a:srgbClr val="0F6FC6">
                    <a:lumMod val="60000"/>
                    <a:lumOff val="40000"/>
                  </a:srgbClr>
                </a:solidFill>
              </a:rPr>
              <a:pPr/>
              <a:t>‹#›</a:t>
            </a:fld>
            <a:endParaRPr lang="en-US" dirty="0">
              <a:solidFill>
                <a:srgbClr val="0F6FC6">
                  <a:lumMod val="60000"/>
                  <a:lumOff val="40000"/>
                </a:srgbClr>
              </a:solidFill>
            </a:endParaRPr>
          </a:p>
        </p:txBody>
      </p:sp>
    </p:spTree>
    <p:extLst>
      <p:ext uri="{BB962C8B-B14F-4D97-AF65-F5344CB8AC3E}">
        <p14:creationId xmlns:p14="http://schemas.microsoft.com/office/powerpoint/2010/main" val="189504840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1"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2"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1"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1"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4" y="2244830"/>
            <a:ext cx="8933796" cy="2437232"/>
          </a:xfrm>
        </p:spPr>
        <p:txBody>
          <a:bodyPr tIns="45720" bIns="45720" anchor="ctr">
            <a:normAutofit/>
          </a:bodyPr>
          <a:lstStyle>
            <a:lvl1pPr algn="ctr">
              <a:lnSpc>
                <a:spcPct val="83000"/>
              </a:lnSpc>
              <a:defRPr lang="en-US" sz="6798"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2" y="4682064"/>
            <a:ext cx="8936846" cy="457201"/>
          </a:xfrm>
        </p:spPr>
        <p:txBody>
          <a:bodyPr>
            <a:normAutofit/>
          </a:bodyPr>
          <a:lstStyle>
            <a:lvl1pPr marL="0" indent="0" algn="ctr">
              <a:spcBef>
                <a:spcPts val="0"/>
              </a:spcBef>
              <a:buNone/>
              <a:defRPr sz="1799" spc="80" baseline="0">
                <a:solidFill>
                  <a:schemeClr val="tx1">
                    <a:lumMod val="95000"/>
                    <a:lumOff val="5000"/>
                  </a:schemeClr>
                </a:solidFill>
              </a:defRPr>
            </a:lvl1pPr>
            <a:lvl2pPr marL="457063" indent="0" algn="ctr">
              <a:buNone/>
              <a:defRPr sz="1600"/>
            </a:lvl2pPr>
            <a:lvl3pPr marL="914126" indent="0" algn="ctr">
              <a:buNone/>
              <a:defRPr sz="16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1"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9/28/2022</a:t>
            </a:fld>
            <a:endParaRPr lang="en-US" dirty="0"/>
          </a:p>
        </p:txBody>
      </p:sp>
      <p:sp>
        <p:nvSpPr>
          <p:cNvPr id="21" name="Footer Placeholder 20"/>
          <p:cNvSpPr>
            <a:spLocks noGrp="1"/>
          </p:cNvSpPr>
          <p:nvPr>
            <p:ph type="ftr" sz="quarter" idx="11"/>
          </p:nvPr>
        </p:nvSpPr>
        <p:spPr>
          <a:xfrm>
            <a:off x="1629101"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04308095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9/28/2022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9881864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1"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2"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1"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7" y="2275166"/>
            <a:ext cx="8933688" cy="2406895"/>
          </a:xfrm>
        </p:spPr>
        <p:txBody>
          <a:bodyPr anchor="ctr">
            <a:normAutofit/>
          </a:bodyPr>
          <a:lstStyle>
            <a:lvl1pPr algn="ctr">
              <a:lnSpc>
                <a:spcPct val="83000"/>
              </a:lnSpc>
              <a:defRPr lang="en-US" sz="6798"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1"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2873" algn="l"/>
              </a:tabLst>
              <a:defRPr sz="1799">
                <a:solidFill>
                  <a:schemeClr val="tx1">
                    <a:lumMod val="95000"/>
                    <a:lumOff val="5000"/>
                  </a:schemeClr>
                </a:solidFill>
                <a:effectLst/>
              </a:defRPr>
            </a:lvl1pPr>
            <a:lvl2pPr marL="457063" indent="0">
              <a:buNone/>
              <a:defRPr sz="1600">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1" y="1344504"/>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9/28/2022</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5"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4190594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799"/>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799"/>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9/28/2022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8136664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899" b="1" i="0">
                <a:solidFill>
                  <a:schemeClr val="tx1"/>
                </a:solidFill>
                <a:latin typeface="+mn-lt"/>
              </a:defRPr>
            </a:lvl1pPr>
            <a:lvl2pPr marL="457063" indent="0">
              <a:buNone/>
              <a:defRPr sz="17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4"/>
            <a:ext cx="4663440" cy="3163825"/>
          </a:xfrm>
        </p:spPr>
        <p:txBody>
          <a:bodyPr/>
          <a:lstStyle>
            <a:lvl1pPr>
              <a:defRPr sz="1799"/>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899" b="1">
                <a:solidFill>
                  <a:schemeClr val="tx1"/>
                </a:solidFill>
              </a:defRPr>
            </a:lvl1pPr>
            <a:lvl2pPr marL="457063" indent="0">
              <a:buNone/>
              <a:defRPr sz="17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3"/>
            <a:ext cx="4663440" cy="3164509"/>
          </a:xfrm>
        </p:spPr>
        <p:txBody>
          <a:bodyPr/>
          <a:lstStyle>
            <a:lvl1pPr>
              <a:defRPr sz="1799"/>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9/28/2022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48755850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9/28/2022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80877127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9/28/2022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5012986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1"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1" y="607392"/>
            <a:ext cx="3161963" cy="1645920"/>
          </a:xfrm>
        </p:spPr>
        <p:txBody>
          <a:bodyPr anchor="b">
            <a:normAutofit/>
          </a:bodyPr>
          <a:lstStyle>
            <a:lvl1pPr algn="l" defTabSz="914126" rtl="0" eaLnBrk="1" latinLnBrk="0" hangingPunct="1">
              <a:lnSpc>
                <a:spcPct val="100000"/>
              </a:lnSpc>
              <a:spcBef>
                <a:spcPct val="0"/>
              </a:spcBef>
              <a:buNone/>
              <a:defRPr lang="en-US" sz="3199"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899"/>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1" y="2336800"/>
            <a:ext cx="3161963" cy="3606800"/>
          </a:xfrm>
        </p:spPr>
        <p:txBody>
          <a:bodyPr>
            <a:normAutofit/>
          </a:bodyPr>
          <a:lstStyle>
            <a:lvl1pPr marL="0" indent="0">
              <a:lnSpc>
                <a:spcPct val="110000"/>
              </a:lnSpc>
              <a:spcBef>
                <a:spcPts val="800"/>
              </a:spcBef>
              <a:buNone/>
              <a:defRPr sz="1799">
                <a:solidFill>
                  <a:schemeClr val="tx1"/>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1"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9/28/2022</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931636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59F2D2-236F-4C2F-8F8D-ABF36A350AD1}" type="datetimeFigureOut">
              <a:rPr lang="en-US" smtClean="0">
                <a:solidFill>
                  <a:prstClr val="black">
                    <a:tint val="75000"/>
                  </a:prstClr>
                </a:solidFill>
              </a:rPr>
              <a:pPr/>
              <a:t>9/28/2022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CE4639E-55F7-436B-BC90-E7C912FFB4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714806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1"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600" y="237744"/>
            <a:ext cx="7696201" cy="6382512"/>
          </a:xfrm>
          <a:solidFill>
            <a:schemeClr val="accent1">
              <a:lumMod val="60000"/>
              <a:lumOff val="40000"/>
            </a:schemeClr>
          </a:solidFill>
          <a:ln>
            <a:noFill/>
          </a:ln>
        </p:spPr>
        <p:txBody>
          <a:bodyPr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5" name="Date Placeholder 4"/>
          <p:cNvSpPr>
            <a:spLocks noGrp="1"/>
          </p:cNvSpPr>
          <p:nvPr>
            <p:ph type="dt" sz="half" idx="10"/>
          </p:nvPr>
        </p:nvSpPr>
        <p:spPr>
          <a:xfrm>
            <a:off x="5662338"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9/28/2022</a:t>
            </a:fld>
            <a:endParaRPr lang="en-US" dirty="0"/>
          </a:p>
        </p:txBody>
      </p:sp>
      <p:sp>
        <p:nvSpPr>
          <p:cNvPr id="6" name="Footer Placeholder 5"/>
          <p:cNvSpPr>
            <a:spLocks noGrp="1"/>
          </p:cNvSpPr>
          <p:nvPr>
            <p:ph type="ftr" sz="quarter" idx="11"/>
          </p:nvPr>
        </p:nvSpPr>
        <p:spPr>
          <a:xfrm>
            <a:off x="612649" y="6035040"/>
            <a:ext cx="4588002" cy="365760"/>
          </a:xfrm>
        </p:spPr>
        <p:txBody>
          <a:bodyPr/>
          <a:lstStyle>
            <a:lvl1pPr marL="0" algn="r" defTabSz="914126"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199"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799">
                <a:solidFill>
                  <a:schemeClr val="tx1"/>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Tree>
    <p:extLst>
      <p:ext uri="{BB962C8B-B14F-4D97-AF65-F5344CB8AC3E}">
        <p14:creationId xmlns:p14="http://schemas.microsoft.com/office/powerpoint/2010/main" val="415402391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9/28/2022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76867969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9/28/2022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16221501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6" name="Rectangle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2" name="Rectangle 11"/>
          <p:cNvSpPr>
            <a:spLocks noChangeArrowheads="1"/>
          </p:cNvSpPr>
          <p:nvPr/>
        </p:nvSpPr>
        <p:spPr bwMode="auto">
          <a:xfrm>
            <a:off x="195072" y="6391659"/>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9" name="Subtitle 8"/>
          <p:cNvSpPr>
            <a:spLocks noGrp="1"/>
          </p:cNvSpPr>
          <p:nvPr>
            <p:ph type="subTitle" idx="1"/>
          </p:nvPr>
        </p:nvSpPr>
        <p:spPr>
          <a:xfrm>
            <a:off x="1828800" y="2819400"/>
            <a:ext cx="8534400" cy="1752600"/>
          </a:xfrm>
        </p:spPr>
        <p:txBody>
          <a:bodyPr/>
          <a:lstStyle>
            <a:lvl1pPr marL="0" indent="0" algn="ctr">
              <a:buNone/>
              <a:defRPr sz="1200" b="1" cap="all" spc="188" baseline="0">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08943C44-7138-4D84-A8C7-3DFD17FE9E11}" type="datetime1">
              <a:rPr lang="en-US" smtClean="0"/>
              <a:t>9/28/2022</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lang="en-US" sz="1350" dirty="0">
              <a:solidFill>
                <a:prstClr val="black"/>
              </a:solidFill>
            </a:endParaRPr>
          </a:p>
        </p:txBody>
      </p:sp>
      <p:sp>
        <p:nvSpPr>
          <p:cNvPr id="13" name="Oval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4" name="Oval 13"/>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9" name="Slide Number Placeholder 28"/>
          <p:cNvSpPr>
            <a:spLocks noGrp="1"/>
          </p:cNvSpPr>
          <p:nvPr>
            <p:ph type="sldNum" sz="quarter" idx="12"/>
          </p:nvPr>
        </p:nvSpPr>
        <p:spPr>
          <a:xfrm>
            <a:off x="5791200" y="2199453"/>
            <a:ext cx="609600" cy="441325"/>
          </a:xfrm>
        </p:spPr>
        <p:txBody>
          <a:bodyPr/>
          <a:lstStyle>
            <a:lvl1pPr>
              <a:defRPr>
                <a:solidFill>
                  <a:schemeClr val="accent3">
                    <a:shade val="75000"/>
                  </a:schemeClr>
                </a:solidFill>
              </a:defRPr>
            </a:lvl1pPr>
          </a:lstStyle>
          <a:p>
            <a:fld id="{6559B511-76D0-4D97-B98F-5F88640BDA68}" type="slidenum">
              <a:rPr lang="en-US" smtClean="0">
                <a:solidFill>
                  <a:srgbClr val="8CADAE">
                    <a:shade val="75000"/>
                  </a:srgbClr>
                </a:solidFill>
              </a:rPr>
              <a:pPr/>
              <a:t>‹#›</a:t>
            </a:fld>
            <a:endParaRPr lang="en-US">
              <a:solidFill>
                <a:srgbClr val="8CADAE">
                  <a:shade val="75000"/>
                </a:srgbClr>
              </a:solidFill>
            </a:endParaRPr>
          </a:p>
        </p:txBody>
      </p:sp>
      <p:sp>
        <p:nvSpPr>
          <p:cNvPr id="8" name="Title 7"/>
          <p:cNvSpPr>
            <a:spLocks noGrp="1"/>
          </p:cNvSpPr>
          <p:nvPr>
            <p:ph type="ctrTitle"/>
          </p:nvPr>
        </p:nvSpPr>
        <p:spPr>
          <a:xfrm>
            <a:off x="914400" y="381000"/>
            <a:ext cx="10363200" cy="1752600"/>
          </a:xfrm>
        </p:spPr>
        <p:txBody>
          <a:bodyPr anchor="b"/>
          <a:lstStyle>
            <a:lvl1pPr>
              <a:defRPr sz="3150">
                <a:solidFill>
                  <a:schemeClr val="accent1"/>
                </a:solidFill>
              </a:defRPr>
            </a:lvl1pPr>
          </a:lstStyle>
          <a:p>
            <a:endParaRPr kumimoji="0" lang="en-US" dirty="0"/>
          </a:p>
        </p:txBody>
      </p:sp>
      <p:pic>
        <p:nvPicPr>
          <p:cNvPr id="20" name="Picture 19" descr="NCTSN_logo.jpg"/>
          <p:cNvPicPr>
            <a:picLocks noChangeAspect="1"/>
          </p:cNvPicPr>
          <p:nvPr userDrawn="1"/>
        </p:nvPicPr>
        <p:blipFill>
          <a:blip r:embed="rId2" cstate="print"/>
          <a:stretch>
            <a:fillRect/>
          </a:stretch>
        </p:blipFill>
        <p:spPr>
          <a:xfrm>
            <a:off x="3962400" y="609600"/>
            <a:ext cx="6908800" cy="1295400"/>
          </a:xfrm>
          <a:prstGeom prst="rect">
            <a:avLst/>
          </a:prstGeom>
        </p:spPr>
      </p:pic>
      <p:pic>
        <p:nvPicPr>
          <p:cNvPr id="21" name="Picture 20" descr="LUKLogoNoAddressSmall.jpg"/>
          <p:cNvPicPr>
            <a:picLocks noChangeAspect="1"/>
          </p:cNvPicPr>
          <p:nvPr userDrawn="1"/>
        </p:nvPicPr>
        <p:blipFill>
          <a:blip r:embed="rId3" cstate="print"/>
          <a:stretch>
            <a:fillRect/>
          </a:stretch>
        </p:blipFill>
        <p:spPr>
          <a:xfrm>
            <a:off x="1524000" y="457200"/>
            <a:ext cx="1524000" cy="1613168"/>
          </a:xfrm>
          <a:prstGeom prst="rect">
            <a:avLst/>
          </a:prstGeom>
        </p:spPr>
      </p:pic>
    </p:spTree>
    <p:extLst>
      <p:ext uri="{BB962C8B-B14F-4D97-AF65-F5344CB8AC3E}">
        <p14:creationId xmlns:p14="http://schemas.microsoft.com/office/powerpoint/2010/main" val="3004787281"/>
      </p:ext>
    </p:extLst>
  </p:cSld>
  <p:clrMapOvr>
    <a:overrideClrMapping bg1="lt1" tx1="dk1" bg2="lt2" tx2="dk2" accent1="accent1" accent2="accent2" accent3="accent3" accent4="accent4" accent5="accent5" accent6="accent6" hlink="hlink" folHlink="folHlink"/>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dirty="0"/>
              <a:t>Click to edit Master title style</a:t>
            </a:r>
          </a:p>
        </p:txBody>
      </p:sp>
      <p:sp>
        <p:nvSpPr>
          <p:cNvPr id="4" name="Date Placeholder 3"/>
          <p:cNvSpPr>
            <a:spLocks noGrp="1"/>
          </p:cNvSpPr>
          <p:nvPr>
            <p:ph type="dt" sz="half" idx="10"/>
          </p:nvPr>
        </p:nvSpPr>
        <p:spPr/>
        <p:txBody>
          <a:bodyPr/>
          <a:lstStyle/>
          <a:p>
            <a:fld id="{6E820A1E-F88D-4E3E-87B6-9F82C4D4B19B}" type="datetime1">
              <a:rPr lang="en-US" smtClean="0"/>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815584" y="1026375"/>
            <a:ext cx="609600" cy="441325"/>
          </a:xfrm>
        </p:spPr>
        <p:txBody>
          <a:bodyPr/>
          <a:lstStyle/>
          <a:p>
            <a:fld id="{6559B511-76D0-4D97-B98F-5F88640BDA68}" type="slidenum">
              <a:rPr lang="en-US" smtClean="0">
                <a:solidFill>
                  <a:srgbClr val="8CADAE">
                    <a:shade val="75000"/>
                  </a:srgbClr>
                </a:solidFill>
              </a:rPr>
              <a:pPr/>
              <a:t>‹#›</a:t>
            </a:fld>
            <a:endParaRPr lang="en-US">
              <a:solidFill>
                <a:srgbClr val="8CADAE">
                  <a:shade val="75000"/>
                </a:srgbClr>
              </a:solidFill>
            </a:endParaRPr>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7" name="Picture 6" descr="NCTSN_logo.jpg"/>
          <p:cNvPicPr>
            <a:picLocks noChangeAspect="1"/>
          </p:cNvPicPr>
          <p:nvPr userDrawn="1"/>
        </p:nvPicPr>
        <p:blipFill>
          <a:blip r:embed="rId2" cstate="print"/>
          <a:stretch>
            <a:fillRect/>
          </a:stretch>
        </p:blipFill>
        <p:spPr>
          <a:xfrm>
            <a:off x="406400" y="685800"/>
            <a:ext cx="1625600" cy="304800"/>
          </a:xfrm>
          <a:prstGeom prst="rect">
            <a:avLst/>
          </a:prstGeom>
        </p:spPr>
      </p:pic>
      <p:pic>
        <p:nvPicPr>
          <p:cNvPr id="9" name="Picture 8" descr="LUKLogoNoAddressSmall.jpg"/>
          <p:cNvPicPr>
            <a:picLocks noChangeAspect="1"/>
          </p:cNvPicPr>
          <p:nvPr userDrawn="1"/>
        </p:nvPicPr>
        <p:blipFill>
          <a:blip r:embed="rId3" cstate="print"/>
          <a:stretch>
            <a:fillRect/>
          </a:stretch>
        </p:blipFill>
        <p:spPr>
          <a:xfrm>
            <a:off x="579990" y="300480"/>
            <a:ext cx="436012" cy="461523"/>
          </a:xfrm>
          <a:prstGeom prst="rect">
            <a:avLst/>
          </a:prstGeom>
        </p:spPr>
      </p:pic>
    </p:spTree>
    <p:extLst>
      <p:ext uri="{BB962C8B-B14F-4D97-AF65-F5344CB8AC3E}">
        <p14:creationId xmlns:p14="http://schemas.microsoft.com/office/powerpoint/2010/main" val="3523616256"/>
      </p:ext>
    </p:extLst>
  </p:cSld>
  <p:clrMapOvr>
    <a:overrideClrMapping bg1="lt1" tx1="dk1" bg2="lt2" tx2="dk2" accent1="accent1" accent2="accent2" accent3="accent3" accent4="accent4" accent5="accent5" accent6="accent6" hlink="hlink" folHlink="folHlink"/>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2" name="Rectangle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3" name="Text Placeholder 2"/>
          <p:cNvSpPr>
            <a:spLocks noGrp="1"/>
          </p:cNvSpPr>
          <p:nvPr>
            <p:ph type="body" idx="1"/>
          </p:nvPr>
        </p:nvSpPr>
        <p:spPr>
          <a:xfrm>
            <a:off x="1824568" y="2743200"/>
            <a:ext cx="8640232" cy="1673225"/>
          </a:xfrm>
        </p:spPr>
        <p:txBody>
          <a:bodyPr anchor="t"/>
          <a:lstStyle>
            <a:lvl1pPr marL="0" indent="0" algn="ctr">
              <a:buNone/>
              <a:defRPr sz="1200" b="1" cap="all" spc="188" baseline="0">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95072" y="6391659"/>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lang="en-US" sz="1350" dirty="0">
              <a:solidFill>
                <a:prstClr val="black"/>
              </a:solidFill>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5A6E9E57-2F0A-4DD6-AC82-33671FFA7C35}" type="datetime1">
              <a:rPr lang="en-US" smtClean="0"/>
              <a:t>9/28/2022</a:t>
            </a:fld>
            <a:endParaRPr lang="en-US"/>
          </a:p>
        </p:txBody>
      </p:sp>
      <p:sp>
        <p:nvSpPr>
          <p:cNvPr id="8" name="Straight Connector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0" name="Oval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1" name="Oval 10"/>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6" name="Slide Number Placeholder 5"/>
          <p:cNvSpPr>
            <a:spLocks noGrp="1"/>
          </p:cNvSpPr>
          <p:nvPr>
            <p:ph type="sldNum" sz="quarter" idx="12"/>
          </p:nvPr>
        </p:nvSpPr>
        <p:spPr>
          <a:xfrm>
            <a:off x="5791200" y="2199453"/>
            <a:ext cx="609600" cy="441325"/>
          </a:xfrm>
        </p:spPr>
        <p:txBody>
          <a:bodyPr/>
          <a:lstStyle>
            <a:lvl1pPr>
              <a:defRPr>
                <a:solidFill>
                  <a:schemeClr val="accent3">
                    <a:shade val="75000"/>
                  </a:schemeClr>
                </a:solidFill>
              </a:defRPr>
            </a:lvl1pPr>
          </a:lstStyle>
          <a:p>
            <a:fld id="{6559B511-76D0-4D97-B98F-5F88640BDA68}" type="slidenum">
              <a:rPr lang="en-US" smtClean="0">
                <a:solidFill>
                  <a:srgbClr val="8CADAE">
                    <a:shade val="75000"/>
                  </a:srgbClr>
                </a:solidFill>
              </a:rPr>
              <a:pPr/>
              <a:t>‹#›</a:t>
            </a:fld>
            <a:endParaRPr lang="en-US">
              <a:solidFill>
                <a:srgbClr val="8CADAE">
                  <a:shade val="75000"/>
                </a:srgbClr>
              </a:solidFill>
            </a:endParaRPr>
          </a:p>
        </p:txBody>
      </p:sp>
      <p:sp>
        <p:nvSpPr>
          <p:cNvPr id="2" name="Title 1"/>
          <p:cNvSpPr>
            <a:spLocks noGrp="1"/>
          </p:cNvSpPr>
          <p:nvPr>
            <p:ph type="title"/>
          </p:nvPr>
        </p:nvSpPr>
        <p:spPr>
          <a:xfrm>
            <a:off x="963084" y="533400"/>
            <a:ext cx="10363200" cy="1524000"/>
          </a:xfrm>
        </p:spPr>
        <p:txBody>
          <a:bodyPr anchor="b"/>
          <a:lstStyle>
            <a:lvl1pPr algn="ctr">
              <a:buNone/>
              <a:defRPr sz="315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763577347"/>
      </p:ext>
    </p:extLst>
  </p:cSld>
  <p:clrMapOvr>
    <a:overrideClrMapping bg1="lt1" tx1="dk1" bg2="lt2" tx2="dk2" accent1="accent1" accent2="accent2" accent3="accent3" accent4="accent4" accent5="accent5" accent6="accent6" hlink="hlink" folHlink="folHlink"/>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p:spPr>
        <p:txBody>
          <a:bodyPr/>
          <a:lstStyle/>
          <a:p>
            <a:fld id="{0F9EABF4-054A-4558-AF59-E55EFDCB4505}" type="datetime1">
              <a:rPr lang="en-US" smtClean="0"/>
              <a:t>9/28/2022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9B511-76D0-4D97-B98F-5F88640BDA68}" type="slidenum">
              <a:rPr lang="en-US" smtClean="0">
                <a:solidFill>
                  <a:srgbClr val="8CADAE">
                    <a:shade val="75000"/>
                  </a:srgbClr>
                </a:solidFill>
              </a:rPr>
              <a:pPr/>
              <a:t>‹#›</a:t>
            </a:fld>
            <a:endParaRPr lang="en-US">
              <a:solidFill>
                <a:srgbClr val="8CADAE">
                  <a:shade val="75000"/>
                </a:srgbClr>
              </a:solidFill>
            </a:endParaRPr>
          </a:p>
        </p:txBody>
      </p:sp>
      <p:sp>
        <p:nvSpPr>
          <p:cNvPr id="8" name="Straight Connector 7"/>
          <p:cNvSpPr>
            <a:spLocks noChangeShapeType="1"/>
          </p:cNvSpPr>
          <p:nvPr/>
        </p:nvSpPr>
        <p:spPr bwMode="auto">
          <a:xfrm flipV="1">
            <a:off x="6084109" y="1575654"/>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0" name="Content Placeholder 9"/>
          <p:cNvSpPr>
            <a:spLocks noGrp="1"/>
          </p:cNvSpPr>
          <p:nvPr>
            <p:ph sz="half" idx="1"/>
          </p:nvPr>
        </p:nvSpPr>
        <p:spPr>
          <a:xfrm>
            <a:off x="402336" y="1371600"/>
            <a:ext cx="5384800" cy="4681728"/>
          </a:xfrm>
        </p:spPr>
        <p:txBody>
          <a:bodyPr/>
          <a:lstStyle>
            <a:lvl1pPr>
              <a:defRPr sz="1875"/>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1875"/>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9" name="Picture 8" descr="NCTSN_logo.jpg"/>
          <p:cNvPicPr>
            <a:picLocks noChangeAspect="1"/>
          </p:cNvPicPr>
          <p:nvPr userDrawn="1"/>
        </p:nvPicPr>
        <p:blipFill>
          <a:blip r:embed="rId2" cstate="print"/>
          <a:stretch>
            <a:fillRect/>
          </a:stretch>
        </p:blipFill>
        <p:spPr>
          <a:xfrm>
            <a:off x="406400" y="685800"/>
            <a:ext cx="1625600" cy="304800"/>
          </a:xfrm>
          <a:prstGeom prst="rect">
            <a:avLst/>
          </a:prstGeom>
        </p:spPr>
      </p:pic>
      <p:pic>
        <p:nvPicPr>
          <p:cNvPr id="11" name="Picture 10" descr="LUKLogoNoAddressSmall.jpg"/>
          <p:cNvPicPr>
            <a:picLocks noChangeAspect="1"/>
          </p:cNvPicPr>
          <p:nvPr userDrawn="1"/>
        </p:nvPicPr>
        <p:blipFill>
          <a:blip r:embed="rId3" cstate="print"/>
          <a:stretch>
            <a:fillRect/>
          </a:stretch>
        </p:blipFill>
        <p:spPr>
          <a:xfrm>
            <a:off x="579990" y="300480"/>
            <a:ext cx="436012" cy="461523"/>
          </a:xfrm>
          <a:prstGeom prst="rect">
            <a:avLst/>
          </a:prstGeom>
        </p:spPr>
      </p:pic>
    </p:spTree>
    <p:extLst>
      <p:ext uri="{BB962C8B-B14F-4D97-AF65-F5344CB8AC3E}">
        <p14:creationId xmlns:p14="http://schemas.microsoft.com/office/powerpoint/2010/main" val="1840032428"/>
      </p:ext>
    </p:extLst>
  </p:cSld>
  <p:clrMapOvr>
    <a:overrideClrMapping bg1="lt1" tx1="dk1" bg2="lt2" tx2="dk2" accent1="accent1" accent2="accent2" accent3="accent3" accent4="accent4" accent5="accent5" accent6="accent6" hlink="hlink" folHlink="folHlink"/>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1650" b="1" dirty="0" smtClean="0">
                <a:solidFill>
                  <a:srgbClr val="FFFFFF"/>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388442"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1650" b="1"/>
            </a:lvl1pPr>
            <a:lvl2pPr>
              <a:buNone/>
              <a:defRPr sz="1500" b="1"/>
            </a:lvl2pPr>
            <a:lvl3pPr>
              <a:buNone/>
              <a:defRPr sz="1350" b="1"/>
            </a:lvl3pPr>
            <a:lvl4pPr>
              <a:buNone/>
              <a:defRPr sz="1200" b="1"/>
            </a:lvl4pPr>
            <a:lvl5pPr>
              <a:buNone/>
              <a:defRPr sz="12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82CDA455-D965-4110-980D-0DFAC1C076B7}" type="datetime1">
              <a:rPr lang="en-US" smtClean="0"/>
              <a:t>9/28/2022</a:t>
            </a:fld>
            <a:endParaRPr lang="en-US"/>
          </a:p>
        </p:txBody>
      </p:sp>
      <p:sp>
        <p:nvSpPr>
          <p:cNvPr id="8" name="Footer Placeholder 7"/>
          <p:cNvSpPr>
            <a:spLocks noGrp="1"/>
          </p:cNvSpPr>
          <p:nvPr>
            <p:ph type="ftr" sz="quarter" idx="11"/>
          </p:nvPr>
        </p:nvSpPr>
        <p:spPr>
          <a:xfrm>
            <a:off x="406400" y="6409944"/>
            <a:ext cx="4775200" cy="365760"/>
          </a:xfrm>
        </p:spPr>
        <p:txBody>
          <a:bodyPr/>
          <a:lstStyle/>
          <a:p>
            <a:endParaRPr lang="en-US"/>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lang="en-US" sz="1350" dirty="0">
              <a:solidFill>
                <a:prstClr val="black"/>
              </a:solidFill>
            </a:endParaRPr>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9" name="Slide Number Placeholder 8"/>
          <p:cNvSpPr>
            <a:spLocks noGrp="1"/>
          </p:cNvSpPr>
          <p:nvPr>
            <p:ph type="sldNum" sz="quarter" idx="12"/>
          </p:nvPr>
        </p:nvSpPr>
        <p:spPr>
          <a:xfrm>
            <a:off x="5791200" y="1042419"/>
            <a:ext cx="609600" cy="441325"/>
          </a:xfrm>
        </p:spPr>
        <p:txBody>
          <a:bodyPr/>
          <a:lstStyle>
            <a:lvl1pPr algn="ctr">
              <a:defRPr/>
            </a:lvl1pPr>
          </a:lstStyle>
          <a:p>
            <a:fld id="{6559B511-76D0-4D97-B98F-5F88640BDA68}" type="slidenum">
              <a:rPr lang="en-US" smtClean="0">
                <a:solidFill>
                  <a:srgbClr val="8CADAE">
                    <a:shade val="75000"/>
                  </a:srgbClr>
                </a:solidFill>
              </a:rPr>
              <a:pPr/>
              <a:t>‹#›</a:t>
            </a:fld>
            <a:endParaRPr lang="en-US">
              <a:solidFill>
                <a:srgbClr val="8CADAE">
                  <a:shade val="75000"/>
                </a:srgbClr>
              </a:solidFill>
            </a:endParaRPr>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2098192511"/>
      </p:ext>
    </p:extLst>
  </p:cSld>
  <p:clrMapOvr>
    <a:overrideClrMapping bg1="lt1" tx1="dk1" bg2="lt2" tx2="dk2" accent1="accent1" accent2="accent2" accent3="accent3" accent4="accent4" accent5="accent5" accent6="accent6" hlink="hlink" folHlink="folHlink"/>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3FBD3A47-DE11-43B4-AD1C-889F5072AD61}" type="datetime1">
              <a:rPr lang="en-US" smtClean="0"/>
              <a:t>9/28/2022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5791200" y="1036023"/>
            <a:ext cx="609600" cy="441325"/>
          </a:xfrm>
        </p:spPr>
        <p:txBody>
          <a:bodyPr/>
          <a:lstStyle/>
          <a:p>
            <a:fld id="{6559B511-76D0-4D97-B98F-5F88640BDA68}" type="slidenum">
              <a:rPr lang="en-US" smtClean="0">
                <a:solidFill>
                  <a:srgbClr val="8CADAE">
                    <a:shade val="75000"/>
                  </a:srgbClr>
                </a:solidFill>
              </a:rPr>
              <a:pPr/>
              <a:t>‹#›</a:t>
            </a:fld>
            <a:endParaRPr lang="en-US">
              <a:solidFill>
                <a:srgbClr val="8CADAE">
                  <a:shade val="75000"/>
                </a:srgbClr>
              </a:solidFill>
            </a:endParaRPr>
          </a:p>
        </p:txBody>
      </p:sp>
      <p:pic>
        <p:nvPicPr>
          <p:cNvPr id="6" name="Picture 5" descr="NCTSN_logo.jpg"/>
          <p:cNvPicPr>
            <a:picLocks noChangeAspect="1"/>
          </p:cNvPicPr>
          <p:nvPr userDrawn="1"/>
        </p:nvPicPr>
        <p:blipFill>
          <a:blip r:embed="rId2" cstate="print"/>
          <a:stretch>
            <a:fillRect/>
          </a:stretch>
        </p:blipFill>
        <p:spPr>
          <a:xfrm>
            <a:off x="406400" y="685800"/>
            <a:ext cx="1625600" cy="304800"/>
          </a:xfrm>
          <a:prstGeom prst="rect">
            <a:avLst/>
          </a:prstGeom>
        </p:spPr>
      </p:pic>
      <p:pic>
        <p:nvPicPr>
          <p:cNvPr id="7" name="Picture 6" descr="LUKLogoNoAddressSmall.jpg"/>
          <p:cNvPicPr>
            <a:picLocks noChangeAspect="1"/>
          </p:cNvPicPr>
          <p:nvPr userDrawn="1"/>
        </p:nvPicPr>
        <p:blipFill>
          <a:blip r:embed="rId3" cstate="print"/>
          <a:stretch>
            <a:fillRect/>
          </a:stretch>
        </p:blipFill>
        <p:spPr>
          <a:xfrm>
            <a:off x="579990" y="300480"/>
            <a:ext cx="436012" cy="461523"/>
          </a:xfrm>
          <a:prstGeom prst="rect">
            <a:avLst/>
          </a:prstGeom>
        </p:spPr>
      </p:pic>
    </p:spTree>
    <p:extLst>
      <p:ext uri="{BB962C8B-B14F-4D97-AF65-F5344CB8AC3E}">
        <p14:creationId xmlns:p14="http://schemas.microsoft.com/office/powerpoint/2010/main" val="287918176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5" name="Rectangle 4"/>
          <p:cNvSpPr>
            <a:spLocks noChangeArrowheads="1"/>
          </p:cNvSpPr>
          <p:nvPr/>
        </p:nvSpPr>
        <p:spPr bwMode="auto">
          <a:xfrm>
            <a:off x="195072" y="6391659"/>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lang="en-US" sz="1350" dirty="0">
              <a:solidFill>
                <a:prstClr val="black"/>
              </a:solidFill>
            </a:endParaRPr>
          </a:p>
        </p:txBody>
      </p:sp>
      <p:sp>
        <p:nvSpPr>
          <p:cNvPr id="2" name="Date Placeholder 1"/>
          <p:cNvSpPr>
            <a:spLocks noGrp="1"/>
          </p:cNvSpPr>
          <p:nvPr>
            <p:ph type="dt" sz="half" idx="10"/>
          </p:nvPr>
        </p:nvSpPr>
        <p:spPr/>
        <p:txBody>
          <a:bodyPr/>
          <a:lstStyle/>
          <a:p>
            <a:fld id="{2A767534-813E-4371-BCC4-46280035C7E2}" type="datetime1">
              <a:rPr lang="en-US" smtClean="0"/>
              <a:t>9/28/2022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5689600" y="6324600"/>
            <a:ext cx="812800" cy="441324"/>
          </a:xfrm>
        </p:spPr>
        <p:txBody>
          <a:bodyPr/>
          <a:lstStyle>
            <a:lvl1pPr>
              <a:defRPr>
                <a:solidFill>
                  <a:srgbClr val="FFFFFF"/>
                </a:solidFill>
              </a:defRPr>
            </a:lvl1pPr>
          </a:lstStyle>
          <a:p>
            <a:fld id="{6559B511-76D0-4D97-B98F-5F88640BDA68}" type="slidenum">
              <a:rPr lang="en-US" smtClean="0"/>
              <a:pPr/>
              <a:t>‹#›</a:t>
            </a:fld>
            <a:endParaRPr lang="en-US"/>
          </a:p>
        </p:txBody>
      </p:sp>
      <p:pic>
        <p:nvPicPr>
          <p:cNvPr id="11" name="Picture 10" descr="NCTSN_logo.jpg"/>
          <p:cNvPicPr>
            <a:picLocks noChangeAspect="1"/>
          </p:cNvPicPr>
          <p:nvPr userDrawn="1"/>
        </p:nvPicPr>
        <p:blipFill>
          <a:blip r:embed="rId2" cstate="print"/>
          <a:stretch>
            <a:fillRect/>
          </a:stretch>
        </p:blipFill>
        <p:spPr>
          <a:xfrm>
            <a:off x="406400" y="685800"/>
            <a:ext cx="1625600" cy="304800"/>
          </a:xfrm>
          <a:prstGeom prst="rect">
            <a:avLst/>
          </a:prstGeom>
        </p:spPr>
      </p:pic>
      <p:pic>
        <p:nvPicPr>
          <p:cNvPr id="12" name="Picture 11" descr="LUKLogoNoAddressSmall.jpg"/>
          <p:cNvPicPr>
            <a:picLocks noChangeAspect="1"/>
          </p:cNvPicPr>
          <p:nvPr userDrawn="1"/>
        </p:nvPicPr>
        <p:blipFill>
          <a:blip r:embed="rId3" cstate="print"/>
          <a:stretch>
            <a:fillRect/>
          </a:stretch>
        </p:blipFill>
        <p:spPr>
          <a:xfrm>
            <a:off x="579990" y="300480"/>
            <a:ext cx="436012" cy="461523"/>
          </a:xfrm>
          <a:prstGeom prst="rect">
            <a:avLst/>
          </a:prstGeom>
        </p:spPr>
      </p:pic>
    </p:spTree>
    <p:extLst>
      <p:ext uri="{BB962C8B-B14F-4D97-AF65-F5344CB8AC3E}">
        <p14:creationId xmlns:p14="http://schemas.microsoft.com/office/powerpoint/2010/main" val="983973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59F2D2-236F-4C2F-8F8D-ABF36A350AD1}" type="datetimeFigureOut">
              <a:rPr lang="en-US" smtClean="0">
                <a:solidFill>
                  <a:prstClr val="black">
                    <a:tint val="75000"/>
                  </a:prstClr>
                </a:solidFill>
              </a:rPr>
              <a:pPr/>
              <a:t>9/28/2022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CE4639E-55F7-436B-BC90-E7C912FFB4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729014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 name="Title 1"/>
          <p:cNvSpPr>
            <a:spLocks noGrp="1"/>
          </p:cNvSpPr>
          <p:nvPr>
            <p:ph type="title"/>
          </p:nvPr>
        </p:nvSpPr>
        <p:spPr>
          <a:xfrm>
            <a:off x="508000" y="914400"/>
            <a:ext cx="3149600" cy="990600"/>
          </a:xfrm>
        </p:spPr>
        <p:txBody>
          <a:bodyPr anchor="b">
            <a:noAutofit/>
          </a:bodyPr>
          <a:lstStyle>
            <a:lvl1pPr algn="l">
              <a:buNone/>
              <a:defRPr sz="165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508000" y="1981203"/>
            <a:ext cx="3149600" cy="4144963"/>
          </a:xfrm>
        </p:spPr>
        <p:txBody>
          <a:bodyPr/>
          <a:lstStyle>
            <a:lvl1pPr marL="0" indent="0">
              <a:spcAft>
                <a:spcPts val="750"/>
              </a:spcAft>
              <a:buNone/>
              <a:defRPr sz="1200">
                <a:solidFill>
                  <a:srgbClr val="FFFFFF"/>
                </a:solidFill>
              </a:defRPr>
            </a:lvl1pPr>
            <a:lvl2pPr>
              <a:buNone/>
              <a:defRPr sz="900"/>
            </a:lvl2pPr>
            <a:lvl3pPr>
              <a:buNone/>
              <a:defRPr sz="750"/>
            </a:lvl3pPr>
            <a:lvl4pPr>
              <a:buNone/>
              <a:defRPr sz="675"/>
            </a:lvl4pPr>
            <a:lvl5pPr>
              <a:buNone/>
              <a:defRPr sz="675"/>
            </a:lvl5pPr>
          </a:lstStyle>
          <a:p>
            <a:pPr lvl="0" eaLnBrk="1" latinLnBrk="0" hangingPunct="1"/>
            <a:r>
              <a:rPr kumimoji="0" lang="en-US"/>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lang="en-US" sz="1350" dirty="0">
              <a:solidFill>
                <a:prstClr val="black"/>
              </a:solidFill>
            </a:endParaRPr>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7" name="Slide Number Placeholder 6"/>
          <p:cNvSpPr>
            <a:spLocks noGrp="1"/>
          </p:cNvSpPr>
          <p:nvPr>
            <p:ph type="sldNum" sz="quarter" idx="12"/>
          </p:nvPr>
        </p:nvSpPr>
        <p:spPr>
          <a:xfrm>
            <a:off x="1828800" y="312741"/>
            <a:ext cx="609600" cy="441325"/>
          </a:xfrm>
        </p:spPr>
        <p:txBody>
          <a:bodyPr/>
          <a:lstStyle>
            <a:lvl1pPr>
              <a:defRPr>
                <a:solidFill>
                  <a:schemeClr val="accent3">
                    <a:shade val="75000"/>
                  </a:schemeClr>
                </a:solidFill>
              </a:defRPr>
            </a:lvl1pPr>
          </a:lstStyle>
          <a:p>
            <a:fld id="{6559B511-76D0-4D97-B98F-5F88640BDA68}" type="slidenum">
              <a:rPr lang="en-US" smtClean="0">
                <a:solidFill>
                  <a:srgbClr val="8CADAE">
                    <a:shade val="75000"/>
                  </a:srgbClr>
                </a:solidFill>
              </a:rPr>
              <a:pPr/>
              <a:t>‹#›</a:t>
            </a:fld>
            <a:endParaRPr lang="en-US">
              <a:solidFill>
                <a:srgbClr val="8CADAE">
                  <a:shade val="75000"/>
                </a:srgbClr>
              </a:solidFill>
            </a:endParaRPr>
          </a:p>
        </p:txBody>
      </p:sp>
      <p:sp>
        <p:nvSpPr>
          <p:cNvPr id="21" name="Rectangle 20"/>
          <p:cNvSpPr>
            <a:spLocks noChangeArrowheads="1"/>
          </p:cNvSpPr>
          <p:nvPr/>
        </p:nvSpPr>
        <p:spPr bwMode="auto">
          <a:xfrm>
            <a:off x="199136" y="6388388"/>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5" name="Date Placeholder 4"/>
          <p:cNvSpPr>
            <a:spLocks noGrp="1"/>
          </p:cNvSpPr>
          <p:nvPr>
            <p:ph type="dt" sz="half" idx="10"/>
          </p:nvPr>
        </p:nvSpPr>
        <p:spPr/>
        <p:txBody>
          <a:bodyPr/>
          <a:lstStyle/>
          <a:p>
            <a:fld id="{FBBE12AC-3A85-41D7-9DF4-49CBAF0A915F}" type="datetime1">
              <a:rPr lang="en-US" smtClean="0"/>
              <a:t>9/28/2022</a:t>
            </a:fld>
            <a:endParaRPr lang="en-US"/>
          </a:p>
        </p:txBody>
      </p:sp>
      <p:sp>
        <p:nvSpPr>
          <p:cNvPr id="6" name="Footer Placeholder 5"/>
          <p:cNvSpPr>
            <a:spLocks noGrp="1"/>
          </p:cNvSpPr>
          <p:nvPr>
            <p:ph type="ftr" sz="quarter" idx="11"/>
          </p:nvPr>
        </p:nvSpPr>
        <p:spPr>
          <a:xfrm>
            <a:off x="402336" y="6410848"/>
            <a:ext cx="4511040" cy="365760"/>
          </a:xfrm>
        </p:spPr>
        <p:txBody>
          <a:bodyPr/>
          <a:lstStyle/>
          <a:p>
            <a:endParaRPr lang="en-US"/>
          </a:p>
        </p:txBody>
      </p:sp>
    </p:spTree>
    <p:extLst>
      <p:ext uri="{BB962C8B-B14F-4D97-AF65-F5344CB8AC3E}">
        <p14:creationId xmlns:p14="http://schemas.microsoft.com/office/powerpoint/2010/main" val="1191631052"/>
      </p:ext>
    </p:extLst>
  </p:cSld>
  <p:clrMapOvr>
    <a:overrideClrMapping bg1="lt1" tx1="dk1" bg2="lt2" tx2="dk2" accent1="accent1" accent2="accent2" accent3="accent3" accent4="accent4" accent5="accent5" accent6="accent6" hlink="hlink" folHlink="folHlink"/>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dirty="0">
              <a:solidFill>
                <a:prstClr val="black"/>
              </a:solidFill>
            </a:endParaRPr>
          </a:p>
        </p:txBody>
      </p:sp>
      <p:sp>
        <p:nvSpPr>
          <p:cNvPr id="20" name="Rectangle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lang="en-US" sz="1350" dirty="0">
              <a:solidFill>
                <a:prstClr val="black"/>
              </a:solidFill>
            </a:endParaRPr>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7" name="Slide Number Placeholder 6"/>
          <p:cNvSpPr>
            <a:spLocks noGrp="1"/>
          </p:cNvSpPr>
          <p:nvPr>
            <p:ph type="sldNum" sz="quarter" idx="12"/>
          </p:nvPr>
        </p:nvSpPr>
        <p:spPr>
          <a:xfrm>
            <a:off x="1828800" y="312741"/>
            <a:ext cx="609600" cy="441325"/>
          </a:xfrm>
        </p:spPr>
        <p:txBody>
          <a:bodyPr/>
          <a:lstStyle/>
          <a:p>
            <a:fld id="{6559B511-76D0-4D97-B98F-5F88640BDA68}" type="slidenum">
              <a:rPr lang="en-US" smtClean="0">
                <a:solidFill>
                  <a:srgbClr val="8CADAE">
                    <a:shade val="75000"/>
                  </a:srgbClr>
                </a:solidFill>
              </a:rPr>
              <a:pPr/>
              <a:t>‹#›</a:t>
            </a:fld>
            <a:endParaRPr lang="en-US">
              <a:solidFill>
                <a:srgbClr val="8CADAE">
                  <a:shade val="75000"/>
                </a:srgbClr>
              </a:solidFill>
            </a:endParaRPr>
          </a:p>
        </p:txBody>
      </p:sp>
      <p:sp>
        <p:nvSpPr>
          <p:cNvPr id="2" name="Title 1"/>
          <p:cNvSpPr>
            <a:spLocks noGrp="1"/>
          </p:cNvSpPr>
          <p:nvPr>
            <p:ph type="title"/>
          </p:nvPr>
        </p:nvSpPr>
        <p:spPr>
          <a:xfrm>
            <a:off x="4000500" y="5029200"/>
            <a:ext cx="7823200" cy="1219200"/>
          </a:xfrm>
        </p:spPr>
        <p:txBody>
          <a:bodyPr anchor="t">
            <a:noAutofit/>
          </a:bodyPr>
          <a:lstStyle>
            <a:lvl1pPr algn="l">
              <a:buNone/>
              <a:defRPr sz="18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24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750"/>
              </a:spcAft>
              <a:buFontTx/>
              <a:buNone/>
              <a:defRPr sz="1200">
                <a:solidFill>
                  <a:srgbClr val="FFFFFF"/>
                </a:solidFill>
              </a:defRPr>
            </a:lvl1pPr>
            <a:lvl2pPr>
              <a:defRPr sz="900"/>
            </a:lvl2pPr>
            <a:lvl3pPr>
              <a:defRPr sz="750"/>
            </a:lvl3pPr>
            <a:lvl4pPr>
              <a:defRPr sz="675"/>
            </a:lvl4pPr>
            <a:lvl5pPr>
              <a:defRPr sz="675"/>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8"/>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5" name="Date Placeholder 4"/>
          <p:cNvSpPr>
            <a:spLocks noGrp="1"/>
          </p:cNvSpPr>
          <p:nvPr>
            <p:ph type="dt" sz="half" idx="10"/>
          </p:nvPr>
        </p:nvSpPr>
        <p:spPr>
          <a:xfrm>
            <a:off x="7717536" y="6404984"/>
            <a:ext cx="4059936" cy="365760"/>
          </a:xfrm>
        </p:spPr>
        <p:txBody>
          <a:bodyPr/>
          <a:lstStyle/>
          <a:p>
            <a:fld id="{611EFF11-DB89-4CA5-980D-C2C47B06DD39}" type="datetime1">
              <a:rPr lang="en-US" smtClean="0"/>
              <a:t>9/28/2022</a:t>
            </a:fld>
            <a:endParaRPr lang="en-US"/>
          </a:p>
        </p:txBody>
      </p:sp>
      <p:sp>
        <p:nvSpPr>
          <p:cNvPr id="6" name="Footer Placeholder 5"/>
          <p:cNvSpPr>
            <a:spLocks noGrp="1"/>
          </p:cNvSpPr>
          <p:nvPr>
            <p:ph type="ftr" sz="quarter" idx="11"/>
          </p:nvPr>
        </p:nvSpPr>
        <p:spPr>
          <a:xfrm>
            <a:off x="402336" y="6410848"/>
            <a:ext cx="4779264" cy="365760"/>
          </a:xfrm>
        </p:spPr>
        <p:txBody>
          <a:bodyPr/>
          <a:lstStyle/>
          <a:p>
            <a:endParaRPr lang="en-US"/>
          </a:p>
        </p:txBody>
      </p:sp>
    </p:spTree>
    <p:extLst>
      <p:ext uri="{BB962C8B-B14F-4D97-AF65-F5344CB8AC3E}">
        <p14:creationId xmlns:p14="http://schemas.microsoft.com/office/powerpoint/2010/main" val="24585912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3797997-8E3D-402C-A67B-CCBFA9870F19}" type="datetime1">
              <a:rPr lang="en-US" smtClean="0"/>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9B511-76D0-4D97-B98F-5F88640BDA68}" type="slidenum">
              <a:rPr lang="en-US" smtClean="0">
                <a:solidFill>
                  <a:srgbClr val="8CADAE">
                    <a:shade val="75000"/>
                  </a:srgbClr>
                </a:solidFill>
              </a:rPr>
              <a:pPr/>
              <a:t>‹#›</a:t>
            </a:fld>
            <a:endParaRPr lang="en-US">
              <a:solidFill>
                <a:srgbClr val="8CADAE">
                  <a:shade val="75000"/>
                </a:srgbClr>
              </a:solidFill>
            </a:endParaRPr>
          </a:p>
        </p:txBody>
      </p:sp>
    </p:spTree>
    <p:extLst>
      <p:ext uri="{BB962C8B-B14F-4D97-AF65-F5344CB8AC3E}">
        <p14:creationId xmlns:p14="http://schemas.microsoft.com/office/powerpoint/2010/main" val="3235785748"/>
      </p:ext>
    </p:extLst>
  </p:cSld>
  <p:clrMapOvr>
    <a:overrideClrMapping bg1="lt1" tx1="dk1" bg2="lt2" tx2="dk2" accent1="accent1" accent2="accent2" accent3="accent3" accent4="accent4" accent5="accent5" accent6="accent6" hlink="hlink" folHlink="folHlink"/>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1" name="Rectangle 10"/>
          <p:cNvSpPr>
            <a:spLocks noChangeArrowheads="1"/>
          </p:cNvSpPr>
          <p:nvPr/>
        </p:nvSpPr>
        <p:spPr bwMode="auto">
          <a:xfrm>
            <a:off x="195072" y="6391659"/>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lang="en-US" sz="1350" dirty="0">
              <a:solidFill>
                <a:prstClr val="black"/>
              </a:solidFill>
            </a:endParaRPr>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6" name="Slide Number Placeholder 5"/>
          <p:cNvSpPr>
            <a:spLocks noGrp="1"/>
          </p:cNvSpPr>
          <p:nvPr>
            <p:ph type="sldNum" sz="quarter" idx="12"/>
          </p:nvPr>
        </p:nvSpPr>
        <p:spPr>
          <a:xfrm>
            <a:off x="9221216" y="3009904"/>
            <a:ext cx="609600" cy="441325"/>
          </a:xfrm>
        </p:spPr>
        <p:txBody>
          <a:bodyPr/>
          <a:lstStyle/>
          <a:p>
            <a:fld id="{6559B511-76D0-4D97-B98F-5F88640BDA68}" type="slidenum">
              <a:rPr lang="en-US" smtClean="0">
                <a:solidFill>
                  <a:srgbClr val="8CADAE">
                    <a:shade val="75000"/>
                  </a:srgbClr>
                </a:solidFill>
              </a:rPr>
              <a:pPr/>
              <a:t>‹#›</a:t>
            </a:fld>
            <a:endParaRPr lang="en-US">
              <a:solidFill>
                <a:srgbClr val="8CADAE">
                  <a:shade val="75000"/>
                </a:srgbClr>
              </a:solidFill>
            </a:endParaRPr>
          </a:p>
        </p:txBody>
      </p:sp>
      <p:sp>
        <p:nvSpPr>
          <p:cNvPr id="3" name="Vertical Text Placeholder 2"/>
          <p:cNvSpPr>
            <a:spLocks noGrp="1"/>
          </p:cNvSpPr>
          <p:nvPr>
            <p:ph type="body" orient="vert" idx="1"/>
          </p:nvPr>
        </p:nvSpPr>
        <p:spPr>
          <a:xfrm>
            <a:off x="406400" y="304800"/>
            <a:ext cx="87376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1EA0F5-936A-4A7D-87A7-85DCFB49B667}" type="datetime1">
              <a:rPr lang="en-US" smtClean="0"/>
              <a:t>9/28/2022</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9855200" y="304804"/>
            <a:ext cx="1930400" cy="5851525"/>
          </a:xfrm>
        </p:spPr>
        <p:txBody>
          <a:bodyPr vert="eaVert"/>
          <a:lstStyle/>
          <a:p>
            <a:r>
              <a:rPr kumimoji="0" lang="en-US"/>
              <a:t>Click to edit Master title style</a:t>
            </a:r>
          </a:p>
        </p:txBody>
      </p:sp>
    </p:spTree>
    <p:extLst>
      <p:ext uri="{BB962C8B-B14F-4D97-AF65-F5344CB8AC3E}">
        <p14:creationId xmlns:p14="http://schemas.microsoft.com/office/powerpoint/2010/main" val="4189676627"/>
      </p:ext>
    </p:extLst>
  </p:cSld>
  <p:clrMapOvr>
    <a:overrideClrMapping bg1="lt1" tx1="dk1" bg2="lt2" tx2="dk2" accent1="accent1" accent2="accent2" accent3="accent3" accent4="accent4" accent5="accent5" accent6="accent6" hlink="hlink" folHlink="folHlink"/>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6"/>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25963"/>
          </a:xfrm>
        </p:spPr>
        <p:txBody>
          <a:bodyPr/>
          <a:lstStyle/>
          <a:p>
            <a:pPr lvl="0"/>
            <a:endParaRPr lang="en-US" noProof="0"/>
          </a:p>
        </p:txBody>
      </p:sp>
      <p:sp>
        <p:nvSpPr>
          <p:cNvPr id="4" name="Rectangle 69"/>
          <p:cNvSpPr>
            <a:spLocks noGrp="1" noChangeArrowheads="1"/>
          </p:cNvSpPr>
          <p:nvPr>
            <p:ph type="dt" sz="half" idx="10"/>
          </p:nvPr>
        </p:nvSpPr>
        <p:spPr>
          <a:ln/>
        </p:spPr>
        <p:txBody>
          <a:bodyPr/>
          <a:lstStyle>
            <a:lvl1pPr>
              <a:defRPr/>
            </a:lvl1pPr>
          </a:lstStyle>
          <a:p>
            <a:pPr>
              <a:defRPr/>
            </a:pPr>
            <a:fld id="{87F788AF-C10D-4387-9CB0-6AA01359BC98}" type="datetime1">
              <a:rPr lang="en-US" altLang="en-US" smtClean="0"/>
              <a:t>9/28/2022</a:t>
            </a:fld>
            <a:endParaRPr lang="en-US" alt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1"/>
          <p:cNvSpPr>
            <a:spLocks noGrp="1" noChangeArrowheads="1"/>
          </p:cNvSpPr>
          <p:nvPr>
            <p:ph type="sldNum" sz="quarter" idx="12"/>
          </p:nvPr>
        </p:nvSpPr>
        <p:spPr>
          <a:ln/>
        </p:spPr>
        <p:txBody>
          <a:bodyPr/>
          <a:lstStyle>
            <a:lvl1pPr>
              <a:defRPr/>
            </a:lvl1pPr>
          </a:lstStyle>
          <a:p>
            <a:pPr>
              <a:defRPr/>
            </a:pPr>
            <a:fld id="{D940406A-4BE7-4BF9-B834-6183A9C03F7E}" type="slidenum">
              <a:rPr lang="en-US" altLang="en-US">
                <a:solidFill>
                  <a:srgbClr val="8CADAE">
                    <a:shade val="75000"/>
                  </a:srgbClr>
                </a:solidFill>
              </a:rPr>
              <a:pPr>
                <a:defRPr/>
              </a:pPr>
              <a:t>‹#›</a:t>
            </a:fld>
            <a:endParaRPr lang="en-US" altLang="en-US">
              <a:solidFill>
                <a:srgbClr val="8CADAE">
                  <a:shade val="75000"/>
                </a:srgbClr>
              </a:solidFill>
            </a:endParaRPr>
          </a:p>
        </p:txBody>
      </p:sp>
    </p:spTree>
    <p:extLst>
      <p:ext uri="{BB962C8B-B14F-4D97-AF65-F5344CB8AC3E}">
        <p14:creationId xmlns:p14="http://schemas.microsoft.com/office/powerpoint/2010/main" val="407231087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8"/>
            <a:ext cx="12192000" cy="3651813"/>
          </a:xfrm>
          <a:solidFill>
            <a:schemeClr val="accent2"/>
          </a:solidFill>
        </p:spPr>
        <p:txBody>
          <a:bodyPr lIns="5400000" tIns="216000" rIns="1800000">
            <a:noAutofit/>
          </a:bodyPr>
          <a:lstStyle>
            <a:lvl1pPr marL="0" indent="0">
              <a:lnSpc>
                <a:spcPct val="100000"/>
              </a:lnSpc>
              <a:buNone/>
              <a:defRPr sz="1050">
                <a:solidFill>
                  <a:schemeClr val="bg1"/>
                </a:solidFill>
                <a:latin typeface="+mn-lt"/>
                <a:cs typeface="Arial" panose="020B0604020202020204" pitchFamily="34" charset="0"/>
              </a:defRPr>
            </a:lvl1pPr>
          </a:lstStyle>
          <a:p>
            <a:pPr lvl="0"/>
            <a:r>
              <a:rPr lang="en-US"/>
              <a:t>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4" y="1775522"/>
            <a:ext cx="6435524" cy="1325563"/>
          </a:xfrm>
        </p:spPr>
        <p:txBody>
          <a:bodyPr anchor="b"/>
          <a:lstStyle>
            <a:lvl1pPr algn="l">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8" y="1"/>
            <a:ext cx="3523423" cy="3206186"/>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8" y="3358587"/>
            <a:ext cx="3523423" cy="3206186"/>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214912642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endParaRPr lang="en-US" dirty="0"/>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201" y="5037721"/>
            <a:ext cx="9575801" cy="891250"/>
          </a:xfrm>
        </p:spPr>
        <p:txBody>
          <a:bodyPr anchor="t">
            <a:noAutofit/>
          </a:bodyPr>
          <a:lstStyle>
            <a:lvl1pPr>
              <a:defRPr sz="375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6"/>
            <a:ext cx="9575800" cy="338549"/>
          </a:xfrm>
        </p:spPr>
        <p:txBody>
          <a:bodyPr>
            <a:normAutofit/>
          </a:bodyPr>
          <a:lstStyle>
            <a:lvl1pPr marL="0" indent="0">
              <a:buNone/>
              <a:defRPr sz="1200" spc="225">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5"/>
            <a:ext cx="0" cy="2188805"/>
          </a:xfrm>
          <a:prstGeom prst="line">
            <a:avLst/>
          </a:prstGeom>
          <a:ln w="76200">
            <a:solidFill>
              <a:schemeClr val="accent1">
                <a:lumMod val="60000"/>
                <a:lumOff val="40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Tree>
    <p:extLst>
      <p:ext uri="{BB962C8B-B14F-4D97-AF65-F5344CB8AC3E}">
        <p14:creationId xmlns:p14="http://schemas.microsoft.com/office/powerpoint/2010/main" val="120469831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201" y="2002421"/>
            <a:ext cx="7252505" cy="891250"/>
          </a:xfrm>
        </p:spPr>
        <p:txBody>
          <a:bodyPr anchor="t">
            <a:noAutofit/>
          </a:bodyPr>
          <a:lstStyle>
            <a:lvl1pPr>
              <a:defRPr sz="375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6"/>
            <a:ext cx="7252504" cy="338549"/>
          </a:xfrm>
        </p:spPr>
        <p:txBody>
          <a:bodyPr>
            <a:normAutofit/>
          </a:bodyPr>
          <a:lstStyle>
            <a:lvl1pPr marL="0" indent="0">
              <a:buNone/>
              <a:defRPr sz="1200" spc="225">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7" y="1819846"/>
            <a:ext cx="1" cy="2188805"/>
          </a:xfrm>
          <a:prstGeom prst="line">
            <a:avLst/>
          </a:prstGeom>
          <a:ln w="76200">
            <a:solidFill>
              <a:schemeClr val="accent1">
                <a:lumMod val="60000"/>
                <a:lumOff val="40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Tree>
    <p:extLst>
      <p:ext uri="{BB962C8B-B14F-4D97-AF65-F5344CB8AC3E}">
        <p14:creationId xmlns:p14="http://schemas.microsoft.com/office/powerpoint/2010/main" val="139894373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a:t>Click icon to add picture</a:t>
            </a:r>
            <a:endParaRPr lang="en-US" dirty="0"/>
          </a:p>
        </p:txBody>
      </p:sp>
      <p:sp>
        <p:nvSpPr>
          <p:cNvPr id="9" name="Rectangle 8">
            <a:extLst>
              <a:ext uri="{FF2B5EF4-FFF2-40B4-BE49-F238E27FC236}">
                <a16:creationId xmlns:a16="http://schemas.microsoft.com/office/drawing/2014/main" id="{38CBA09E-664D-42AC-81A8-E6756A655750}"/>
              </a:ext>
            </a:extLst>
          </p:cNvPr>
          <p:cNvSpPr/>
          <p:nvPr userDrawn="1"/>
        </p:nvSpPr>
        <p:spPr>
          <a:xfrm>
            <a:off x="2" y="1539435"/>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title="Decorative"/>
          <p:cNvSpPr/>
          <p:nvPr userDrawn="1"/>
        </p:nvSpPr>
        <p:spPr>
          <a:xfrm>
            <a:off x="1"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1" y="2040522"/>
            <a:ext cx="4120444" cy="1818655"/>
          </a:xfrm>
        </p:spPr>
        <p:txBody>
          <a:bodyPr anchor="b">
            <a:noAutofit/>
          </a:bodyPr>
          <a:lstStyle>
            <a:lvl1pPr algn="l">
              <a:defRPr sz="3750" b="1">
                <a:solidFill>
                  <a:schemeClr val="bg1"/>
                </a:solidFill>
                <a:latin typeface="+mj-lt"/>
              </a:defRPr>
            </a:lvl1pPr>
          </a:lstStyle>
          <a:p>
            <a:r>
              <a:rPr lang="en-US" dirty="0"/>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1" y="4031660"/>
            <a:ext cx="4120443" cy="338549"/>
          </a:xfrm>
        </p:spPr>
        <p:txBody>
          <a:bodyPr>
            <a:normAutofit/>
          </a:bodyPr>
          <a:lstStyle>
            <a:lvl1pPr marL="0" indent="0" algn="l">
              <a:buNone/>
              <a:defRPr sz="1200" spc="225">
                <a:solidFill>
                  <a:schemeClr val="bg1"/>
                </a:solidFill>
                <a:latin typeface="+mn-lt"/>
                <a:cs typeface="Arial" panose="020B0604020202020204" pitchFamily="34" charset="0"/>
              </a:defRPr>
            </a:lvl1pPr>
          </a:lstStyle>
          <a:p>
            <a:pPr lvl="0"/>
            <a:r>
              <a:rPr lang="en-US" dirty="0"/>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2764775"/>
            <a:ext cx="0" cy="2188807"/>
          </a:xfrm>
          <a:prstGeom prst="line">
            <a:avLst/>
          </a:prstGeom>
          <a:ln w="25400">
            <a:solidFill>
              <a:schemeClr val="bg1"/>
            </a:solidFill>
            <a:miter lim="400000"/>
          </a:ln>
        </p:spPr>
        <p:txBody>
          <a:bodyPr lIns="14288" tIns="14288" rIns="14288" bIns="14288" anchor="ctr"/>
          <a:lstStyle/>
          <a:p>
            <a:pPr algn="l">
              <a:defRPr sz="3000">
                <a:solidFill>
                  <a:srgbClr val="000000"/>
                </a:solidFill>
                <a:latin typeface="Helvetica Light"/>
                <a:ea typeface="Helvetica Light"/>
                <a:cs typeface="Helvetica Light"/>
                <a:sym typeface="Helvetica Light"/>
              </a:defRPr>
            </a:pPr>
            <a:endParaRPr sz="1125" dirty="0"/>
          </a:p>
        </p:txBody>
      </p:sp>
    </p:spTree>
    <p:extLst>
      <p:ext uri="{BB962C8B-B14F-4D97-AF65-F5344CB8AC3E}">
        <p14:creationId xmlns:p14="http://schemas.microsoft.com/office/powerpoint/2010/main" val="45442025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1" y="2905535"/>
            <a:ext cx="4120444" cy="891250"/>
          </a:xfrm>
        </p:spPr>
        <p:txBody>
          <a:bodyPr anchor="t">
            <a:noAutofit/>
          </a:bodyPr>
          <a:lstStyle>
            <a:lvl1pPr algn="ctr">
              <a:defRPr sz="375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1" y="3993560"/>
            <a:ext cx="4120443" cy="338549"/>
          </a:xfrm>
        </p:spPr>
        <p:txBody>
          <a:bodyPr>
            <a:normAutofit/>
          </a:bodyPr>
          <a:lstStyle>
            <a:lvl1pPr marL="0" indent="0" algn="ctr">
              <a:buNone/>
              <a:defRPr sz="1200" spc="225">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32312" y="2726676"/>
            <a:ext cx="1" cy="2188805"/>
          </a:xfrm>
          <a:prstGeom prst="line">
            <a:avLst/>
          </a:prstGeom>
          <a:ln w="25400">
            <a:solidFill>
              <a:schemeClr val="bg1"/>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
        <p:nvSpPr>
          <p:cNvPr id="2" name="Rectangle 1" title="Decorative"/>
          <p:cNvSpPr/>
          <p:nvPr userDrawn="1"/>
        </p:nvSpPr>
        <p:spPr>
          <a:xfrm>
            <a:off x="3872090" y="860780"/>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4383242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9F2D2-236F-4C2F-8F8D-ABF36A350AD1}" type="datetimeFigureOut">
              <a:rPr lang="en-US" smtClean="0">
                <a:solidFill>
                  <a:prstClr val="black">
                    <a:tint val="75000"/>
                  </a:prstClr>
                </a:solidFill>
              </a:rPr>
              <a:pPr/>
              <a:t>9/28/2022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CE4639E-55F7-436B-BC90-E7C912FFB4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837387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401" y="3107447"/>
            <a:ext cx="7252505" cy="891250"/>
          </a:xfrm>
        </p:spPr>
        <p:txBody>
          <a:bodyPr anchor="t">
            <a:noAutofit/>
          </a:bodyPr>
          <a:lstStyle>
            <a:lvl1pPr algn="ctr">
              <a:defRPr sz="375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2"/>
            <a:ext cx="7252504" cy="338549"/>
          </a:xfrm>
        </p:spPr>
        <p:txBody>
          <a:bodyPr>
            <a:normAutofit/>
          </a:bodyPr>
          <a:lstStyle>
            <a:lvl1pPr marL="0" indent="0" algn="ctr">
              <a:buNone/>
              <a:defRPr sz="1200" spc="225">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1"/>
            <a:ext cx="0" cy="2188805"/>
          </a:xfrm>
          <a:prstGeom prst="line">
            <a:avLst/>
          </a:prstGeom>
          <a:ln w="25400">
            <a:solidFill>
              <a:schemeClr val="bg1"/>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
        <p:nvSpPr>
          <p:cNvPr id="7" name="Rectangle 6" title="Decorative"/>
          <p:cNvSpPr/>
          <p:nvPr userDrawn="1"/>
        </p:nvSpPr>
        <p:spPr>
          <a:xfrm>
            <a:off x="1238104" y="860780"/>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71841103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5_Title Slide with Image">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401" y="3107447"/>
            <a:ext cx="7252505" cy="891250"/>
          </a:xfrm>
        </p:spPr>
        <p:txBody>
          <a:bodyPr anchor="t">
            <a:noAutofit/>
          </a:bodyPr>
          <a:lstStyle>
            <a:lvl1pPr algn="ctr">
              <a:defRPr sz="375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2"/>
            <a:ext cx="7252504" cy="338549"/>
          </a:xfrm>
        </p:spPr>
        <p:txBody>
          <a:bodyPr>
            <a:normAutofit/>
          </a:bodyPr>
          <a:lstStyle>
            <a:lvl1pPr marL="0" indent="0" algn="ctr">
              <a:buNone/>
              <a:defRPr sz="1200" spc="225">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1"/>
            <a:ext cx="0" cy="2188805"/>
          </a:xfrm>
          <a:prstGeom prst="line">
            <a:avLst/>
          </a:prstGeom>
          <a:ln w="25400">
            <a:solidFill>
              <a:schemeClr val="bg1"/>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
        <p:nvSpPr>
          <p:cNvPr id="7" name="Rectangle 6" title="Decorative"/>
          <p:cNvSpPr/>
          <p:nvPr userDrawn="1"/>
        </p:nvSpPr>
        <p:spPr>
          <a:xfrm>
            <a:off x="1238104" y="860780"/>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26546396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401" y="3107447"/>
            <a:ext cx="7252505" cy="891250"/>
          </a:xfrm>
        </p:spPr>
        <p:txBody>
          <a:bodyPr anchor="t">
            <a:noAutofit/>
          </a:bodyPr>
          <a:lstStyle>
            <a:lvl1pPr algn="ctr">
              <a:defRPr sz="375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2"/>
            <a:ext cx="7252504" cy="338549"/>
          </a:xfrm>
        </p:spPr>
        <p:txBody>
          <a:bodyPr>
            <a:normAutofit/>
          </a:bodyPr>
          <a:lstStyle>
            <a:lvl1pPr marL="0" indent="0" algn="ctr">
              <a:buNone/>
              <a:defRPr sz="1200" spc="225">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1"/>
            <a:ext cx="0" cy="2188805"/>
          </a:xfrm>
          <a:prstGeom prst="line">
            <a:avLst/>
          </a:prstGeom>
          <a:ln w="25400">
            <a:solidFill>
              <a:schemeClr val="bg1"/>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
        <p:nvSpPr>
          <p:cNvPr id="7" name="Rectangle 6" title="Decorative"/>
          <p:cNvSpPr/>
          <p:nvPr userDrawn="1"/>
        </p:nvSpPr>
        <p:spPr>
          <a:xfrm>
            <a:off x="1238104" y="860780"/>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86627583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81"/>
            <a:ext cx="6826343" cy="2188805"/>
          </a:xfrm>
        </p:spPr>
        <p:txBody>
          <a:bodyPr rIns="457200" anchor="ctr">
            <a:noAutofit/>
          </a:bodyPr>
          <a:lstStyle>
            <a:lvl1pPr algn="r">
              <a:defRPr sz="375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1" y="3665204"/>
            <a:ext cx="4527459" cy="2196780"/>
          </a:xfrm>
          <a:solidFill>
            <a:schemeClr val="accent1"/>
          </a:solidFill>
        </p:spPr>
        <p:txBody>
          <a:bodyPr lIns="274320" tIns="182880" rIns="182880" bIns="182880" anchor="ctr">
            <a:normAutofit/>
          </a:bodyPr>
          <a:lstStyle>
            <a:lvl1pPr marL="0" indent="0">
              <a:buNone/>
              <a:defRPr sz="1200" spc="225">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2" y="3673181"/>
            <a:ext cx="1" cy="2188805"/>
          </a:xfrm>
          <a:prstGeom prst="line">
            <a:avLst/>
          </a:prstGeom>
          <a:ln w="76200">
            <a:solidFill>
              <a:schemeClr val="accent1">
                <a:lumMod val="60000"/>
                <a:lumOff val="40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Tree>
    <p:extLst>
      <p:ext uri="{BB962C8B-B14F-4D97-AF65-F5344CB8AC3E}">
        <p14:creationId xmlns:p14="http://schemas.microsoft.com/office/powerpoint/2010/main" val="264912449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81"/>
            <a:ext cx="6826343" cy="2188805"/>
          </a:xfrm>
        </p:spPr>
        <p:txBody>
          <a:bodyPr rIns="457200" anchor="ctr">
            <a:noAutofit/>
          </a:bodyPr>
          <a:lstStyle>
            <a:lvl1pPr algn="r">
              <a:defRPr sz="375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1" y="3665204"/>
            <a:ext cx="4527459" cy="2196780"/>
          </a:xfrm>
          <a:solidFill>
            <a:schemeClr val="accent2"/>
          </a:solidFill>
        </p:spPr>
        <p:txBody>
          <a:bodyPr lIns="274320" tIns="182880" rIns="182880" bIns="182880" anchor="ctr">
            <a:normAutofit/>
          </a:bodyPr>
          <a:lstStyle>
            <a:lvl1pPr marL="0" indent="0">
              <a:buNone/>
              <a:defRPr sz="1200" spc="225">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2" y="3673181"/>
            <a:ext cx="1" cy="2188805"/>
          </a:xfrm>
          <a:prstGeom prst="line">
            <a:avLst/>
          </a:prstGeom>
          <a:ln w="76200">
            <a:solidFill>
              <a:schemeClr val="accent2">
                <a:lumMod val="75000"/>
                <a:lumOff val="25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Tree>
    <p:extLst>
      <p:ext uri="{BB962C8B-B14F-4D97-AF65-F5344CB8AC3E}">
        <p14:creationId xmlns:p14="http://schemas.microsoft.com/office/powerpoint/2010/main" val="366366957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4769712" y="3138618"/>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4" y="4304207"/>
            <a:ext cx="6439156" cy="891250"/>
          </a:xfrm>
        </p:spPr>
        <p:txBody>
          <a:bodyPr anchor="t">
            <a:noAutofit/>
          </a:bodyPr>
          <a:lstStyle>
            <a:lvl1pPr>
              <a:defRPr sz="375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2"/>
            <a:ext cx="6439155" cy="338549"/>
          </a:xfrm>
        </p:spPr>
        <p:txBody>
          <a:bodyPr>
            <a:normAutofit/>
          </a:bodyPr>
          <a:lstStyle>
            <a:lvl1pPr marL="0" indent="0">
              <a:buNone/>
              <a:defRPr sz="1200" spc="225">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V="1">
            <a:off x="6208815" y="4226948"/>
            <a:ext cx="1" cy="2188805"/>
          </a:xfrm>
          <a:prstGeom prst="line">
            <a:avLst/>
          </a:prstGeom>
          <a:ln w="76200">
            <a:solidFill>
              <a:schemeClr val="accent1">
                <a:lumMod val="60000"/>
                <a:lumOff val="40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Tree>
    <p:extLst>
      <p:ext uri="{BB962C8B-B14F-4D97-AF65-F5344CB8AC3E}">
        <p14:creationId xmlns:p14="http://schemas.microsoft.com/office/powerpoint/2010/main" val="237711521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2" y="4395672"/>
            <a:ext cx="6826343" cy="2188805"/>
          </a:xfrm>
        </p:spPr>
        <p:txBody>
          <a:bodyPr rIns="457200" anchor="ctr">
            <a:noAutofit/>
          </a:bodyPr>
          <a:lstStyle>
            <a:lvl1pPr algn="r">
              <a:defRPr sz="3750" b="1">
                <a:solidFill>
                  <a:schemeClr val="bg1"/>
                </a:solidFill>
                <a:latin typeface="+mj-lt"/>
              </a:defRPr>
            </a:lvl1pPr>
          </a:lstStyle>
          <a:p>
            <a:r>
              <a:rPr lang="en-US" dirty="0"/>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9" cy="2196780"/>
          </a:xfrm>
          <a:noFill/>
        </p:spPr>
        <p:txBody>
          <a:bodyPr lIns="274320" tIns="182880" rIns="182880" bIns="182880" anchor="ctr">
            <a:normAutofit/>
          </a:bodyPr>
          <a:lstStyle>
            <a:lvl1pPr marL="0" indent="0">
              <a:buNone/>
              <a:defRPr sz="1200" spc="225">
                <a:solidFill>
                  <a:schemeClr val="bg1"/>
                </a:solidFill>
                <a:latin typeface="+mn-lt"/>
                <a:cs typeface="Arial" panose="020B0604020202020204" pitchFamily="34" charset="0"/>
              </a:defRPr>
            </a:lvl1pPr>
          </a:lstStyle>
          <a:p>
            <a:pPr lvl="0"/>
            <a:r>
              <a:rPr lang="en-US" dirty="0"/>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5" y="4742580"/>
            <a:ext cx="1" cy="1494984"/>
          </a:xfrm>
          <a:prstGeom prst="line">
            <a:avLst/>
          </a:prstGeom>
          <a:ln w="76200">
            <a:solidFill>
              <a:schemeClr val="bg1"/>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Tree>
    <p:extLst>
      <p:ext uri="{BB962C8B-B14F-4D97-AF65-F5344CB8AC3E}">
        <p14:creationId xmlns:p14="http://schemas.microsoft.com/office/powerpoint/2010/main" val="19400848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7" y="3727363"/>
            <a:ext cx="2275389" cy="1025525"/>
          </a:xfrm>
          <a:noFill/>
        </p:spPr>
        <p:txBody>
          <a:bodyPr vert="horz" lIns="0" tIns="45720" rIns="91440" bIns="0" rtlCol="0" anchor="b">
            <a:noAutofit/>
          </a:bodyPr>
          <a:lstStyle>
            <a:lvl1pPr>
              <a:defRPr lang="en-US" sz="3750" b="1">
                <a:solidFill>
                  <a:schemeClr val="tx2"/>
                </a:solidFill>
                <a:latin typeface="+mj-lt"/>
              </a:defRPr>
            </a:lvl1pPr>
          </a:lstStyle>
          <a:p>
            <a:pPr marL="0" lvl="0"/>
            <a:r>
              <a:rPr lang="en-US" dirty="0"/>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4" y="879710"/>
            <a:ext cx="4294207" cy="755650"/>
          </a:xfrm>
        </p:spPr>
        <p:txBody>
          <a:bodyPr anchor="ctr">
            <a:normAutofit/>
          </a:bodyPr>
          <a:lstStyle>
            <a:lvl1pPr marL="0" indent="0">
              <a:buNone/>
              <a:defRPr sz="1200">
                <a:solidFill>
                  <a:schemeClr val="tx2"/>
                </a:solidFill>
                <a:latin typeface="+mn-lt"/>
                <a:cs typeface="Arial" panose="020B0604020202020204" pitchFamily="34" charset="0"/>
              </a:defRPr>
            </a:lvl1pPr>
            <a:lvl2pPr marL="3429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4" y="1956155"/>
            <a:ext cx="4294207" cy="755650"/>
          </a:xfrm>
        </p:spPr>
        <p:txBody>
          <a:bodyPr anchor="ctr">
            <a:normAutofit/>
          </a:bodyPr>
          <a:lstStyle>
            <a:lvl1pPr marL="0" indent="0">
              <a:spcBef>
                <a:spcPts val="0"/>
              </a:spcBef>
              <a:buNone/>
              <a:defRPr sz="1200">
                <a:solidFill>
                  <a:schemeClr val="tx2"/>
                </a:solidFill>
                <a:latin typeface="+mn-lt"/>
                <a:cs typeface="Arial" panose="020B0604020202020204" pitchFamily="34" charset="0"/>
              </a:defRPr>
            </a:lvl1pPr>
            <a:lvl2pPr marL="3429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4" y="3032600"/>
            <a:ext cx="4294207" cy="755650"/>
          </a:xfrm>
        </p:spPr>
        <p:txBody>
          <a:bodyPr anchor="ctr">
            <a:normAutofit/>
          </a:bodyPr>
          <a:lstStyle>
            <a:lvl1pPr marL="0" indent="0">
              <a:spcBef>
                <a:spcPts val="0"/>
              </a:spcBef>
              <a:buNone/>
              <a:defRPr sz="1200">
                <a:solidFill>
                  <a:schemeClr val="tx2"/>
                </a:solidFill>
                <a:latin typeface="+mn-lt"/>
                <a:cs typeface="Arial" panose="020B0604020202020204" pitchFamily="34" charset="0"/>
              </a:defRPr>
            </a:lvl1pPr>
            <a:lvl2pPr marL="3429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4" y="4109045"/>
            <a:ext cx="4294207" cy="755650"/>
          </a:xfrm>
        </p:spPr>
        <p:txBody>
          <a:bodyPr anchor="ctr">
            <a:normAutofit/>
          </a:bodyPr>
          <a:lstStyle>
            <a:lvl1pPr marL="0" indent="0">
              <a:spcBef>
                <a:spcPts val="0"/>
              </a:spcBef>
              <a:buNone/>
              <a:defRPr sz="1200">
                <a:solidFill>
                  <a:schemeClr val="tx2"/>
                </a:solidFill>
                <a:latin typeface="+mn-lt"/>
                <a:cs typeface="Arial" panose="020B0604020202020204" pitchFamily="34" charset="0"/>
              </a:defRPr>
            </a:lvl1pPr>
            <a:lvl2pPr marL="3429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4" y="5185490"/>
            <a:ext cx="4294207" cy="755650"/>
          </a:xfrm>
        </p:spPr>
        <p:txBody>
          <a:bodyPr anchor="ctr">
            <a:normAutofit/>
          </a:bodyPr>
          <a:lstStyle>
            <a:lvl1pPr marL="0" indent="0">
              <a:spcBef>
                <a:spcPts val="0"/>
              </a:spcBef>
              <a:buNone/>
              <a:defRPr sz="1200">
                <a:solidFill>
                  <a:schemeClr val="tx2"/>
                </a:solidFill>
                <a:latin typeface="+mn-lt"/>
                <a:cs typeface="Arial" panose="020B0604020202020204" pitchFamily="34" charset="0"/>
              </a:defRPr>
            </a:lvl1pPr>
            <a:lvl2pPr marL="342900" indent="0">
              <a:buNone/>
              <a:defRPr/>
            </a:lvl2pPr>
          </a:lstStyle>
          <a:p>
            <a:pPr lvl="0"/>
            <a:r>
              <a:rPr lang="en-US" dirty="0"/>
              <a:t>Click to edit Master </a:t>
            </a:r>
            <a:br>
              <a:rPr lang="en-US" dirty="0"/>
            </a:br>
            <a:r>
              <a:rPr lang="en-US" dirty="0"/>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3" y="3899541"/>
            <a:ext cx="0" cy="1930311"/>
          </a:xfrm>
          <a:prstGeom prst="line">
            <a:avLst/>
          </a:prstGeom>
          <a:ln w="76200">
            <a:solidFill>
              <a:schemeClr val="accent1">
                <a:alpha val="97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Tree>
    <p:extLst>
      <p:ext uri="{BB962C8B-B14F-4D97-AF65-F5344CB8AC3E}">
        <p14:creationId xmlns:p14="http://schemas.microsoft.com/office/powerpoint/2010/main" val="177562400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6" y="2225040"/>
            <a:ext cx="4536079" cy="4632960"/>
          </a:xfrm>
        </p:spPr>
        <p:txBody>
          <a:bodyPr/>
          <a:lstStyle/>
          <a:p>
            <a:r>
              <a:rPr lang="en-US"/>
              <a:t>Click icon to add picture</a:t>
            </a:r>
            <a:endParaRPr lang="en-US" dirty="0"/>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2" y="60962"/>
            <a:ext cx="7010009" cy="6696891"/>
          </a:xfrm>
        </p:spPr>
        <p:txBody>
          <a:bodyPr anchor="ctr">
            <a:normAutofit/>
          </a:bodyPr>
          <a:lstStyle>
            <a:lvl1pPr marL="0" indent="0">
              <a:spcBef>
                <a:spcPts val="0"/>
              </a:spcBef>
              <a:buNone/>
              <a:defRPr sz="1050">
                <a:solidFill>
                  <a:schemeClr val="tx2"/>
                </a:solidFill>
                <a:latin typeface="+mn-lt"/>
                <a:cs typeface="Arial" panose="020B0604020202020204" pitchFamily="34" charset="0"/>
              </a:defRPr>
            </a:lvl1pPr>
            <a:lvl2pPr marL="3429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6" y="2"/>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1"/>
            <a:ext cx="0" cy="1930311"/>
          </a:xfrm>
          <a:prstGeom prst="line">
            <a:avLst/>
          </a:prstGeom>
          <a:ln w="76200">
            <a:solidFill>
              <a:schemeClr val="accent2">
                <a:lumMod val="75000"/>
                <a:lumOff val="25000"/>
                <a:alpha val="97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7"/>
            <a:ext cx="2275389" cy="1025525"/>
          </a:xfrm>
          <a:noFill/>
        </p:spPr>
        <p:txBody>
          <a:bodyPr vert="horz" lIns="0" tIns="45720" rIns="91440" bIns="0" rtlCol="0" anchor="b">
            <a:noAutofit/>
          </a:bodyPr>
          <a:lstStyle>
            <a:lvl1pPr>
              <a:defRPr lang="en-US" sz="3750" b="1">
                <a:solidFill>
                  <a:schemeClr val="bg1"/>
                </a:solidFill>
                <a:latin typeface="+mj-lt"/>
              </a:defRPr>
            </a:lvl1pPr>
          </a:lstStyle>
          <a:p>
            <a:pPr marL="0" lvl="0"/>
            <a:r>
              <a:rPr lang="en-US" dirty="0"/>
              <a:t>Title</a:t>
            </a:r>
          </a:p>
        </p:txBody>
      </p:sp>
    </p:spTree>
    <p:extLst>
      <p:ext uri="{BB962C8B-B14F-4D97-AF65-F5344CB8AC3E}">
        <p14:creationId xmlns:p14="http://schemas.microsoft.com/office/powerpoint/2010/main" val="116151553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41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8" y="0"/>
            <a:ext cx="5927124" cy="68580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30" y="2348736"/>
            <a:ext cx="4294207" cy="755650"/>
          </a:xfrm>
        </p:spPr>
        <p:txBody>
          <a:bodyPr anchor="ctr">
            <a:normAutofit/>
          </a:bodyPr>
          <a:lstStyle>
            <a:lvl1pPr marL="0" indent="0">
              <a:buNone/>
              <a:defRPr sz="1050">
                <a:solidFill>
                  <a:schemeClr val="tx2"/>
                </a:solidFill>
                <a:latin typeface="+mn-lt"/>
                <a:cs typeface="Arial" panose="020B0604020202020204" pitchFamily="34" charset="0"/>
              </a:defRPr>
            </a:lvl1pPr>
            <a:lvl2pPr marL="3429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30" y="3075850"/>
            <a:ext cx="4294207" cy="755650"/>
          </a:xfrm>
        </p:spPr>
        <p:txBody>
          <a:bodyPr anchor="ctr">
            <a:normAutofit/>
          </a:bodyPr>
          <a:lstStyle>
            <a:lvl1pPr marL="0" indent="0">
              <a:spcBef>
                <a:spcPts val="0"/>
              </a:spcBef>
              <a:buNone/>
              <a:defRPr sz="1050">
                <a:solidFill>
                  <a:schemeClr val="tx2"/>
                </a:solidFill>
                <a:latin typeface="+mn-lt"/>
                <a:cs typeface="Arial" panose="020B0604020202020204" pitchFamily="34" charset="0"/>
              </a:defRPr>
            </a:lvl1pPr>
            <a:lvl2pPr marL="3429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30" y="4645828"/>
            <a:ext cx="4294207" cy="755650"/>
          </a:xfrm>
        </p:spPr>
        <p:txBody>
          <a:bodyPr anchor="ctr">
            <a:normAutofit/>
          </a:bodyPr>
          <a:lstStyle>
            <a:lvl1pPr marL="0" indent="0">
              <a:spcBef>
                <a:spcPts val="0"/>
              </a:spcBef>
              <a:buNone/>
              <a:defRPr sz="1050">
                <a:solidFill>
                  <a:schemeClr val="tx2"/>
                </a:solidFill>
                <a:latin typeface="+mn-lt"/>
                <a:cs typeface="Arial" panose="020B0604020202020204" pitchFamily="34" charset="0"/>
              </a:defRPr>
            </a:lvl1pPr>
            <a:lvl2pPr marL="3429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30" y="3860839"/>
            <a:ext cx="4294207" cy="755650"/>
          </a:xfrm>
        </p:spPr>
        <p:txBody>
          <a:bodyPr anchor="ctr">
            <a:normAutofit/>
          </a:bodyPr>
          <a:lstStyle>
            <a:lvl1pPr marL="0" indent="0">
              <a:spcBef>
                <a:spcPts val="0"/>
              </a:spcBef>
              <a:buNone/>
              <a:defRPr sz="1050">
                <a:solidFill>
                  <a:schemeClr val="tx2"/>
                </a:solidFill>
                <a:latin typeface="+mn-lt"/>
                <a:cs typeface="Arial" panose="020B0604020202020204" pitchFamily="34" charset="0"/>
              </a:defRPr>
            </a:lvl1pPr>
            <a:lvl2pPr marL="3429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30" y="5430816"/>
            <a:ext cx="4294207" cy="755650"/>
          </a:xfrm>
        </p:spPr>
        <p:txBody>
          <a:bodyPr anchor="ctr">
            <a:normAutofit/>
          </a:bodyPr>
          <a:lstStyle>
            <a:lvl1pPr marL="0" indent="0">
              <a:spcBef>
                <a:spcPts val="0"/>
              </a:spcBef>
              <a:buNone/>
              <a:defRPr sz="1050">
                <a:solidFill>
                  <a:schemeClr val="tx2"/>
                </a:solidFill>
                <a:latin typeface="+mn-lt"/>
                <a:cs typeface="Arial" panose="020B0604020202020204" pitchFamily="34" charset="0"/>
              </a:defRPr>
            </a:lvl1pPr>
            <a:lvl2pPr marL="3429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6" y="2"/>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1"/>
            <a:ext cx="0" cy="1930311"/>
          </a:xfrm>
          <a:prstGeom prst="line">
            <a:avLst/>
          </a:prstGeom>
          <a:ln w="76200">
            <a:solidFill>
              <a:schemeClr val="accent1">
                <a:lumMod val="60000"/>
                <a:lumOff val="40000"/>
                <a:alpha val="97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7"/>
            <a:ext cx="2275389" cy="1025525"/>
          </a:xfrm>
          <a:noFill/>
        </p:spPr>
        <p:txBody>
          <a:bodyPr vert="horz" lIns="0" tIns="45720" rIns="91440" bIns="0" rtlCol="0" anchor="b">
            <a:noAutofit/>
          </a:bodyPr>
          <a:lstStyle>
            <a:lvl1pPr>
              <a:defRPr lang="en-US" sz="375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3247766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10EF7-07C7-47B0-B7F0-8C10ABB396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A5726B-0BEA-4364-A113-003D3CF691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C47D98-32D1-4F62-B817-903EF8A9780C}"/>
              </a:ext>
            </a:extLst>
          </p:cNvPr>
          <p:cNvSpPr>
            <a:spLocks noGrp="1"/>
          </p:cNvSpPr>
          <p:nvPr>
            <p:ph type="dt" sz="half" idx="10"/>
          </p:nvPr>
        </p:nvSpPr>
        <p:spPr/>
        <p:txBody>
          <a:bodyPr/>
          <a:lstStyle/>
          <a:p>
            <a:fld id="{6D42FFF6-1447-4A7C-A51D-204F85DA81D2}" type="datetimeFigureOut">
              <a:rPr lang="en-US" smtClean="0"/>
              <a:t>9/28/2022</a:t>
            </a:fld>
            <a:endParaRPr lang="en-US"/>
          </a:p>
        </p:txBody>
      </p:sp>
      <p:sp>
        <p:nvSpPr>
          <p:cNvPr id="5" name="Footer Placeholder 4">
            <a:extLst>
              <a:ext uri="{FF2B5EF4-FFF2-40B4-BE49-F238E27FC236}">
                <a16:creationId xmlns:a16="http://schemas.microsoft.com/office/drawing/2014/main" id="{896179E3-3850-4B02-9F1A-FDF3AEF5B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FE8573-AB92-4272-B78D-295F99AD604D}"/>
              </a:ext>
            </a:extLst>
          </p:cNvPr>
          <p:cNvSpPr>
            <a:spLocks noGrp="1"/>
          </p:cNvSpPr>
          <p:nvPr>
            <p:ph type="sldNum" sz="quarter" idx="12"/>
          </p:nvPr>
        </p:nvSpPr>
        <p:spPr/>
        <p:txBody>
          <a:bodyPr/>
          <a:lstStyle/>
          <a:p>
            <a:fld id="{A7818DE9-D5DE-496D-9230-25DBBCF384D0}" type="slidenum">
              <a:rPr lang="en-US" smtClean="0"/>
              <a:t>‹#›</a:t>
            </a:fld>
            <a:endParaRPr lang="en-US"/>
          </a:p>
        </p:txBody>
      </p:sp>
    </p:spTree>
    <p:extLst>
      <p:ext uri="{BB962C8B-B14F-4D97-AF65-F5344CB8AC3E}">
        <p14:creationId xmlns:p14="http://schemas.microsoft.com/office/powerpoint/2010/main" val="18372411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59F2D2-236F-4C2F-8F8D-ABF36A350AD1}" type="datetimeFigureOut">
              <a:rPr lang="en-US" smtClean="0">
                <a:solidFill>
                  <a:prstClr val="black">
                    <a:tint val="75000"/>
                  </a:prstClr>
                </a:solidFill>
              </a:rPr>
              <a:pPr/>
              <a:t>9/28/2022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E4639E-55F7-436B-BC90-E7C912FFB4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362539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7" cy="6858000"/>
          </a:xfrm>
        </p:spPr>
        <p:txBody>
          <a:bodyPr/>
          <a:lstStyle/>
          <a:p>
            <a:r>
              <a:rPr lang="en-US" noProof="0"/>
              <a:t>Click icon to add picture</a:t>
            </a:r>
            <a:endParaRPr lang="en-US" noProof="0" dirty="0"/>
          </a:p>
        </p:txBody>
      </p:sp>
      <p:sp>
        <p:nvSpPr>
          <p:cNvPr id="3" name="Rectangle 2" title="Decorative"/>
          <p:cNvSpPr/>
          <p:nvPr userDrawn="1"/>
        </p:nvSpPr>
        <p:spPr>
          <a:xfrm>
            <a:off x="4910668"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3" y="879710"/>
            <a:ext cx="4801847" cy="755650"/>
          </a:xfrm>
        </p:spPr>
        <p:txBody>
          <a:bodyPr anchor="ctr">
            <a:normAutofit/>
          </a:bodyPr>
          <a:lstStyle>
            <a:lvl1pPr marL="0" indent="0">
              <a:buNone/>
              <a:defRPr sz="1200">
                <a:solidFill>
                  <a:schemeClr val="tx2"/>
                </a:solidFill>
                <a:latin typeface="+mn-lt"/>
                <a:cs typeface="Arial" panose="020B0604020202020204" pitchFamily="34" charset="0"/>
              </a:defRPr>
            </a:lvl1pPr>
            <a:lvl2pPr marL="3429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3" y="1956155"/>
            <a:ext cx="4801847" cy="755650"/>
          </a:xfrm>
        </p:spPr>
        <p:txBody>
          <a:bodyPr anchor="ctr">
            <a:normAutofit/>
          </a:bodyPr>
          <a:lstStyle>
            <a:lvl1pPr marL="0" indent="0">
              <a:spcBef>
                <a:spcPts val="0"/>
              </a:spcBef>
              <a:buNone/>
              <a:defRPr sz="1200">
                <a:solidFill>
                  <a:schemeClr val="tx2"/>
                </a:solidFill>
                <a:latin typeface="+mn-lt"/>
                <a:cs typeface="Arial" panose="020B0604020202020204" pitchFamily="34" charset="0"/>
              </a:defRPr>
            </a:lvl1pPr>
            <a:lvl2pPr marL="3429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3" y="3032600"/>
            <a:ext cx="4801847" cy="755650"/>
          </a:xfrm>
        </p:spPr>
        <p:txBody>
          <a:bodyPr anchor="ctr">
            <a:normAutofit/>
          </a:bodyPr>
          <a:lstStyle>
            <a:lvl1pPr marL="0" indent="0">
              <a:spcBef>
                <a:spcPts val="0"/>
              </a:spcBef>
              <a:buNone/>
              <a:defRPr sz="1200">
                <a:solidFill>
                  <a:schemeClr val="tx2"/>
                </a:solidFill>
                <a:latin typeface="+mn-lt"/>
                <a:cs typeface="Arial" panose="020B0604020202020204" pitchFamily="34" charset="0"/>
              </a:defRPr>
            </a:lvl1pPr>
            <a:lvl2pPr marL="3429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3" y="4109045"/>
            <a:ext cx="4801847" cy="755650"/>
          </a:xfrm>
        </p:spPr>
        <p:txBody>
          <a:bodyPr anchor="ctr">
            <a:normAutofit/>
          </a:bodyPr>
          <a:lstStyle>
            <a:lvl1pPr marL="0" indent="0">
              <a:spcBef>
                <a:spcPts val="0"/>
              </a:spcBef>
              <a:buNone/>
              <a:defRPr sz="1200">
                <a:solidFill>
                  <a:schemeClr val="tx2"/>
                </a:solidFill>
                <a:latin typeface="+mn-lt"/>
                <a:cs typeface="Arial" panose="020B0604020202020204" pitchFamily="34" charset="0"/>
              </a:defRPr>
            </a:lvl1pPr>
            <a:lvl2pPr marL="3429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3" y="5185490"/>
            <a:ext cx="4801847" cy="755650"/>
          </a:xfrm>
        </p:spPr>
        <p:txBody>
          <a:bodyPr anchor="ctr">
            <a:normAutofit/>
          </a:bodyPr>
          <a:lstStyle>
            <a:lvl1pPr marL="0" indent="0">
              <a:spcBef>
                <a:spcPts val="0"/>
              </a:spcBef>
              <a:buNone/>
              <a:defRPr sz="1200">
                <a:solidFill>
                  <a:schemeClr val="tx2"/>
                </a:solidFill>
                <a:latin typeface="+mn-lt"/>
                <a:cs typeface="Arial" panose="020B0604020202020204" pitchFamily="34" charset="0"/>
              </a:defRPr>
            </a:lvl1pPr>
            <a:lvl2pPr marL="3429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3" y="879710"/>
            <a:ext cx="741083" cy="755650"/>
          </a:xfrm>
        </p:spPr>
        <p:txBody>
          <a:bodyPr rIns="0" anchor="ctr">
            <a:noAutofit/>
          </a:bodyPr>
          <a:lstStyle>
            <a:lvl1pPr marL="0" indent="0" algn="r">
              <a:buNone/>
              <a:defRPr sz="4500">
                <a:solidFill>
                  <a:schemeClr val="bg1"/>
                </a:solidFill>
                <a:latin typeface="+mj-lt"/>
                <a:cs typeface="Arial" panose="020B0604020202020204" pitchFamily="34" charset="0"/>
              </a:defRPr>
            </a:lvl1pPr>
            <a:lvl2pPr marL="3429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3" y="1956155"/>
            <a:ext cx="741083" cy="755650"/>
          </a:xfrm>
        </p:spPr>
        <p:txBody>
          <a:bodyPr rIns="0" anchor="ctr">
            <a:noAutofit/>
          </a:bodyPr>
          <a:lstStyle>
            <a:lvl1pPr marL="0" indent="0" algn="r">
              <a:buNone/>
              <a:defRPr sz="4500">
                <a:solidFill>
                  <a:schemeClr val="bg1"/>
                </a:solidFill>
                <a:latin typeface="+mj-lt"/>
                <a:cs typeface="Arial" panose="020B0604020202020204" pitchFamily="34" charset="0"/>
              </a:defRPr>
            </a:lvl1pPr>
            <a:lvl2pPr marL="3429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3" y="3032600"/>
            <a:ext cx="741083" cy="755650"/>
          </a:xfrm>
        </p:spPr>
        <p:txBody>
          <a:bodyPr rIns="0" anchor="ctr">
            <a:noAutofit/>
          </a:bodyPr>
          <a:lstStyle>
            <a:lvl1pPr marL="0" indent="0" algn="r">
              <a:buNone/>
              <a:defRPr sz="4500">
                <a:solidFill>
                  <a:schemeClr val="bg1"/>
                </a:solidFill>
                <a:latin typeface="+mj-lt"/>
                <a:cs typeface="Arial" panose="020B0604020202020204" pitchFamily="34" charset="0"/>
              </a:defRPr>
            </a:lvl1pPr>
            <a:lvl2pPr marL="3429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3" y="4109045"/>
            <a:ext cx="741083" cy="755650"/>
          </a:xfrm>
        </p:spPr>
        <p:txBody>
          <a:bodyPr rIns="0" anchor="ctr">
            <a:noAutofit/>
          </a:bodyPr>
          <a:lstStyle>
            <a:lvl1pPr marL="0" indent="0" algn="r">
              <a:buNone/>
              <a:defRPr sz="4500">
                <a:solidFill>
                  <a:schemeClr val="bg1"/>
                </a:solidFill>
                <a:latin typeface="+mj-lt"/>
                <a:cs typeface="Arial" panose="020B0604020202020204" pitchFamily="34" charset="0"/>
              </a:defRPr>
            </a:lvl1pPr>
            <a:lvl2pPr marL="3429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3" y="5185490"/>
            <a:ext cx="741083" cy="755650"/>
          </a:xfrm>
        </p:spPr>
        <p:txBody>
          <a:bodyPr rIns="0" anchor="ctr">
            <a:noAutofit/>
          </a:bodyPr>
          <a:lstStyle>
            <a:lvl1pPr marL="0" indent="0" algn="r">
              <a:buNone/>
              <a:defRPr sz="4500">
                <a:solidFill>
                  <a:schemeClr val="bg1"/>
                </a:solidFill>
                <a:latin typeface="+mj-lt"/>
                <a:cs typeface="Arial" panose="020B0604020202020204" pitchFamily="34" charset="0"/>
              </a:defRPr>
            </a:lvl1pPr>
            <a:lvl2pPr marL="3429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7" y="3727363"/>
            <a:ext cx="2275389" cy="1025525"/>
          </a:xfrm>
          <a:noFill/>
        </p:spPr>
        <p:txBody>
          <a:bodyPr vert="horz" lIns="0" tIns="45720" rIns="91440" bIns="0" rtlCol="0" anchor="b">
            <a:noAutofit/>
          </a:bodyPr>
          <a:lstStyle>
            <a:lvl1pPr>
              <a:defRPr lang="en-US" sz="3750" b="1">
                <a:solidFill>
                  <a:schemeClr val="tx2"/>
                </a:solidFill>
                <a:latin typeface="+mj-lt"/>
              </a:defRPr>
            </a:lvl1pPr>
          </a:lstStyle>
          <a:p>
            <a:pPr marL="0" lvl="0"/>
            <a:r>
              <a:rPr lang="en-US" noProof="0"/>
              <a:t>Agenda</a:t>
            </a:r>
          </a:p>
        </p:txBody>
      </p:sp>
    </p:spTree>
    <p:extLst>
      <p:ext uri="{BB962C8B-B14F-4D97-AF65-F5344CB8AC3E}">
        <p14:creationId xmlns:p14="http://schemas.microsoft.com/office/powerpoint/2010/main" val="271235010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6" y="2596918"/>
            <a:ext cx="4385841" cy="1325563"/>
          </a:xfrm>
        </p:spPr>
        <p:txBody>
          <a:bodyPr anchor="b"/>
          <a:lstStyle>
            <a:lvl1pPr algn="l">
              <a:defRPr>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4" y="4628132"/>
            <a:ext cx="4385841" cy="1325562"/>
          </a:xfrm>
        </p:spPr>
        <p:txBody>
          <a:bodyPr>
            <a:noAutofit/>
          </a:bodyPr>
          <a:lstStyle>
            <a:lvl1pPr marL="0" indent="0" algn="l">
              <a:lnSpc>
                <a:spcPct val="100000"/>
              </a:lnSpc>
              <a:buNone/>
              <a:defRPr sz="1050">
                <a:latin typeface="+mn-lt"/>
                <a:cs typeface="Arial" panose="020B0604020202020204" pitchFamily="34" charset="0"/>
              </a:defRPr>
            </a:lvl1pPr>
          </a:lstStyle>
          <a:p>
            <a:pPr lvl="0"/>
            <a:r>
              <a:rPr lang="en-US"/>
              <a:t>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4" y="4165144"/>
            <a:ext cx="4385841" cy="382749"/>
          </a:xfrm>
        </p:spPr>
        <p:txBody>
          <a:bodyPr anchor="b">
            <a:normAutofit/>
          </a:bodyPr>
          <a:lstStyle>
            <a:lvl1pPr marL="0" indent="0" algn="l">
              <a:buNone/>
              <a:defRPr sz="1200" b="1">
                <a:latin typeface="+mj-lt"/>
                <a:cs typeface="Arial" panose="020B0604020202020204" pitchFamily="34" charset="0"/>
              </a:defRPr>
            </a:lvl1pPr>
          </a:lstStyle>
          <a:p>
            <a:pPr lvl="0"/>
            <a:r>
              <a:rPr lang="en-US"/>
              <a:t>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1"/>
            <a:ext cx="0" cy="4321933"/>
          </a:xfrm>
          <a:prstGeom prst="line">
            <a:avLst/>
          </a:prstGeom>
          <a:ln w="76200">
            <a:solidFill>
              <a:schemeClr val="accent1">
                <a:alpha val="97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5" y="1631761"/>
            <a:ext cx="804759" cy="804759"/>
          </a:xfrm>
          <a:prstGeom prst="rect">
            <a:avLst/>
          </a:prstGeom>
          <a:solidFill>
            <a:schemeClr val="bg1"/>
          </a:solidFill>
          <a:ln w="19050">
            <a:noFill/>
          </a:ln>
        </p:spPr>
        <p:txBody>
          <a:bodyPr>
            <a:normAutofit/>
          </a:bodyPr>
          <a:lstStyle>
            <a:lvl1pPr>
              <a:defRPr sz="600"/>
            </a:lvl1pPr>
          </a:lstStyle>
          <a:p>
            <a:r>
              <a:rPr lang="en-US"/>
              <a:t>Click icon to add picture</a:t>
            </a:r>
            <a:endParaRPr lang="en-US" dirty="0"/>
          </a:p>
        </p:txBody>
      </p:sp>
    </p:spTree>
    <p:extLst>
      <p:ext uri="{BB962C8B-B14F-4D97-AF65-F5344CB8AC3E}">
        <p14:creationId xmlns:p14="http://schemas.microsoft.com/office/powerpoint/2010/main" val="70836677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1" y="571467"/>
            <a:ext cx="5257801" cy="1325563"/>
          </a:xfrm>
        </p:spPr>
        <p:txBody>
          <a:bodyPr anchor="b">
            <a:normAutofit/>
          </a:bodyPr>
          <a:lstStyle>
            <a:lvl1pPr algn="r">
              <a:defRPr sz="3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6" y="2808081"/>
            <a:ext cx="4312353" cy="382749"/>
          </a:xfrm>
        </p:spPr>
        <p:txBody>
          <a:bodyPr vert="horz" lIns="0" tIns="45720" rIns="91440" bIns="45720" rtlCol="0" anchor="b">
            <a:normAutofit/>
          </a:bodyPr>
          <a:lstStyle>
            <a:lvl1pPr>
              <a:defRPr lang="en-US" sz="12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6" y="3212365"/>
            <a:ext cx="4312353" cy="2962659"/>
          </a:xfrm>
        </p:spPr>
        <p:txBody>
          <a:bodyPr lIns="0" tIns="72000">
            <a:normAutofit/>
          </a:bodyPr>
          <a:lstStyle>
            <a:lvl1pPr>
              <a:defRPr sz="1050">
                <a:latin typeface="+mn-lt"/>
              </a:defRPr>
            </a:lvl1pPr>
            <a:lvl2pPr>
              <a:defRPr sz="900">
                <a:latin typeface="+mn-lt"/>
              </a:defRPr>
            </a:lvl2pPr>
            <a:lvl3pPr>
              <a:defRPr sz="825">
                <a:latin typeface="+mn-lt"/>
              </a:defRPr>
            </a:lvl3pPr>
            <a:lvl4pPr>
              <a:defRPr sz="788">
                <a:latin typeface="+mn-lt"/>
              </a:defRPr>
            </a:lvl4pPr>
            <a:lvl5pPr>
              <a:defRPr sz="788">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7" y="1256530"/>
            <a:ext cx="0" cy="1930311"/>
          </a:xfrm>
          <a:prstGeom prst="line">
            <a:avLst/>
          </a:prstGeom>
          <a:ln w="76200">
            <a:solidFill>
              <a:schemeClr val="accent1">
                <a:alpha val="97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Tree>
    <p:extLst>
      <p:ext uri="{BB962C8B-B14F-4D97-AF65-F5344CB8AC3E}">
        <p14:creationId xmlns:p14="http://schemas.microsoft.com/office/powerpoint/2010/main" val="191975577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1"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11"/>
            <a:ext cx="4554008" cy="1325563"/>
          </a:xfrm>
        </p:spPr>
        <p:txBody>
          <a:bodyPr lIns="0" anchor="b">
            <a:normAutofit/>
          </a:bodyPr>
          <a:lstStyle>
            <a:lvl1pPr algn="l">
              <a:defRPr sz="3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4" y="2516140"/>
            <a:ext cx="4544580" cy="382749"/>
          </a:xfrm>
        </p:spPr>
        <p:txBody>
          <a:bodyPr vert="horz" lIns="0" tIns="45720" rIns="91440" bIns="45720" rtlCol="0" anchor="b">
            <a:normAutofit/>
          </a:bodyPr>
          <a:lstStyle>
            <a:lvl1pPr>
              <a:defRPr lang="en-US" sz="12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4" y="2920422"/>
            <a:ext cx="4544580" cy="3226378"/>
          </a:xfrm>
        </p:spPr>
        <p:txBody>
          <a:bodyPr lIns="0" tIns="72000">
            <a:normAutofit/>
          </a:bodyPr>
          <a:lstStyle>
            <a:lvl1pPr>
              <a:defRPr sz="1050"/>
            </a:lvl1pPr>
            <a:lvl2pPr>
              <a:defRPr sz="900"/>
            </a:lvl2pPr>
            <a:lvl3pPr>
              <a:defRPr sz="825"/>
            </a:lvl3pPr>
            <a:lvl4pPr>
              <a:defRPr sz="788"/>
            </a:lvl4pPr>
            <a:lvl5pP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201" y="3606800"/>
            <a:ext cx="4927601" cy="2540000"/>
          </a:xfrm>
        </p:spPr>
        <p:txBody>
          <a:bodyPr lIns="0" tIns="72000">
            <a:normAutofit/>
          </a:bodyPr>
          <a:lstStyle>
            <a:lvl1pPr>
              <a:defRPr sz="2100">
                <a:solidFill>
                  <a:schemeClr val="bg1"/>
                </a:solidFill>
              </a:defRPr>
            </a:lvl1pPr>
            <a:lvl2pPr>
              <a:defRPr sz="1800">
                <a:solidFill>
                  <a:schemeClr val="bg1"/>
                </a:solidFill>
              </a:defRPr>
            </a:lvl2pPr>
            <a:lvl3pPr>
              <a:defRPr sz="1500">
                <a:solidFill>
                  <a:schemeClr val="bg1"/>
                </a:solidFill>
              </a:defRPr>
            </a:lvl3pPr>
            <a:lvl4pPr>
              <a:defRPr sz="1350">
                <a:solidFill>
                  <a:schemeClr val="bg1"/>
                </a:solidFill>
              </a:defRPr>
            </a:lvl4pPr>
            <a:lvl5pPr>
              <a:defRPr sz="13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075226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a:t>Click icon to add picture</a:t>
            </a:r>
            <a:endParaRPr lang="en-US" dirty="0"/>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2" y="936982"/>
            <a:ext cx="3686159" cy="1466055"/>
          </a:xfrm>
        </p:spPr>
        <p:txBody>
          <a:bodyPr lIns="0" anchor="t">
            <a:normAutofit/>
          </a:bodyPr>
          <a:lstStyle>
            <a:lvl1pPr algn="l">
              <a:defRPr sz="3000">
                <a:solidFill>
                  <a:schemeClr val="bg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9" y="2407324"/>
            <a:ext cx="3686025" cy="382749"/>
          </a:xfrm>
        </p:spPr>
        <p:txBody>
          <a:bodyPr lIns="0" anchor="b">
            <a:normAutofit/>
          </a:bodyPr>
          <a:lstStyle>
            <a:lvl1pPr marL="0" indent="0">
              <a:buNone/>
              <a:defRPr sz="1200" b="1">
                <a:solidFill>
                  <a:schemeClr val="bg1"/>
                </a:solidFill>
                <a:latin typeface="+mj-lt"/>
                <a:cs typeface="Arial" panose="020B0604020202020204" pitchFamily="34" charset="0"/>
              </a:defRPr>
            </a:lvl1pPr>
          </a:lstStyle>
          <a:p>
            <a:pPr lvl="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2" y="2811608"/>
            <a:ext cx="3686159" cy="3044825"/>
          </a:xfrm>
        </p:spPr>
        <p:txBody>
          <a:bodyPr lIns="0" tIns="72000">
            <a:normAutofit/>
          </a:bodyPr>
          <a:lstStyle>
            <a:lvl1pPr>
              <a:defRPr sz="1050">
                <a:solidFill>
                  <a:schemeClr val="bg1"/>
                </a:solidFill>
              </a:defRPr>
            </a:lvl1pPr>
            <a:lvl2pPr>
              <a:defRPr sz="900">
                <a:solidFill>
                  <a:schemeClr val="bg1"/>
                </a:solidFill>
              </a:defRPr>
            </a:lvl2pPr>
            <a:lvl3pPr>
              <a:defRPr sz="825">
                <a:solidFill>
                  <a:schemeClr val="bg1"/>
                </a:solidFill>
              </a:defRPr>
            </a:lvl3pPr>
            <a:lvl4pPr>
              <a:defRPr sz="788">
                <a:solidFill>
                  <a:schemeClr val="bg1"/>
                </a:solidFill>
              </a:defRPr>
            </a:lvl4pPr>
            <a:lvl5pPr>
              <a:defRPr sz="788">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39752002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9"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6"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8" y="1680548"/>
            <a:ext cx="3686025" cy="382749"/>
          </a:xfrm>
        </p:spPr>
        <p:txBody>
          <a:bodyPr lIns="0" anchor="b">
            <a:normAutofit/>
          </a:bodyPr>
          <a:lstStyle>
            <a:lvl1pPr marL="0" indent="0">
              <a:buNone/>
              <a:defRPr sz="12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8"/>
            <a:ext cx="3658011" cy="382749"/>
          </a:xfrm>
        </p:spPr>
        <p:txBody>
          <a:bodyPr vert="horz" lIns="0" tIns="45720" rIns="91440" bIns="45720" rtlCol="0" anchor="b">
            <a:normAutofit/>
          </a:bodyPr>
          <a:lstStyle>
            <a:lvl1pPr marL="0" indent="0">
              <a:buNone/>
              <a:defRPr lang="en-US" sz="1200" b="1" dirty="0">
                <a:solidFill>
                  <a:schemeClr val="bg1"/>
                </a:solidFill>
                <a:latin typeface="+mj-lt"/>
              </a:defRPr>
            </a:lvl1pPr>
          </a:lstStyle>
          <a:p>
            <a:pPr marL="171450" lvl="0" indent="-17145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5" y="2084832"/>
            <a:ext cx="3686159" cy="3044825"/>
          </a:xfrm>
        </p:spPr>
        <p:txBody>
          <a:bodyPr lIns="0" tIns="72000">
            <a:normAutofit/>
          </a:bodyPr>
          <a:lstStyle>
            <a:lvl1pPr>
              <a:defRPr sz="1050">
                <a:solidFill>
                  <a:schemeClr val="bg1"/>
                </a:solidFill>
              </a:defRPr>
            </a:lvl1pPr>
            <a:lvl2pPr>
              <a:defRPr sz="900">
                <a:solidFill>
                  <a:schemeClr val="bg1"/>
                </a:solidFill>
              </a:defRPr>
            </a:lvl2pPr>
            <a:lvl3pPr>
              <a:defRPr sz="825">
                <a:solidFill>
                  <a:schemeClr val="bg1"/>
                </a:solidFill>
              </a:defRPr>
            </a:lvl3pPr>
            <a:lvl4pPr>
              <a:defRPr sz="788">
                <a:solidFill>
                  <a:schemeClr val="bg1"/>
                </a:solidFill>
              </a:defRPr>
            </a:lvl4pPr>
            <a:lvl5pPr>
              <a:defRPr sz="788">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2"/>
            <a:ext cx="3658011" cy="3044825"/>
          </a:xfrm>
        </p:spPr>
        <p:txBody>
          <a:bodyPr lIns="0" tIns="72000">
            <a:normAutofit/>
          </a:bodyPr>
          <a:lstStyle>
            <a:lvl1pPr>
              <a:defRPr sz="1050">
                <a:solidFill>
                  <a:schemeClr val="bg1"/>
                </a:solidFill>
              </a:defRPr>
            </a:lvl1pPr>
            <a:lvl2pPr>
              <a:defRPr sz="900">
                <a:solidFill>
                  <a:schemeClr val="bg1"/>
                </a:solidFill>
              </a:defRPr>
            </a:lvl2pPr>
            <a:lvl3pPr>
              <a:defRPr sz="825">
                <a:solidFill>
                  <a:schemeClr val="bg1"/>
                </a:solidFill>
              </a:defRPr>
            </a:lvl3pPr>
            <a:lvl4pPr>
              <a:defRPr sz="788">
                <a:solidFill>
                  <a:schemeClr val="bg1"/>
                </a:solidFill>
              </a:defRPr>
            </a:lvl4pPr>
            <a:lvl5pPr>
              <a:defRPr sz="788">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1" y="1670009"/>
            <a:ext cx="3686159" cy="1466055"/>
          </a:xfrm>
        </p:spPr>
        <p:txBody>
          <a:bodyPr lIns="0" anchor="t">
            <a:normAutofit/>
          </a:bodyPr>
          <a:lstStyle>
            <a:lvl1pPr algn="l">
              <a:defRPr sz="3000">
                <a:solidFill>
                  <a:schemeClr val="tx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31177551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a:t>Click icon to add picture</a:t>
            </a:r>
            <a:endParaRPr lang="en-US" dirty="0"/>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0" y="3408893"/>
            <a:ext cx="12203575" cy="3449109"/>
          </a:xfrm>
          <a:prstGeom prst="rect">
            <a:avLst/>
          </a:prstGeom>
          <a:solidFill>
            <a:schemeClr val="accent1"/>
          </a:solidFill>
        </p:spPr>
        <p:txBody>
          <a:bodyPr vert="horz" lIns="0" tIns="34290" rIns="243000" bIns="3429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sz="3000"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1" y="3666356"/>
            <a:ext cx="3448800" cy="382749"/>
          </a:xfrm>
        </p:spPr>
        <p:txBody>
          <a:bodyPr lIns="0" anchor="b">
            <a:normAutofit/>
          </a:bodyPr>
          <a:lstStyle>
            <a:lvl1pPr marL="0" indent="0">
              <a:buNone/>
              <a:defRPr sz="12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7" y="3666356"/>
            <a:ext cx="3450265" cy="382749"/>
          </a:xfrm>
        </p:spPr>
        <p:txBody>
          <a:bodyPr vert="horz" lIns="0" tIns="45720" rIns="91440" bIns="45720" rtlCol="0" anchor="b">
            <a:normAutofit/>
          </a:bodyPr>
          <a:lstStyle>
            <a:lvl1pPr marL="0" indent="0">
              <a:buNone/>
              <a:defRPr lang="en-US" sz="1200" b="1" dirty="0">
                <a:solidFill>
                  <a:schemeClr val="bg1"/>
                </a:solidFill>
                <a:latin typeface="+mj-lt"/>
              </a:defRPr>
            </a:lvl1pPr>
          </a:lstStyle>
          <a:p>
            <a:pPr marL="171450" lvl="0" indent="-17145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41"/>
            <a:ext cx="3448800" cy="2253961"/>
          </a:xfrm>
        </p:spPr>
        <p:txBody>
          <a:bodyPr lIns="0" tIns="72000">
            <a:normAutofit/>
          </a:bodyPr>
          <a:lstStyle>
            <a:lvl1pPr>
              <a:defRPr sz="1050">
                <a:solidFill>
                  <a:schemeClr val="bg1"/>
                </a:solidFill>
              </a:defRPr>
            </a:lvl1pPr>
            <a:lvl2pPr>
              <a:defRPr sz="900">
                <a:solidFill>
                  <a:schemeClr val="bg1"/>
                </a:solidFill>
              </a:defRPr>
            </a:lvl2pPr>
            <a:lvl3pPr>
              <a:defRPr sz="825">
                <a:solidFill>
                  <a:schemeClr val="bg1"/>
                </a:solidFill>
              </a:defRPr>
            </a:lvl3pPr>
            <a:lvl4pPr>
              <a:defRPr sz="788">
                <a:solidFill>
                  <a:schemeClr val="bg1"/>
                </a:solidFill>
              </a:defRPr>
            </a:lvl4pPr>
            <a:lvl5pPr>
              <a:defRPr sz="788">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7" y="4070641"/>
            <a:ext cx="3450265" cy="2253961"/>
          </a:xfrm>
        </p:spPr>
        <p:txBody>
          <a:bodyPr lIns="0" tIns="72000">
            <a:normAutofit/>
          </a:bodyPr>
          <a:lstStyle>
            <a:lvl1pPr>
              <a:defRPr sz="1050">
                <a:solidFill>
                  <a:schemeClr val="bg1"/>
                </a:solidFill>
              </a:defRPr>
            </a:lvl1pPr>
            <a:lvl2pPr>
              <a:defRPr sz="900">
                <a:solidFill>
                  <a:schemeClr val="bg1"/>
                </a:solidFill>
              </a:defRPr>
            </a:lvl2pPr>
            <a:lvl3pPr>
              <a:defRPr sz="825">
                <a:solidFill>
                  <a:schemeClr val="bg1"/>
                </a:solidFill>
              </a:defRPr>
            </a:lvl3pPr>
            <a:lvl4pPr>
              <a:defRPr sz="788">
                <a:solidFill>
                  <a:schemeClr val="bg1"/>
                </a:solidFill>
              </a:defRPr>
            </a:lvl4pPr>
            <a:lvl5pPr>
              <a:defRPr sz="788">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1" y="4049104"/>
            <a:ext cx="3136900" cy="2168682"/>
          </a:xfrm>
        </p:spPr>
        <p:txBody>
          <a:bodyPr lIns="0" anchor="ctr">
            <a:normAutofit/>
          </a:bodyPr>
          <a:lstStyle>
            <a:lvl1pPr algn="l">
              <a:defRPr sz="30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53192517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3"/>
            <a:ext cx="6096001" cy="4497859"/>
          </a:xfrm>
          <a:prstGeom prst="rect">
            <a:avLst/>
          </a:prstGeom>
          <a:solidFill>
            <a:schemeClr val="accent1"/>
          </a:solidFill>
        </p:spPr>
        <p:txBody>
          <a:bodyPr vert="horz" lIns="0" tIns="34290" rIns="243000" bIns="3429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sz="3000"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6001" y="2360143"/>
            <a:ext cx="6096001" cy="4497859"/>
          </a:xfrm>
          <a:prstGeom prst="rect">
            <a:avLst/>
          </a:prstGeom>
          <a:solidFill>
            <a:schemeClr val="accent1">
              <a:lumMod val="60000"/>
              <a:lumOff val="40000"/>
            </a:schemeClr>
          </a:solidFill>
        </p:spPr>
        <p:txBody>
          <a:bodyPr vert="horz" lIns="0" tIns="34290" rIns="243000" bIns="3429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sz="3000"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9" y="2962018"/>
            <a:ext cx="4340785" cy="382749"/>
          </a:xfrm>
        </p:spPr>
        <p:txBody>
          <a:bodyPr lIns="0" anchor="b">
            <a:normAutofit/>
          </a:bodyPr>
          <a:lstStyle>
            <a:lvl1pPr marL="0" indent="0">
              <a:buNone/>
              <a:defRPr sz="12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6" y="2962018"/>
            <a:ext cx="4342629" cy="382749"/>
          </a:xfrm>
        </p:spPr>
        <p:txBody>
          <a:bodyPr vert="horz" lIns="0" tIns="45720" rIns="91440" bIns="45720" rtlCol="0" anchor="b">
            <a:normAutofit/>
          </a:bodyPr>
          <a:lstStyle>
            <a:lvl1pPr marL="0" indent="0">
              <a:buNone/>
              <a:defRPr lang="en-US" sz="1200" b="1" dirty="0">
                <a:solidFill>
                  <a:schemeClr val="bg1"/>
                </a:solidFill>
                <a:latin typeface="+mj-lt"/>
              </a:defRPr>
            </a:lvl1pPr>
          </a:lstStyle>
          <a:p>
            <a:pPr marL="171450" lvl="0" indent="-17145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9" y="3366303"/>
            <a:ext cx="4340785" cy="2253961"/>
          </a:xfrm>
        </p:spPr>
        <p:txBody>
          <a:bodyPr lIns="0" tIns="72000">
            <a:normAutofit/>
          </a:bodyPr>
          <a:lstStyle>
            <a:lvl1pPr>
              <a:defRPr sz="1050">
                <a:solidFill>
                  <a:schemeClr val="bg1"/>
                </a:solidFill>
              </a:defRPr>
            </a:lvl1pPr>
            <a:lvl2pPr>
              <a:defRPr sz="900">
                <a:solidFill>
                  <a:schemeClr val="bg1"/>
                </a:solidFill>
              </a:defRPr>
            </a:lvl2pPr>
            <a:lvl3pPr>
              <a:defRPr sz="825">
                <a:solidFill>
                  <a:schemeClr val="bg1"/>
                </a:solidFill>
              </a:defRPr>
            </a:lvl3pPr>
            <a:lvl4pPr>
              <a:defRPr sz="788">
                <a:solidFill>
                  <a:schemeClr val="bg1"/>
                </a:solidFill>
              </a:defRPr>
            </a:lvl4pPr>
            <a:lvl5pPr>
              <a:defRPr sz="788">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6" y="3366303"/>
            <a:ext cx="4342629" cy="2253961"/>
          </a:xfrm>
        </p:spPr>
        <p:txBody>
          <a:bodyPr lIns="0" tIns="72000">
            <a:normAutofit/>
          </a:bodyPr>
          <a:lstStyle>
            <a:lvl1pPr>
              <a:defRPr sz="1050">
                <a:solidFill>
                  <a:schemeClr val="bg1"/>
                </a:solidFill>
              </a:defRPr>
            </a:lvl1pPr>
            <a:lvl2pPr>
              <a:defRPr sz="900">
                <a:solidFill>
                  <a:schemeClr val="bg1"/>
                </a:solidFill>
              </a:defRPr>
            </a:lvl2pPr>
            <a:lvl3pPr>
              <a:defRPr sz="825">
                <a:solidFill>
                  <a:schemeClr val="bg1"/>
                </a:solidFill>
              </a:defRPr>
            </a:lvl3pPr>
            <a:lvl4pPr>
              <a:defRPr sz="788">
                <a:solidFill>
                  <a:schemeClr val="bg1"/>
                </a:solidFill>
              </a:defRPr>
            </a:lvl4pPr>
            <a:lvl5pPr>
              <a:defRPr sz="788">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1" cy="822240"/>
          </a:xfrm>
        </p:spPr>
        <p:txBody>
          <a:bodyPr lIns="0" anchor="t">
            <a:normAutofit/>
          </a:bodyPr>
          <a:lstStyle>
            <a:lvl1pPr algn="ctr">
              <a:defRPr sz="3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4"/>
            <a:ext cx="0" cy="2188805"/>
          </a:xfrm>
          <a:prstGeom prst="line">
            <a:avLst/>
          </a:prstGeom>
          <a:ln w="76200">
            <a:solidFill>
              <a:schemeClr val="accent1">
                <a:lumMod val="40000"/>
                <a:lumOff val="60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Tree>
    <p:extLst>
      <p:ext uri="{BB962C8B-B14F-4D97-AF65-F5344CB8AC3E}">
        <p14:creationId xmlns:p14="http://schemas.microsoft.com/office/powerpoint/2010/main" val="289899551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3"/>
            <a:ext cx="6096001" cy="4497859"/>
          </a:xfrm>
          <a:prstGeom prst="rect">
            <a:avLst/>
          </a:prstGeom>
          <a:solidFill>
            <a:schemeClr val="accent2"/>
          </a:solidFill>
        </p:spPr>
        <p:txBody>
          <a:bodyPr vert="horz" lIns="0" tIns="34290" rIns="243000" bIns="3429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sz="3000"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6001" y="2360143"/>
            <a:ext cx="6096001" cy="4497859"/>
          </a:xfrm>
          <a:prstGeom prst="rect">
            <a:avLst/>
          </a:prstGeom>
          <a:solidFill>
            <a:schemeClr val="accent2">
              <a:lumMod val="75000"/>
              <a:lumOff val="25000"/>
            </a:schemeClr>
          </a:solidFill>
        </p:spPr>
        <p:txBody>
          <a:bodyPr vert="horz" lIns="0" tIns="34290" rIns="243000" bIns="3429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sz="3000"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9" y="2962018"/>
            <a:ext cx="4340785" cy="382749"/>
          </a:xfrm>
        </p:spPr>
        <p:txBody>
          <a:bodyPr lIns="0" anchor="b">
            <a:normAutofit/>
          </a:bodyPr>
          <a:lstStyle>
            <a:lvl1pPr marL="0" indent="0">
              <a:buNone/>
              <a:defRPr sz="12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6" y="2962018"/>
            <a:ext cx="4342629" cy="382749"/>
          </a:xfrm>
        </p:spPr>
        <p:txBody>
          <a:bodyPr vert="horz" lIns="0" tIns="45720" rIns="91440" bIns="45720" rtlCol="0" anchor="b">
            <a:normAutofit/>
          </a:bodyPr>
          <a:lstStyle>
            <a:lvl1pPr marL="0" indent="0">
              <a:buNone/>
              <a:defRPr lang="en-US" sz="1200" b="1" dirty="0">
                <a:solidFill>
                  <a:schemeClr val="bg1"/>
                </a:solidFill>
                <a:latin typeface="+mj-lt"/>
              </a:defRPr>
            </a:lvl1pPr>
          </a:lstStyle>
          <a:p>
            <a:pPr marL="171450" lvl="0" indent="-17145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9" y="3366303"/>
            <a:ext cx="4340785" cy="2253961"/>
          </a:xfrm>
        </p:spPr>
        <p:txBody>
          <a:bodyPr lIns="0" tIns="72000">
            <a:normAutofit/>
          </a:bodyPr>
          <a:lstStyle>
            <a:lvl1pPr>
              <a:defRPr sz="1050">
                <a:solidFill>
                  <a:schemeClr val="bg1"/>
                </a:solidFill>
              </a:defRPr>
            </a:lvl1pPr>
            <a:lvl2pPr>
              <a:defRPr sz="900">
                <a:solidFill>
                  <a:schemeClr val="bg1"/>
                </a:solidFill>
              </a:defRPr>
            </a:lvl2pPr>
            <a:lvl3pPr>
              <a:defRPr sz="825">
                <a:solidFill>
                  <a:schemeClr val="bg1"/>
                </a:solidFill>
              </a:defRPr>
            </a:lvl3pPr>
            <a:lvl4pPr>
              <a:defRPr sz="788">
                <a:solidFill>
                  <a:schemeClr val="bg1"/>
                </a:solidFill>
              </a:defRPr>
            </a:lvl4pPr>
            <a:lvl5pPr>
              <a:defRPr sz="788">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6" y="3366303"/>
            <a:ext cx="4342629" cy="2253961"/>
          </a:xfrm>
        </p:spPr>
        <p:txBody>
          <a:bodyPr lIns="0" tIns="72000">
            <a:normAutofit/>
          </a:bodyPr>
          <a:lstStyle>
            <a:lvl1pPr>
              <a:defRPr sz="1050">
                <a:solidFill>
                  <a:schemeClr val="bg1"/>
                </a:solidFill>
              </a:defRPr>
            </a:lvl1pPr>
            <a:lvl2pPr>
              <a:defRPr sz="900">
                <a:solidFill>
                  <a:schemeClr val="bg1"/>
                </a:solidFill>
              </a:defRPr>
            </a:lvl2pPr>
            <a:lvl3pPr>
              <a:defRPr sz="825">
                <a:solidFill>
                  <a:schemeClr val="bg1"/>
                </a:solidFill>
              </a:defRPr>
            </a:lvl3pPr>
            <a:lvl4pPr>
              <a:defRPr sz="788">
                <a:solidFill>
                  <a:schemeClr val="bg1"/>
                </a:solidFill>
              </a:defRPr>
            </a:lvl4pPr>
            <a:lvl5pPr>
              <a:defRPr sz="788">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1" cy="822240"/>
          </a:xfrm>
        </p:spPr>
        <p:txBody>
          <a:bodyPr lIns="0" anchor="t">
            <a:normAutofit/>
          </a:bodyPr>
          <a:lstStyle>
            <a:lvl1pPr algn="ctr">
              <a:defRPr sz="300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4"/>
            <a:ext cx="0" cy="2188805"/>
          </a:xfrm>
          <a:prstGeom prst="line">
            <a:avLst/>
          </a:prstGeom>
          <a:ln w="76200">
            <a:solidFill>
              <a:schemeClr val="accent2">
                <a:lumMod val="50000"/>
                <a:lumOff val="50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Tree>
    <p:extLst>
      <p:ext uri="{BB962C8B-B14F-4D97-AF65-F5344CB8AC3E}">
        <p14:creationId xmlns:p14="http://schemas.microsoft.com/office/powerpoint/2010/main" val="378221121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9" y="1193767"/>
            <a:ext cx="4385841" cy="1325563"/>
          </a:xfrm>
        </p:spPr>
        <p:txBody>
          <a:bodyPr anchor="b">
            <a:normAutofit/>
          </a:bodyPr>
          <a:lstStyle>
            <a:lvl1pPr algn="r">
              <a:defRPr sz="3000">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6" y="2632339"/>
            <a:ext cx="4385841" cy="3357563"/>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7" y="1598621"/>
            <a:ext cx="4869807" cy="1896435"/>
          </a:xfrm>
        </p:spPr>
        <p:txBody>
          <a:bodyPr lIns="0">
            <a:noAutofit/>
          </a:bodyPr>
          <a:lstStyle>
            <a:lvl1pPr marL="0" indent="0">
              <a:lnSpc>
                <a:spcPct val="100000"/>
              </a:lnSpc>
              <a:buNone/>
              <a:defRPr sz="1050">
                <a:latin typeface="+mn-lt"/>
                <a:cs typeface="Arial" panose="020B0604020202020204" pitchFamily="34" charset="0"/>
              </a:defRPr>
            </a:lvl1pPr>
          </a:lstStyle>
          <a:p>
            <a:pPr lvl="0"/>
            <a:r>
              <a:rPr lang="en-US"/>
              <a:t>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7" y="1194296"/>
            <a:ext cx="4869807" cy="382749"/>
          </a:xfrm>
        </p:spPr>
        <p:txBody>
          <a:bodyPr lIns="0" anchor="b">
            <a:noAutofit/>
          </a:bodyPr>
          <a:lstStyle>
            <a:lvl1pPr marL="0" indent="0">
              <a:buNone/>
              <a:defRPr sz="1200" b="1">
                <a:latin typeface="+mj-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6"/>
            <a:ext cx="4869807" cy="1896435"/>
          </a:xfrm>
        </p:spPr>
        <p:txBody>
          <a:bodyPr lIns="0">
            <a:noAutofit/>
          </a:bodyPr>
          <a:lstStyle>
            <a:lvl1pPr marL="0" indent="0">
              <a:lnSpc>
                <a:spcPct val="100000"/>
              </a:lnSpc>
              <a:buNone/>
              <a:defRPr sz="1050">
                <a:latin typeface="+mn-lt"/>
                <a:cs typeface="Arial" panose="020B0604020202020204" pitchFamily="34" charset="0"/>
              </a:defRPr>
            </a:lvl1pPr>
          </a:lstStyle>
          <a:p>
            <a:pPr lvl="0"/>
            <a:r>
              <a:rPr lang="en-US"/>
              <a:t>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40"/>
            <a:ext cx="4832795" cy="382749"/>
          </a:xfrm>
        </p:spPr>
        <p:txBody>
          <a:bodyPr lIns="0" anchor="b">
            <a:noAutofit/>
          </a:bodyPr>
          <a:lstStyle>
            <a:lvl1pPr marL="0" indent="0">
              <a:buNone/>
              <a:defRPr sz="1200" b="1">
                <a:latin typeface="+mj-lt"/>
                <a:cs typeface="Arial" panose="020B0604020202020204" pitchFamily="34" charset="0"/>
              </a:defRPr>
            </a:lvl1pPr>
          </a:lstStyle>
          <a:p>
            <a:pPr lvl="0"/>
            <a:r>
              <a:rPr lang="en-US" dirty="0"/>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Tree>
    <p:extLst>
      <p:ext uri="{BB962C8B-B14F-4D97-AF65-F5344CB8AC3E}">
        <p14:creationId xmlns:p14="http://schemas.microsoft.com/office/powerpoint/2010/main" val="4039740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59F2D2-236F-4C2F-8F8D-ABF36A350AD1}" type="datetimeFigureOut">
              <a:rPr lang="en-US" smtClean="0">
                <a:solidFill>
                  <a:prstClr val="black">
                    <a:tint val="75000"/>
                  </a:prstClr>
                </a:solidFill>
              </a:rPr>
              <a:pPr/>
              <a:t>9/28/2022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E4639E-55F7-436B-BC90-E7C912FFB4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337894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3" cy="5185458"/>
          </a:xfrm>
        </p:spPr>
        <p:txBody>
          <a:bodyPr/>
          <a:lstStyle/>
          <a:p>
            <a:r>
              <a:rPr lang="en-US"/>
              <a:t>Click icon to add picture</a:t>
            </a:r>
            <a:endParaRPr lang="en-US" dirty="0"/>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050">
                <a:solidFill>
                  <a:schemeClr val="bg1"/>
                </a:solidFill>
                <a:latin typeface="+mn-lt"/>
                <a:cs typeface="Arial" panose="020B0604020202020204" pitchFamily="34" charset="0"/>
              </a:defRPr>
            </a:lvl1pPr>
          </a:lstStyle>
          <a:p>
            <a:pPr lvl="0"/>
            <a:r>
              <a:rPr lang="en-US"/>
              <a:t>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4" y="1659772"/>
            <a:ext cx="2558005" cy="1325563"/>
          </a:xfrm>
        </p:spPr>
        <p:txBody>
          <a:bodyPr anchor="t"/>
          <a:lstStyle>
            <a:lvl1pPr algn="l">
              <a:defRPr>
                <a:latin typeface="+mj-lt"/>
              </a:defRPr>
            </a:lvl1pPr>
          </a:lstStyle>
          <a:p>
            <a:r>
              <a:rPr lang="en-US" dirty="0"/>
              <a:t>Click to </a:t>
            </a:r>
            <a:br>
              <a:rPr lang="en-US" dirty="0"/>
            </a:br>
            <a:r>
              <a:rPr lang="en-US" dirty="0"/>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7" y="1915221"/>
            <a:ext cx="0" cy="2188805"/>
          </a:xfrm>
          <a:prstGeom prst="line">
            <a:avLst/>
          </a:prstGeom>
          <a:ln w="76200">
            <a:solidFill>
              <a:schemeClr val="accent1">
                <a:lumMod val="60000"/>
                <a:lumOff val="40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Tree>
    <p:extLst>
      <p:ext uri="{BB962C8B-B14F-4D97-AF65-F5344CB8AC3E}">
        <p14:creationId xmlns:p14="http://schemas.microsoft.com/office/powerpoint/2010/main" val="348309739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8"/>
            <a:ext cx="10349091" cy="1577281"/>
          </a:xfrm>
          <a:noFill/>
          <a:ln>
            <a:noFill/>
          </a:ln>
        </p:spPr>
        <p:txBody>
          <a:bodyPr lIns="0" tIns="216000" rIns="0">
            <a:noAutofit/>
          </a:bodyPr>
          <a:lstStyle>
            <a:lvl1pPr marL="0" indent="0" algn="ctr">
              <a:lnSpc>
                <a:spcPct val="100000"/>
              </a:lnSpc>
              <a:buNone/>
              <a:defRPr sz="1050">
                <a:latin typeface="+mn-lt"/>
                <a:cs typeface="Arial" panose="020B0604020202020204" pitchFamily="34" charset="0"/>
              </a:defRPr>
            </a:lvl1pPr>
          </a:lstStyle>
          <a:p>
            <a:pPr lvl="0"/>
            <a:r>
              <a:rPr lang="en-US"/>
              <a:t>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1" y="3717214"/>
            <a:ext cx="10349089" cy="854791"/>
          </a:xfrm>
        </p:spPr>
        <p:txBody>
          <a:bodyPr lIns="0" rIns="0" anchor="b"/>
          <a:lstStyle>
            <a:lvl1pPr algn="ctr">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1" y="836273"/>
            <a:ext cx="10349089" cy="2516529"/>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64991018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1" y="0"/>
            <a:ext cx="4745620" cy="3428990"/>
          </a:xfrm>
          <a:prstGeom prst="rect">
            <a:avLst/>
          </a:prstGeom>
          <a:solidFill>
            <a:schemeClr val="accent2"/>
          </a:solidFill>
        </p:spPr>
        <p:txBody>
          <a:bodyPr vert="horz" lIns="189000" tIns="108000" rIns="108000" bIns="34290" rtlCol="0">
            <a:noAutofit/>
          </a:bodyPr>
          <a:lstStyle/>
          <a:p>
            <a:pPr lvl="0" indent="0">
              <a:lnSpc>
                <a:spcPct val="100000"/>
              </a:lnSpc>
              <a:spcBef>
                <a:spcPts val="750"/>
              </a:spcBef>
              <a:buFont typeface="Arial" panose="020B0604020202020204" pitchFamily="34" charset="0"/>
              <a:buNone/>
            </a:pPr>
            <a:endParaRPr lang="en-US" sz="1050" b="0" i="0" dirty="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1" y="3428992"/>
            <a:ext cx="7446380" cy="3429009"/>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2"/>
            <a:ext cx="3085619" cy="1325563"/>
          </a:xfrm>
        </p:spPr>
        <p:txBody>
          <a:bodyPr lIns="0" anchor="t"/>
          <a:lstStyle>
            <a:lvl1pPr algn="l">
              <a:defRPr>
                <a:solidFill>
                  <a:schemeClr val="bg1"/>
                </a:solidFill>
                <a:latin typeface="+mj-lt"/>
              </a:defRPr>
            </a:lvl1pPr>
          </a:lstStyle>
          <a:p>
            <a:r>
              <a:rPr lang="en-US" dirty="0"/>
              <a:t>Click to </a:t>
            </a:r>
            <a:br>
              <a:rPr lang="en-US" dirty="0"/>
            </a:br>
            <a:r>
              <a:rPr lang="en-US" dirty="0"/>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7" y="1197275"/>
            <a:ext cx="6121723" cy="382749"/>
          </a:xfrm>
        </p:spPr>
        <p:txBody>
          <a:bodyPr lIns="0" tIns="0" anchor="t">
            <a:normAutofit/>
          </a:bodyPr>
          <a:lstStyle>
            <a:lvl1pPr marL="0" indent="0">
              <a:buNone/>
              <a:defRPr sz="1200" b="1">
                <a:solidFill>
                  <a:schemeClr val="tx1"/>
                </a:solidFill>
                <a:latin typeface="+mj-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7" y="1588155"/>
            <a:ext cx="6121723" cy="1397178"/>
          </a:xfrm>
        </p:spPr>
        <p:txBody>
          <a:bodyPr lIns="0" tIns="0">
            <a:normAutofit/>
          </a:bodyPr>
          <a:lstStyle>
            <a:lvl1pPr marL="0" indent="0">
              <a:lnSpc>
                <a:spcPct val="100000"/>
              </a:lnSpc>
              <a:buNone/>
              <a:defRPr sz="1050">
                <a:solidFill>
                  <a:schemeClr val="tx1"/>
                </a:solidFill>
              </a:defRPr>
            </a:lvl1pPr>
            <a:lvl2pPr marL="342900" indent="0">
              <a:buNone/>
              <a:defRPr sz="900"/>
            </a:lvl2pPr>
            <a:lvl3pPr marL="685800" indent="0">
              <a:buNone/>
              <a:defRPr sz="825"/>
            </a:lvl3pPr>
            <a:lvl4pPr>
              <a:defRPr sz="788"/>
            </a:lvl4pPr>
            <a:lvl5pPr>
              <a:defRPr sz="788"/>
            </a:lvl5pPr>
          </a:lstStyle>
          <a:p>
            <a:pPr lvl="0"/>
            <a:r>
              <a:rPr lang="en-US"/>
              <a:t>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4"/>
            <a:ext cx="3085619" cy="2663707"/>
          </a:xfrm>
        </p:spPr>
        <p:txBody>
          <a:bodyPr lIns="0" tIns="0">
            <a:normAutofit/>
          </a:bodyPr>
          <a:lstStyle>
            <a:lvl1pPr marL="0" indent="0">
              <a:lnSpc>
                <a:spcPct val="100000"/>
              </a:lnSpc>
              <a:buNone/>
              <a:defRPr sz="1500">
                <a:solidFill>
                  <a:schemeClr val="tx1"/>
                </a:solidFill>
              </a:defRPr>
            </a:lvl1pPr>
            <a:lvl2pPr marL="342900" indent="0">
              <a:buNone/>
              <a:defRPr sz="900"/>
            </a:lvl2pPr>
            <a:lvl3pPr marL="685800" indent="0">
              <a:buNone/>
              <a:defRPr sz="825"/>
            </a:lvl3pPr>
            <a:lvl4pPr>
              <a:defRPr sz="788"/>
            </a:lvl4pPr>
            <a:lvl5pPr>
              <a:defRPr sz="788"/>
            </a:lvl5pPr>
          </a:lstStyle>
          <a:p>
            <a:pPr lvl="0"/>
            <a:r>
              <a:rPr lang="en-US"/>
              <a:t>Edit Master text styles</a:t>
            </a:r>
          </a:p>
        </p:txBody>
      </p:sp>
    </p:spTree>
    <p:extLst>
      <p:ext uri="{BB962C8B-B14F-4D97-AF65-F5344CB8AC3E}">
        <p14:creationId xmlns:p14="http://schemas.microsoft.com/office/powerpoint/2010/main" val="161287169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1" y="4973519"/>
            <a:ext cx="7299619" cy="1440000"/>
          </a:xfrm>
          <a:solidFill>
            <a:schemeClr val="accent1"/>
          </a:solidFill>
        </p:spPr>
        <p:txBody>
          <a:bodyPr lIns="216000">
            <a:normAutofit/>
          </a:bodyPr>
          <a:lstStyle>
            <a:lvl1pPr algn="ctr">
              <a:defRPr sz="3000">
                <a:solidFill>
                  <a:schemeClr val="bg1"/>
                </a:solidFill>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323947075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dirty="0"/>
              <a:t>Click icon to add picture</a:t>
            </a:r>
          </a:p>
        </p:txBody>
      </p:sp>
    </p:spTree>
    <p:extLst>
      <p:ext uri="{BB962C8B-B14F-4D97-AF65-F5344CB8AC3E}">
        <p14:creationId xmlns:p14="http://schemas.microsoft.com/office/powerpoint/2010/main" val="20757857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7" cy="2196780"/>
          </a:xfrm>
          <a:solidFill>
            <a:schemeClr val="accent1"/>
          </a:solidFill>
        </p:spPr>
        <p:txBody>
          <a:bodyPr lIns="274320" tIns="182880" rIns="182880" bIns="182880" anchor="ctr">
            <a:normAutofit/>
          </a:bodyPr>
          <a:lstStyle>
            <a:lvl1pPr marL="0" indent="0" algn="l" defTabSz="685800" rtl="0" eaLnBrk="1" latinLnBrk="0" hangingPunct="1">
              <a:lnSpc>
                <a:spcPct val="90000"/>
              </a:lnSpc>
              <a:spcBef>
                <a:spcPct val="0"/>
              </a:spcBef>
              <a:buNone/>
              <a:defRPr lang="en-US" sz="3000" b="1" i="0" kern="1200" spc="-113" dirty="0">
                <a:solidFill>
                  <a:schemeClr val="bg1"/>
                </a:solidFill>
                <a:latin typeface="+mj-lt"/>
                <a:ea typeface="+mj-ea"/>
                <a:cs typeface="Gill Sans" panose="020B0502020104020203" pitchFamily="34" charset="-79"/>
              </a:defRPr>
            </a:lvl1pPr>
          </a:lstStyle>
          <a:p>
            <a:pPr lvl="0"/>
            <a:r>
              <a:rPr lang="en-US"/>
              <a:t>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4" y="3665206"/>
            <a:ext cx="1" cy="2188805"/>
          </a:xfrm>
          <a:prstGeom prst="line">
            <a:avLst/>
          </a:prstGeom>
          <a:ln w="76200">
            <a:solidFill>
              <a:schemeClr val="accent1">
                <a:lumMod val="60000"/>
                <a:lumOff val="40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Tree>
    <p:extLst>
      <p:ext uri="{BB962C8B-B14F-4D97-AF65-F5344CB8AC3E}">
        <p14:creationId xmlns:p14="http://schemas.microsoft.com/office/powerpoint/2010/main" val="323687207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7" cy="2196780"/>
          </a:xfrm>
          <a:solidFill>
            <a:schemeClr val="accent2"/>
          </a:solidFill>
        </p:spPr>
        <p:txBody>
          <a:bodyPr lIns="274320" tIns="182880" rIns="182880" bIns="182880" anchor="ctr">
            <a:normAutofit/>
          </a:bodyPr>
          <a:lstStyle>
            <a:lvl1pPr marL="0" indent="0" algn="l" defTabSz="685800" rtl="0" eaLnBrk="1" latinLnBrk="0" hangingPunct="1">
              <a:lnSpc>
                <a:spcPct val="90000"/>
              </a:lnSpc>
              <a:spcBef>
                <a:spcPct val="0"/>
              </a:spcBef>
              <a:buNone/>
              <a:defRPr lang="en-US" sz="3000" b="1" i="0" kern="1200" spc="-113" dirty="0">
                <a:solidFill>
                  <a:schemeClr val="bg1"/>
                </a:solidFill>
                <a:latin typeface="+mj-lt"/>
                <a:ea typeface="+mj-ea"/>
                <a:cs typeface="Gill Sans" panose="020B0502020104020203" pitchFamily="34" charset="-79"/>
              </a:defRPr>
            </a:lvl1pPr>
          </a:lstStyle>
          <a:p>
            <a:pPr lvl="0"/>
            <a:r>
              <a:rPr lang="en-US"/>
              <a:t>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4" y="3665206"/>
            <a:ext cx="1" cy="2188805"/>
          </a:xfrm>
          <a:prstGeom prst="line">
            <a:avLst/>
          </a:prstGeom>
          <a:ln w="76200">
            <a:solidFill>
              <a:schemeClr val="accent2">
                <a:lumMod val="75000"/>
                <a:lumOff val="25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p>
        </p:txBody>
      </p:sp>
    </p:spTree>
    <p:extLst>
      <p:ext uri="{BB962C8B-B14F-4D97-AF65-F5344CB8AC3E}">
        <p14:creationId xmlns:p14="http://schemas.microsoft.com/office/powerpoint/2010/main" val="20276213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2"/>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5825002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5"/>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285649806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2"/>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2013648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9F2D2-236F-4C2F-8F8D-ABF36A350AD1}" type="datetimeFigureOut">
              <a:rPr lang="en-US" smtClean="0">
                <a:solidFill>
                  <a:prstClr val="black">
                    <a:tint val="75000"/>
                  </a:prstClr>
                </a:solidFill>
              </a:rPr>
              <a:pPr/>
              <a:t>9/28/2022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E4639E-55F7-436B-BC90-E7C912FFB4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549322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5"/>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326463160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2"/>
            <a:ext cx="12192000" cy="6857999"/>
          </a:xfrm>
        </p:spPr>
        <p:txBody>
          <a:bodyPr/>
          <a:lstStyle/>
          <a:p>
            <a:r>
              <a:rPr lang="en-US"/>
              <a:t>Click icon to add picture</a:t>
            </a:r>
            <a:endParaRPr lang="en-US" dirty="0"/>
          </a:p>
        </p:txBody>
      </p:sp>
      <p:sp>
        <p:nvSpPr>
          <p:cNvPr id="5" name="Rectangle 4"/>
          <p:cNvSpPr/>
          <p:nvPr userDrawn="1"/>
        </p:nvSpPr>
        <p:spPr>
          <a:xfrm>
            <a:off x="0" y="4735872"/>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8867597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2"/>
            <a:ext cx="12192000" cy="6857999"/>
          </a:xfrm>
        </p:spPr>
        <p:txBody>
          <a:bodyPr/>
          <a:lstStyle/>
          <a:p>
            <a:r>
              <a:rPr lang="en-US"/>
              <a:t>Click icon to add picture</a:t>
            </a:r>
            <a:endParaRPr lang="en-US" dirty="0"/>
          </a:p>
        </p:txBody>
      </p:sp>
      <p:sp>
        <p:nvSpPr>
          <p:cNvPr id="5" name="Rectangle 4" title="Decorative"/>
          <p:cNvSpPr/>
          <p:nvPr userDrawn="1"/>
        </p:nvSpPr>
        <p:spPr>
          <a:xfrm>
            <a:off x="0" y="4735872"/>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61263983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2"/>
            <a:ext cx="12192000" cy="6857999"/>
          </a:xfrm>
        </p:spPr>
        <p:txBody>
          <a:bodyPr/>
          <a:lstStyle/>
          <a:p>
            <a:r>
              <a:rPr lang="en-US"/>
              <a:t>Click icon to add picture</a:t>
            </a:r>
            <a:endParaRPr lang="en-US" dirty="0"/>
          </a:p>
        </p:txBody>
      </p:sp>
      <p:sp>
        <p:nvSpPr>
          <p:cNvPr id="5" name="Rectangle 4" title="Decorative"/>
          <p:cNvSpPr/>
          <p:nvPr userDrawn="1"/>
        </p:nvSpPr>
        <p:spPr>
          <a:xfrm>
            <a:off x="0" y="4735872"/>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20344254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2400" dirty="0"/>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sz="1350"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22500">
                <a:solidFill>
                  <a:schemeClr val="accent2">
                    <a:lumMod val="75000"/>
                    <a:lumOff val="25000"/>
                    <a:alpha val="20000"/>
                  </a:schemeClr>
                </a:solidFill>
                <a:latin typeface="+mj-lt"/>
                <a:cs typeface="Arial" panose="020B0604020202020204" pitchFamily="34" charset="0"/>
              </a:defRPr>
            </a:lvl1pPr>
          </a:lstStyle>
          <a:p>
            <a:pPr lvl="0"/>
            <a:r>
              <a:rPr lang="en-US" dirty="0"/>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2"/>
            <a:ext cx="6536692" cy="1325563"/>
          </a:xfrm>
        </p:spPr>
        <p:txBody>
          <a:bodyPr>
            <a:normAutofit/>
          </a:bodyPr>
          <a:lstStyle>
            <a:lvl1pPr>
              <a:defRPr sz="45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87635725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2400" dirty="0"/>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sz="1350"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22500">
                <a:solidFill>
                  <a:schemeClr val="accent1">
                    <a:lumMod val="60000"/>
                    <a:lumOff val="40000"/>
                    <a:alpha val="20000"/>
                  </a:schemeClr>
                </a:solidFill>
                <a:latin typeface="+mj-lt"/>
                <a:cs typeface="Arial" panose="020B0604020202020204" pitchFamily="34" charset="0"/>
              </a:defRPr>
            </a:lvl1pPr>
          </a:lstStyle>
          <a:p>
            <a:pPr lvl="0"/>
            <a:r>
              <a:rPr lang="en-US" dirty="0"/>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2"/>
            <a:ext cx="6536692" cy="1325563"/>
          </a:xfrm>
        </p:spPr>
        <p:txBody>
          <a:bodyPr>
            <a:normAutofit/>
          </a:bodyPr>
          <a:lstStyle>
            <a:lvl1pPr>
              <a:defRPr sz="45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62889898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38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2400" dirty="0"/>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sz="1350"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22500">
                <a:solidFill>
                  <a:schemeClr val="accent4">
                    <a:lumMod val="40000"/>
                    <a:lumOff val="60000"/>
                    <a:alpha val="20000"/>
                  </a:schemeClr>
                </a:solidFill>
                <a:latin typeface="+mj-lt"/>
                <a:cs typeface="Arial" panose="020B0604020202020204" pitchFamily="34" charset="0"/>
              </a:defRPr>
            </a:lvl1pPr>
          </a:lstStyle>
          <a:p>
            <a:pPr lvl="0"/>
            <a:r>
              <a:rPr lang="en-US" dirty="0"/>
              <a:t>3</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2"/>
            <a:ext cx="6536692" cy="1325563"/>
          </a:xfrm>
        </p:spPr>
        <p:txBody>
          <a:bodyPr>
            <a:normAutofit/>
          </a:bodyPr>
          <a:lstStyle>
            <a:lvl1pPr>
              <a:defRPr sz="45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145992887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8"/>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200" y="1906059"/>
            <a:ext cx="7882467" cy="1694180"/>
          </a:xfrm>
        </p:spPr>
        <p:txBody>
          <a:bodyPr lIns="0" anchor="t">
            <a:noAutofit/>
          </a:bodyPr>
          <a:lstStyle>
            <a:lvl1pPr>
              <a:defRPr sz="495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18750">
                <a:solidFill>
                  <a:schemeClr val="bg1"/>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427995825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8"/>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200" y="1906059"/>
            <a:ext cx="7882467" cy="1694180"/>
          </a:xfrm>
        </p:spPr>
        <p:txBody>
          <a:bodyPr lIns="0" anchor="t">
            <a:noAutofit/>
          </a:bodyPr>
          <a:lstStyle>
            <a:lvl1pPr>
              <a:defRPr sz="495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1875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427107935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40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8"/>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200" y="1906059"/>
            <a:ext cx="7882467" cy="1694180"/>
          </a:xfrm>
        </p:spPr>
        <p:txBody>
          <a:bodyPr lIns="0" anchor="t">
            <a:noAutofit/>
          </a:bodyPr>
          <a:lstStyle>
            <a:lvl1pPr>
              <a:defRPr sz="495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anchor="b">
            <a:noAutofit/>
          </a:bodyPr>
          <a:lstStyle>
            <a:lvl1pPr marL="0" indent="0" algn="ctr">
              <a:buNone/>
              <a:defRPr sz="1875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38775005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9F2D2-236F-4C2F-8F8D-ABF36A350AD1}" type="datetimeFigureOut">
              <a:rPr lang="en-US" smtClean="0">
                <a:solidFill>
                  <a:prstClr val="black">
                    <a:tint val="75000"/>
                  </a:prstClr>
                </a:solidFill>
              </a:rPr>
              <a:pPr/>
              <a:t>9/28/2022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E4639E-55F7-436B-BC90-E7C912FFB4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771135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23486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1" y="2"/>
            <a:ext cx="6057900" cy="6857995"/>
          </a:xfrm>
          <a:prstGeom prst="rect">
            <a:avLst/>
          </a:prstGeom>
          <a:solidFill>
            <a:schemeClr val="accent2"/>
          </a:solidFill>
        </p:spPr>
        <p:txBody>
          <a:bodyPr vert="horz" lIns="972000" tIns="34290" rIns="324000" bIns="34290" rtlCol="0" anchor="ctr">
            <a:normAutofit/>
          </a:bodyPr>
          <a:lstStyle/>
          <a:p>
            <a:pPr lvl="0" indent="0">
              <a:lnSpc>
                <a:spcPct val="100000"/>
              </a:lnSpc>
              <a:spcBef>
                <a:spcPts val="750"/>
              </a:spcBef>
              <a:buFontTx/>
              <a:buNone/>
            </a:pPr>
            <a:endParaRPr lang="en-US" sz="105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050"/>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050"/>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050"/>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050"/>
            </a:lvl1pPr>
          </a:lstStyle>
          <a:p>
            <a:pPr lvl="0"/>
            <a:r>
              <a:rPr lang="en-US" noProof="0"/>
              <a:t>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8"/>
            <a:ext cx="885235" cy="885235"/>
          </a:xfrm>
          <a:prstGeom prst="ellipse">
            <a:avLst/>
          </a:prstGeom>
          <a:solidFill>
            <a:schemeClr val="bg1"/>
          </a:solidFill>
          <a:ln w="19050">
            <a:noFill/>
          </a:ln>
        </p:spPr>
        <p:txBody>
          <a:bodyPr>
            <a:normAutofit/>
          </a:bodyPr>
          <a:lstStyle>
            <a:lvl1pPr>
              <a:defRPr sz="600"/>
            </a:lvl1pPr>
          </a:lstStyle>
          <a:p>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7"/>
            <a:ext cx="885235"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5"/>
            <a:ext cx="885235"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8"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9" y="2561161"/>
            <a:ext cx="4008437" cy="602887"/>
          </a:xfrm>
        </p:spPr>
        <p:txBody>
          <a:bodyPr lIns="0" anchor="t">
            <a:normAutofit/>
          </a:bodyPr>
          <a:lstStyle>
            <a:lvl1pPr marL="0" indent="0">
              <a:buNone/>
              <a:defRPr sz="1050" spc="225">
                <a:solidFill>
                  <a:schemeClr val="bg1"/>
                </a:solidFill>
                <a:latin typeface="+mj-lt"/>
              </a:defRPr>
            </a:lvl1pPr>
            <a:lvl2pPr>
              <a:defRPr sz="825">
                <a:solidFill>
                  <a:schemeClr val="tx2"/>
                </a:solidFill>
              </a:defRPr>
            </a:lvl2pPr>
            <a:lvl3pPr>
              <a:defRPr sz="788">
                <a:solidFill>
                  <a:schemeClr val="tx2"/>
                </a:solidFill>
              </a:defRPr>
            </a:lvl3pPr>
            <a:lvl4pPr>
              <a:defRPr sz="750">
                <a:solidFill>
                  <a:schemeClr val="tx2"/>
                </a:solidFill>
              </a:defRPr>
            </a:lvl4pPr>
            <a:lvl5pPr>
              <a:defRPr sz="75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1" y="3498663"/>
            <a:ext cx="4008439" cy="2560899"/>
          </a:xfrm>
        </p:spPr>
        <p:txBody>
          <a:bodyPr lIns="0">
            <a:noAutofit/>
          </a:bodyPr>
          <a:lstStyle>
            <a:lvl1pPr marL="0" indent="0">
              <a:lnSpc>
                <a:spcPct val="100000"/>
              </a:lnSpc>
              <a:buNone/>
              <a:defRPr sz="1050">
                <a:solidFill>
                  <a:schemeClr val="bg1"/>
                </a:solidFill>
                <a:latin typeface="+mn-lt"/>
                <a:cs typeface="Arial" panose="020B0604020202020204" pitchFamily="34" charset="0"/>
              </a:defRPr>
            </a:lvl1pPr>
          </a:lstStyle>
          <a:p>
            <a:pPr lvl="0"/>
            <a:r>
              <a:rPr lang="en-US" noProof="0"/>
              <a:t>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4"/>
            <a:ext cx="0" cy="2188807"/>
          </a:xfrm>
          <a:prstGeom prst="line">
            <a:avLst/>
          </a:prstGeom>
          <a:ln w="76200">
            <a:solidFill>
              <a:schemeClr val="accent2">
                <a:lumMod val="50000"/>
                <a:lumOff val="50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lang="en-US" sz="1125" noProof="0" dirty="0">
              <a:solidFill>
                <a:schemeClr val="bg1"/>
              </a:solidFill>
            </a:endParaRPr>
          </a:p>
        </p:txBody>
      </p:sp>
    </p:spTree>
    <p:extLst>
      <p:ext uri="{BB962C8B-B14F-4D97-AF65-F5344CB8AC3E}">
        <p14:creationId xmlns:p14="http://schemas.microsoft.com/office/powerpoint/2010/main" val="1169658175"/>
      </p:ext>
    </p:extLst>
  </p:cSld>
  <p:clrMapOvr>
    <a:masterClrMapping/>
  </p:clrMapOvr>
  <p:extLst>
    <p:ext uri="{DCECCB84-F9BA-43D5-87BE-67443E8EF086}">
      <p15:sldGuideLst xmlns:p15="http://schemas.microsoft.com/office/powerpoint/2012/main">
        <p15:guide id="1" orient="horz" pos="2160">
          <p15:clr>
            <a:srgbClr val="FBAE40"/>
          </p15:clr>
        </p15:guide>
        <p15:guide id="2" pos="5382">
          <p15:clr>
            <a:srgbClr val="FBAE4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050"/>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050"/>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050"/>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050"/>
            </a:lvl1pPr>
          </a:lstStyle>
          <a:p>
            <a:pPr lvl="0"/>
            <a:r>
              <a:rPr lang="en-US" noProof="0"/>
              <a:t>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8"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9" y="2561161"/>
            <a:ext cx="4008437" cy="602887"/>
          </a:xfrm>
        </p:spPr>
        <p:txBody>
          <a:bodyPr lIns="0" anchor="t">
            <a:normAutofit/>
          </a:bodyPr>
          <a:lstStyle>
            <a:lvl1pPr marL="0" indent="0">
              <a:buNone/>
              <a:defRPr sz="1050" spc="225">
                <a:solidFill>
                  <a:schemeClr val="tx2"/>
                </a:solidFill>
                <a:latin typeface="+mj-lt"/>
              </a:defRPr>
            </a:lvl1pPr>
            <a:lvl2pPr>
              <a:defRPr sz="825">
                <a:solidFill>
                  <a:schemeClr val="tx2"/>
                </a:solidFill>
              </a:defRPr>
            </a:lvl2pPr>
            <a:lvl3pPr>
              <a:defRPr sz="788">
                <a:solidFill>
                  <a:schemeClr val="tx2"/>
                </a:solidFill>
              </a:defRPr>
            </a:lvl3pPr>
            <a:lvl4pPr>
              <a:defRPr sz="750">
                <a:solidFill>
                  <a:schemeClr val="tx2"/>
                </a:solidFill>
              </a:defRPr>
            </a:lvl4pPr>
            <a:lvl5pPr>
              <a:defRPr sz="75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1" y="3498663"/>
            <a:ext cx="4008439" cy="2560899"/>
          </a:xfrm>
        </p:spPr>
        <p:txBody>
          <a:bodyPr lIns="0">
            <a:noAutofit/>
          </a:bodyPr>
          <a:lstStyle>
            <a:lvl1pPr marL="0" indent="0">
              <a:lnSpc>
                <a:spcPct val="100000"/>
              </a:lnSpc>
              <a:buNone/>
              <a:defRPr sz="1050">
                <a:latin typeface="+mn-lt"/>
                <a:cs typeface="Arial" panose="020B0604020202020204" pitchFamily="34" charset="0"/>
              </a:defRPr>
            </a:lvl1pPr>
          </a:lstStyle>
          <a:p>
            <a:pPr lvl="0"/>
            <a:r>
              <a:rPr lang="en-US" noProof="0"/>
              <a:t>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4"/>
            <a:ext cx="0" cy="2188807"/>
          </a:xfrm>
          <a:prstGeom prst="line">
            <a:avLst/>
          </a:prstGeom>
          <a:ln w="76200">
            <a:solidFill>
              <a:schemeClr val="accent1">
                <a:lumMod val="60000"/>
                <a:lumOff val="40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lang="en-US" sz="1125" noProof="0" dirty="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2" y="104745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2" y="234249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2" y="3644742"/>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2" y="4935471"/>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8"/>
            <a:ext cx="449263" cy="449263"/>
          </a:xfrm>
        </p:spPr>
        <p:txBody>
          <a:bodyPr anchor="ctr">
            <a:normAutofit/>
          </a:bodyPr>
          <a:lstStyle>
            <a:lvl1pPr marL="0" indent="0" algn="ctr">
              <a:buNone/>
              <a:defRPr sz="525">
                <a:solidFill>
                  <a:schemeClr val="bg1"/>
                </a:solidFill>
              </a:defRPr>
            </a:lvl1pPr>
          </a:lstStyle>
          <a:p>
            <a:r>
              <a:rPr lang="en-US" noProof="0"/>
              <a:t>Click icon to add picture</a:t>
            </a:r>
            <a:endParaRPr lang="en-US" noProof="0" dirty="0"/>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4"/>
            <a:ext cx="449263" cy="449263"/>
          </a:xfrm>
        </p:spPr>
        <p:txBody>
          <a:bodyPr anchor="ctr">
            <a:normAutofit/>
          </a:bodyPr>
          <a:lstStyle>
            <a:lvl1pPr marL="0" indent="0" algn="ctr">
              <a:buNone/>
              <a:defRPr sz="525">
                <a:solidFill>
                  <a:schemeClr val="bg1"/>
                </a:solidFill>
              </a:defRPr>
            </a:lvl1pPr>
          </a:lstStyle>
          <a:p>
            <a:r>
              <a:rPr lang="en-US" noProof="0"/>
              <a:t>Click icon to add picture</a:t>
            </a:r>
            <a:endParaRPr lang="en-US" noProof="0" dirty="0"/>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81"/>
            <a:ext cx="449263" cy="449263"/>
          </a:xfrm>
        </p:spPr>
        <p:txBody>
          <a:bodyPr anchor="ctr">
            <a:normAutofit/>
          </a:bodyPr>
          <a:lstStyle>
            <a:lvl1pPr marL="0" indent="0" algn="ctr">
              <a:buNone/>
              <a:defRPr sz="525">
                <a:solidFill>
                  <a:schemeClr val="bg1"/>
                </a:solidFill>
              </a:defRPr>
            </a:lvl1pPr>
          </a:lstStyle>
          <a:p>
            <a:r>
              <a:rPr lang="en-US" noProof="0"/>
              <a:t>Click icon to add picture</a:t>
            </a:r>
            <a:endParaRPr lang="en-US" noProof="0" dirty="0"/>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10"/>
            <a:ext cx="449263" cy="449263"/>
          </a:xfrm>
        </p:spPr>
        <p:txBody>
          <a:bodyPr anchor="ctr">
            <a:normAutofit/>
          </a:bodyPr>
          <a:lstStyle>
            <a:lvl1pPr marL="0" indent="0" algn="ctr">
              <a:buNone/>
              <a:defRPr sz="525">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747476808"/>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3721474"/>
            <a:ext cx="12192000" cy="3136523"/>
          </a:xfrm>
          <a:prstGeom prst="rect">
            <a:avLst/>
          </a:prstGeom>
          <a:solidFill>
            <a:schemeClr val="accent2"/>
          </a:solidFill>
        </p:spPr>
        <p:txBody>
          <a:bodyPr vert="horz" lIns="972000" tIns="34290" rIns="324000" bIns="34290" rtlCol="0" anchor="ctr">
            <a:normAutofit/>
          </a:bodyPr>
          <a:lstStyle/>
          <a:p>
            <a:pPr lvl="0" indent="0">
              <a:lnSpc>
                <a:spcPct val="100000"/>
              </a:lnSpc>
              <a:spcBef>
                <a:spcPts val="750"/>
              </a:spcBef>
              <a:buFontTx/>
              <a:buNone/>
            </a:pPr>
            <a:endParaRPr lang="en-US" sz="105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2"/>
            <a:ext cx="10854915" cy="804759"/>
          </a:xfrm>
        </p:spPr>
        <p:txBody>
          <a:bodyPr lIns="0" anchor="b">
            <a:normAutofit/>
          </a:bodyPr>
          <a:lstStyle>
            <a:lvl1pPr algn="ctr">
              <a:defRPr sz="3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5" y="2592712"/>
            <a:ext cx="973759" cy="973759"/>
          </a:xfrm>
          <a:prstGeom prst="ellipse">
            <a:avLst/>
          </a:prstGeom>
          <a:solidFill>
            <a:schemeClr val="bg1"/>
          </a:solidFill>
          <a:ln w="19050">
            <a:noFill/>
          </a:ln>
        </p:spPr>
        <p:txBody>
          <a:bodyPr>
            <a:normAutofit/>
          </a:bodyPr>
          <a:lstStyle>
            <a:lvl1pPr>
              <a:defRPr sz="6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10" y="2592712"/>
            <a:ext cx="973759" cy="973759"/>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4" y="2592712"/>
            <a:ext cx="973759" cy="973759"/>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9" y="2592712"/>
            <a:ext cx="973759" cy="973759"/>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1" y="3920809"/>
            <a:ext cx="2469807" cy="731694"/>
          </a:xfrm>
        </p:spPr>
        <p:txBody>
          <a:bodyPr anchor="t">
            <a:normAutofit/>
          </a:bodyPr>
          <a:lstStyle>
            <a:lvl1pPr marL="0" indent="0" algn="ctr">
              <a:buNone/>
              <a:defRPr sz="1050">
                <a:solidFill>
                  <a:schemeClr val="bg1"/>
                </a:solidFill>
              </a:defRPr>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6" y="3923752"/>
            <a:ext cx="2469807" cy="731694"/>
          </a:xfrm>
        </p:spPr>
        <p:txBody>
          <a:bodyPr anchor="t">
            <a:normAutofit/>
          </a:bodyPr>
          <a:lstStyle>
            <a:lvl1pPr marL="0" indent="0" algn="ctr">
              <a:buNone/>
              <a:defRPr sz="1050">
                <a:solidFill>
                  <a:schemeClr val="bg1"/>
                </a:solidFill>
              </a:defRPr>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7" cy="731694"/>
          </a:xfrm>
        </p:spPr>
        <p:txBody>
          <a:bodyPr anchor="t">
            <a:normAutofit/>
          </a:bodyPr>
          <a:lstStyle>
            <a:lvl1pPr marL="0" indent="0" algn="ctr">
              <a:buNone/>
              <a:defRPr sz="1050">
                <a:solidFill>
                  <a:schemeClr val="bg1"/>
                </a:solidFill>
              </a:defRPr>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7" y="3916626"/>
            <a:ext cx="2469807" cy="731694"/>
          </a:xfrm>
        </p:spPr>
        <p:txBody>
          <a:bodyPr anchor="t">
            <a:normAutofit/>
          </a:bodyPr>
          <a:lstStyle>
            <a:lvl1pPr marL="0" indent="0" algn="ctr">
              <a:buNone/>
              <a:defRPr sz="1050">
                <a:solidFill>
                  <a:schemeClr val="bg1"/>
                </a:solidFill>
              </a:defRPr>
            </a:lvl1pPr>
          </a:lstStyle>
          <a:p>
            <a:pPr lvl="0"/>
            <a:r>
              <a:rPr lang="en-US" noProof="0"/>
              <a:t>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3"/>
            <a:ext cx="10854915" cy="541483"/>
          </a:xfrm>
        </p:spPr>
        <p:txBody>
          <a:bodyPr lIns="0">
            <a:noAutofit/>
          </a:bodyPr>
          <a:lstStyle>
            <a:lvl1pPr marL="0" indent="0" algn="ctr">
              <a:lnSpc>
                <a:spcPct val="100000"/>
              </a:lnSpc>
              <a:buNone/>
              <a:defRPr sz="1050">
                <a:latin typeface="+mj-lt"/>
                <a:cs typeface="Arial" panose="020B0604020202020204" pitchFamily="34" charset="0"/>
              </a:defRPr>
            </a:lvl1pPr>
          </a:lstStyle>
          <a:p>
            <a:pPr lvl="0"/>
            <a:r>
              <a:rPr lang="en-US" noProof="0"/>
              <a:t>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4"/>
            <a:ext cx="0" cy="2188805"/>
          </a:xfrm>
          <a:prstGeom prst="line">
            <a:avLst/>
          </a:prstGeom>
          <a:ln w="76200">
            <a:solidFill>
              <a:schemeClr val="accent2">
                <a:lumMod val="75000"/>
                <a:lumOff val="25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lang="en-US" sz="1125" noProof="0" dirty="0"/>
          </a:p>
        </p:txBody>
      </p:sp>
    </p:spTree>
    <p:extLst>
      <p:ext uri="{BB962C8B-B14F-4D97-AF65-F5344CB8AC3E}">
        <p14:creationId xmlns:p14="http://schemas.microsoft.com/office/powerpoint/2010/main" val="2907948445"/>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1" y="4601529"/>
            <a:ext cx="2469807" cy="1562154"/>
          </a:xfrm>
        </p:spPr>
        <p:txBody>
          <a:bodyPr anchor="t">
            <a:normAutofit/>
          </a:bodyPr>
          <a:lstStyle>
            <a:lvl1pPr marL="0" indent="0" algn="ctr">
              <a:buNone/>
              <a:defRPr sz="1050"/>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6" y="4604472"/>
            <a:ext cx="2469807" cy="1562154"/>
          </a:xfrm>
        </p:spPr>
        <p:txBody>
          <a:bodyPr anchor="t">
            <a:normAutofit/>
          </a:bodyPr>
          <a:lstStyle>
            <a:lvl1pPr marL="0" indent="0" algn="ctr">
              <a:buNone/>
              <a:defRPr sz="1050"/>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7" cy="1562154"/>
          </a:xfrm>
        </p:spPr>
        <p:txBody>
          <a:bodyPr anchor="t">
            <a:normAutofit/>
          </a:bodyPr>
          <a:lstStyle>
            <a:lvl1pPr marL="0" indent="0" algn="ctr">
              <a:buNone/>
              <a:defRPr sz="1050"/>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7" y="4597346"/>
            <a:ext cx="2469807" cy="1562154"/>
          </a:xfrm>
        </p:spPr>
        <p:txBody>
          <a:bodyPr anchor="t">
            <a:normAutofit/>
          </a:bodyPr>
          <a:lstStyle>
            <a:lvl1pPr marL="0" indent="0" algn="ctr">
              <a:buNone/>
              <a:defRPr sz="1050"/>
            </a:lvl1pPr>
          </a:lstStyle>
          <a:p>
            <a:pPr lvl="0"/>
            <a:r>
              <a:rPr lang="en-US" noProof="0"/>
              <a:t>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2"/>
            <a:ext cx="10854915" cy="804759"/>
          </a:xfrm>
        </p:spPr>
        <p:txBody>
          <a:bodyPr lIns="0" anchor="b">
            <a:normAutofit/>
          </a:bodyPr>
          <a:lstStyle>
            <a:lvl1pPr algn="ctr">
              <a:defRPr sz="3000" b="1"/>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3"/>
            <a:ext cx="10854915" cy="731691"/>
          </a:xfrm>
        </p:spPr>
        <p:txBody>
          <a:bodyPr lIns="0">
            <a:noAutofit/>
          </a:bodyPr>
          <a:lstStyle>
            <a:lvl1pPr marL="0" indent="0" algn="ctr">
              <a:lnSpc>
                <a:spcPct val="100000"/>
              </a:lnSpc>
              <a:buNone/>
              <a:defRPr sz="1050">
                <a:latin typeface="+mj-lt"/>
                <a:cs typeface="Arial" panose="020B0604020202020204" pitchFamily="34" charset="0"/>
              </a:defRPr>
            </a:lvl1pPr>
          </a:lstStyle>
          <a:p>
            <a:pPr lvl="0"/>
            <a:r>
              <a:rPr lang="en-US" noProof="0"/>
              <a:t>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4"/>
            <a:ext cx="0" cy="2188805"/>
          </a:xfrm>
          <a:prstGeom prst="line">
            <a:avLst/>
          </a:prstGeom>
          <a:ln w="76200">
            <a:solidFill>
              <a:schemeClr val="accent1">
                <a:lumMod val="60000"/>
                <a:lumOff val="40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lang="en-US" sz="1125" noProof="0" dirty="0"/>
          </a:p>
        </p:txBody>
      </p:sp>
      <p:sp>
        <p:nvSpPr>
          <p:cNvPr id="20" name="Oval 19">
            <a:extLst>
              <a:ext uri="{FF2B5EF4-FFF2-40B4-BE49-F238E27FC236}">
                <a16:creationId xmlns:a16="http://schemas.microsoft.com/office/drawing/2014/main" id="{7D7457D0-C252-49A3-9635-C29B38A49BDC}"/>
              </a:ext>
            </a:extLst>
          </p:cNvPr>
          <p:cNvSpPr/>
          <p:nvPr userDrawn="1"/>
        </p:nvSpPr>
        <p:spPr>
          <a:xfrm>
            <a:off x="1179626"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1" name="Oval 20">
            <a:extLst>
              <a:ext uri="{FF2B5EF4-FFF2-40B4-BE49-F238E27FC236}">
                <a16:creationId xmlns:a16="http://schemas.microsoft.com/office/drawing/2014/main" id="{566715FF-568E-4151-A75B-79EC2EC52AED}"/>
              </a:ext>
            </a:extLst>
          </p:cNvPr>
          <p:cNvSpPr/>
          <p:nvPr userDrawn="1"/>
        </p:nvSpPr>
        <p:spPr>
          <a:xfrm>
            <a:off x="402567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2" name="Ov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3" name="Oval 22">
            <a:extLst>
              <a:ext uri="{FF2B5EF4-FFF2-40B4-BE49-F238E27FC236}">
                <a16:creationId xmlns:a16="http://schemas.microsoft.com/office/drawing/2014/main" id="{3251A171-181E-416A-9BB8-F6DBEB470707}"/>
              </a:ext>
            </a:extLst>
          </p:cNvPr>
          <p:cNvSpPr/>
          <p:nvPr userDrawn="1"/>
        </p:nvSpPr>
        <p:spPr>
          <a:xfrm>
            <a:off x="9717762"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6" y="3263556"/>
            <a:ext cx="940316" cy="940316"/>
          </a:xfrm>
        </p:spPr>
        <p:txBody>
          <a:bodyPr anchor="t">
            <a:normAutofit/>
          </a:bodyPr>
          <a:lstStyle>
            <a:lvl1pPr marL="0" indent="0" algn="ctr">
              <a:buNone/>
              <a:defRPr sz="900">
                <a:solidFill>
                  <a:schemeClr val="bg1"/>
                </a:solidFill>
              </a:defRPr>
            </a:lvl1pPr>
          </a:lstStyle>
          <a:p>
            <a:r>
              <a:rPr lang="en-US" noProof="0"/>
              <a:t>Click icon to add picture</a:t>
            </a:r>
            <a:endParaRPr lang="en-US" noProof="0" dirty="0"/>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6" y="3263556"/>
            <a:ext cx="940316" cy="940316"/>
          </a:xfrm>
        </p:spPr>
        <p:txBody>
          <a:bodyPr anchor="t">
            <a:normAutofit/>
          </a:bodyPr>
          <a:lstStyle>
            <a:lvl1pPr marL="0" indent="0" algn="ctr">
              <a:buNone/>
              <a:defRPr sz="900">
                <a:solidFill>
                  <a:schemeClr val="bg1"/>
                </a:solidFill>
              </a:defRPr>
            </a:lvl1pPr>
          </a:lstStyle>
          <a:p>
            <a:r>
              <a:rPr lang="en-US" noProof="0"/>
              <a:t>Click icon to add picture</a:t>
            </a:r>
            <a:endParaRPr lang="en-US" noProof="0" dirty="0"/>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6" y="3263556"/>
            <a:ext cx="940316" cy="940316"/>
          </a:xfrm>
        </p:spPr>
        <p:txBody>
          <a:bodyPr anchor="t">
            <a:normAutofit/>
          </a:bodyPr>
          <a:lstStyle>
            <a:lvl1pPr marL="0" indent="0" algn="ctr">
              <a:buNone/>
              <a:defRPr sz="900">
                <a:solidFill>
                  <a:schemeClr val="bg1"/>
                </a:solidFill>
              </a:defRPr>
            </a:lvl1pPr>
          </a:lstStyle>
          <a:p>
            <a:r>
              <a:rPr lang="en-US" noProof="0"/>
              <a:t>Click icon to add picture</a:t>
            </a:r>
            <a:endParaRPr lang="en-US" noProof="0" dirty="0"/>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6" y="3263556"/>
            <a:ext cx="940316" cy="940316"/>
          </a:xfrm>
        </p:spPr>
        <p:txBody>
          <a:bodyPr anchor="t">
            <a:normAutofit/>
          </a:bodyPr>
          <a:lstStyle>
            <a:lvl1pPr marL="0" indent="0" algn="ctr">
              <a:buNone/>
              <a:defRPr sz="9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724264728"/>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1" y="2"/>
            <a:ext cx="6057900" cy="6857995"/>
          </a:xfrm>
          <a:prstGeom prst="rect">
            <a:avLst/>
          </a:prstGeom>
          <a:solidFill>
            <a:srgbClr val="DFE3E9"/>
          </a:solidFill>
        </p:spPr>
        <p:txBody>
          <a:bodyPr vert="horz" lIns="972000" tIns="34290" rIns="324000" bIns="34290" rtlCol="0" anchor="ctr">
            <a:normAutofit/>
          </a:bodyPr>
          <a:lstStyle/>
          <a:p>
            <a:pPr lvl="0" indent="0">
              <a:lnSpc>
                <a:spcPct val="100000"/>
              </a:lnSpc>
              <a:spcBef>
                <a:spcPts val="750"/>
              </a:spcBef>
              <a:buFontTx/>
              <a:buNone/>
            </a:pPr>
            <a:endParaRPr lang="en-US" sz="105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8"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9" y="3695481"/>
            <a:ext cx="4008437" cy="602887"/>
          </a:xfrm>
        </p:spPr>
        <p:txBody>
          <a:bodyPr lIns="0" anchor="t">
            <a:normAutofit/>
          </a:bodyPr>
          <a:lstStyle>
            <a:lvl1pPr marL="0" indent="0">
              <a:buNone/>
              <a:defRPr sz="1050" spc="225">
                <a:solidFill>
                  <a:schemeClr val="tx2"/>
                </a:solidFill>
                <a:latin typeface="+mj-lt"/>
              </a:defRPr>
            </a:lvl1pPr>
            <a:lvl2pPr>
              <a:defRPr sz="825">
                <a:solidFill>
                  <a:schemeClr val="tx2"/>
                </a:solidFill>
              </a:defRPr>
            </a:lvl2pPr>
            <a:lvl3pPr>
              <a:defRPr sz="788">
                <a:solidFill>
                  <a:schemeClr val="tx2"/>
                </a:solidFill>
              </a:defRPr>
            </a:lvl3pPr>
            <a:lvl4pPr>
              <a:defRPr sz="750">
                <a:solidFill>
                  <a:schemeClr val="tx2"/>
                </a:solidFill>
              </a:defRPr>
            </a:lvl4pPr>
            <a:lvl5pPr>
              <a:defRPr sz="75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3" y="954226"/>
            <a:ext cx="973759" cy="973759"/>
          </a:xfrm>
          <a:prstGeom prst="ellipse">
            <a:avLst/>
          </a:prstGeom>
          <a:noFill/>
          <a:ln w="38100">
            <a:noFill/>
          </a:ln>
        </p:spPr>
        <p:txBody>
          <a:bodyPr>
            <a:normAutofit/>
          </a:bodyPr>
          <a:lstStyle>
            <a:lvl1pPr>
              <a:defRPr sz="6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3" y="2245737"/>
            <a:ext cx="973759" cy="973759"/>
          </a:xfrm>
          <a:prstGeom prst="ellipse">
            <a:avLst/>
          </a:prstGeom>
          <a:noFill/>
          <a:ln w="3810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3" y="3537248"/>
            <a:ext cx="973759" cy="973759"/>
          </a:xfrm>
          <a:prstGeom prst="ellipse">
            <a:avLst/>
          </a:prstGeom>
          <a:noFill/>
          <a:ln w="3810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3" y="4828759"/>
            <a:ext cx="973759" cy="973759"/>
          </a:xfrm>
          <a:prstGeom prst="ellipse">
            <a:avLst/>
          </a:prstGeom>
          <a:noFill/>
          <a:ln w="3810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050"/>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050"/>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050"/>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050"/>
            </a:lvl1pPr>
          </a:lstStyle>
          <a:p>
            <a:pPr lvl="0"/>
            <a:r>
              <a:rPr lang="en-US" noProof="0"/>
              <a:t>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9"/>
            <a:ext cx="0" cy="2188805"/>
          </a:xfrm>
          <a:prstGeom prst="line">
            <a:avLst/>
          </a:prstGeom>
          <a:ln w="76200">
            <a:solidFill>
              <a:schemeClr val="accent4"/>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lang="en-US" sz="1125" noProof="0" dirty="0"/>
          </a:p>
        </p:txBody>
      </p:sp>
    </p:spTree>
    <p:extLst>
      <p:ext uri="{BB962C8B-B14F-4D97-AF65-F5344CB8AC3E}">
        <p14:creationId xmlns:p14="http://schemas.microsoft.com/office/powerpoint/2010/main" val="3118823361"/>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2"/>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2" y="597069"/>
            <a:ext cx="8768625" cy="1149325"/>
          </a:xfrm>
        </p:spPr>
        <p:txBody>
          <a:bodyPr lIns="0"/>
          <a:lstStyle>
            <a:lvl1pPr algn="ctr">
              <a:defRPr>
                <a:solidFill>
                  <a:schemeClr val="bg1"/>
                </a:solidFill>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2" y="5272005"/>
            <a:ext cx="2517605" cy="1029458"/>
          </a:xfrm>
        </p:spPr>
        <p:txBody>
          <a:bodyPr lIns="0">
            <a:noAutofit/>
          </a:bodyPr>
          <a:lstStyle>
            <a:lvl1pPr marL="0" indent="0" algn="ctr">
              <a:buNone/>
              <a:defRPr sz="1050">
                <a:latin typeface="+mn-lt"/>
                <a:cs typeface="Arial" panose="020B0604020202020204" pitchFamily="34" charset="0"/>
              </a:defRPr>
            </a:lvl1pPr>
          </a:lstStyle>
          <a:p>
            <a:pPr lvl="0"/>
            <a:r>
              <a:rPr lang="en-US"/>
              <a:t>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2" y="4791481"/>
            <a:ext cx="2517605" cy="382749"/>
          </a:xfrm>
        </p:spPr>
        <p:txBody>
          <a:bodyPr lIns="0" anchor="b">
            <a:noAutofit/>
          </a:bodyPr>
          <a:lstStyle>
            <a:lvl1pPr marL="0" indent="0" algn="ctr">
              <a:buNone/>
              <a:defRPr sz="1200" b="1">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3" y="5272005"/>
            <a:ext cx="2517605" cy="1029458"/>
          </a:xfrm>
        </p:spPr>
        <p:txBody>
          <a:bodyPr lIns="0">
            <a:noAutofit/>
          </a:bodyPr>
          <a:lstStyle>
            <a:lvl1pPr marL="0" indent="0" algn="ctr">
              <a:buNone/>
              <a:defRPr sz="1050">
                <a:latin typeface="+mn-lt"/>
                <a:cs typeface="Arial" panose="020B0604020202020204" pitchFamily="34" charset="0"/>
              </a:defRPr>
            </a:lvl1pPr>
          </a:lstStyle>
          <a:p>
            <a:pPr lvl="0"/>
            <a:r>
              <a:rPr lang="en-US"/>
              <a:t>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3" y="4791481"/>
            <a:ext cx="2517605" cy="382749"/>
          </a:xfrm>
        </p:spPr>
        <p:txBody>
          <a:bodyPr lIns="0" anchor="b">
            <a:noAutofit/>
          </a:bodyPr>
          <a:lstStyle>
            <a:lvl1pPr marL="0" indent="0" algn="ctr">
              <a:buNone/>
              <a:defRPr sz="1200" b="1">
                <a:latin typeface="+mj-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050">
                <a:latin typeface="+mn-lt"/>
                <a:cs typeface="Arial" panose="020B0604020202020204" pitchFamily="34" charset="0"/>
              </a:defRPr>
            </a:lvl1pPr>
          </a:lstStyle>
          <a:p>
            <a:pPr lvl="0"/>
            <a:r>
              <a:rPr lang="en-US"/>
              <a:t>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51"/>
            <a:ext cx="2517605" cy="382749"/>
          </a:xfrm>
        </p:spPr>
        <p:txBody>
          <a:bodyPr lIns="0" anchor="b">
            <a:noAutofit/>
          </a:bodyPr>
          <a:lstStyle>
            <a:lvl1pPr marL="0" indent="0" algn="ctr">
              <a:buNone/>
              <a:defRPr sz="1200" b="1">
                <a:latin typeface="+mj-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4" y="5282275"/>
            <a:ext cx="2517605" cy="1029458"/>
          </a:xfrm>
        </p:spPr>
        <p:txBody>
          <a:bodyPr lIns="0">
            <a:noAutofit/>
          </a:bodyPr>
          <a:lstStyle>
            <a:lvl1pPr marL="0" indent="0" algn="ctr">
              <a:buNone/>
              <a:defRPr sz="1050">
                <a:latin typeface="+mn-lt"/>
                <a:cs typeface="Arial" panose="020B0604020202020204" pitchFamily="34" charset="0"/>
              </a:defRPr>
            </a:lvl1pPr>
          </a:lstStyle>
          <a:p>
            <a:pPr lvl="0"/>
            <a:r>
              <a:rPr lang="en-US"/>
              <a:t>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4" y="4801751"/>
            <a:ext cx="2517605" cy="382749"/>
          </a:xfrm>
        </p:spPr>
        <p:txBody>
          <a:bodyPr lIns="0" anchor="b">
            <a:noAutofit/>
          </a:bodyPr>
          <a:lstStyle>
            <a:lvl1pPr marL="0" indent="0" algn="ctr">
              <a:buNone/>
              <a:defRPr sz="1200" b="1">
                <a:latin typeface="+mj-lt"/>
                <a:cs typeface="Arial" panose="020B0604020202020204" pitchFamily="34" charset="0"/>
              </a:defRPr>
            </a:lvl1pPr>
          </a:lstStyle>
          <a:p>
            <a:pPr lvl="0"/>
            <a:r>
              <a:rPr lang="en-US" dirty="0"/>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7"/>
            <a:ext cx="0" cy="2188805"/>
          </a:xfrm>
          <a:prstGeom prst="line">
            <a:avLst/>
          </a:prstGeom>
          <a:ln w="76200">
            <a:solidFill>
              <a:schemeClr val="accent1">
                <a:lumMod val="60000"/>
                <a:lumOff val="40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sz="1125" dirty="0">
              <a:solidFill>
                <a:schemeClr val="bg1"/>
              </a:solidFill>
            </a:endParaRPr>
          </a:p>
        </p:txBody>
      </p:sp>
    </p:spTree>
    <p:extLst>
      <p:ext uri="{BB962C8B-B14F-4D97-AF65-F5344CB8AC3E}">
        <p14:creationId xmlns:p14="http://schemas.microsoft.com/office/powerpoint/2010/main" val="385185264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1"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Rectangle 20" title="Decorative"/>
          <p:cNvSpPr/>
          <p:nvPr userDrawn="1"/>
        </p:nvSpPr>
        <p:spPr>
          <a:xfrm>
            <a:off x="6092849"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 name="Rectangle 27" title="Decorative"/>
          <p:cNvSpPr/>
          <p:nvPr userDrawn="1"/>
        </p:nvSpPr>
        <p:spPr>
          <a:xfrm>
            <a:off x="9139273"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8" y="616350"/>
            <a:ext cx="7978227" cy="1062602"/>
          </a:xfrm>
        </p:spPr>
        <p:txBody>
          <a:bodyPr lIns="0"/>
          <a:lstStyle>
            <a:lvl1pPr algn="ctr">
              <a:defRPr>
                <a:solidFill>
                  <a:schemeClr val="tx2"/>
                </a:solidFill>
              </a:defRPr>
            </a:lvl1pPr>
          </a:lstStyle>
          <a:p>
            <a:r>
              <a:rPr lang="en-US"/>
              <a:t>Click to edit Master title style</a:t>
            </a:r>
            <a:endParaRPr lang="en-US" dirty="0"/>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200"/>
            </a:lvl1pPr>
          </a:lstStyle>
          <a:p>
            <a:r>
              <a:rPr lang="en-US"/>
              <a:t>Click icon to add picture</a:t>
            </a:r>
            <a:endParaRPr lang="en-US" dirty="0"/>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200"/>
            </a:lvl1pPr>
          </a:lstStyle>
          <a:p>
            <a:r>
              <a:rPr lang="en-US"/>
              <a:t>Click icon to add picture</a:t>
            </a:r>
            <a:endParaRPr lang="en-US" dirty="0"/>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200"/>
            </a:lvl1pPr>
          </a:lstStyle>
          <a:p>
            <a:r>
              <a:rPr lang="en-US"/>
              <a:t>Click icon to add picture</a:t>
            </a:r>
            <a:endParaRPr lang="en-US" dirty="0"/>
          </a:p>
        </p:txBody>
      </p:sp>
      <p:sp>
        <p:nvSpPr>
          <p:cNvPr id="26" name="Rectangle 25" title="Decorative"/>
          <p:cNvSpPr/>
          <p:nvPr userDrawn="1"/>
        </p:nvSpPr>
        <p:spPr>
          <a:xfrm>
            <a:off x="3046425"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1" y="3652861"/>
            <a:ext cx="2517605" cy="484146"/>
          </a:xfrm>
        </p:spPr>
        <p:txBody>
          <a:bodyPr lIns="0">
            <a:noAutofit/>
          </a:bodyPr>
          <a:lstStyle>
            <a:lvl1pPr marL="0" indent="0" algn="ctr">
              <a:buNone/>
              <a:defRPr sz="1050">
                <a:solidFill>
                  <a:schemeClr val="bg1"/>
                </a:solidFill>
                <a:latin typeface="+mn-lt"/>
                <a:cs typeface="Arial" panose="020B0604020202020204" pitchFamily="34" charset="0"/>
              </a:defRPr>
            </a:lvl1pPr>
          </a:lstStyle>
          <a:p>
            <a:pPr lvl="0"/>
            <a:r>
              <a:rPr lang="en-US"/>
              <a:t>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1" y="3248537"/>
            <a:ext cx="2517605" cy="382749"/>
          </a:xfrm>
        </p:spPr>
        <p:txBody>
          <a:bodyPr lIns="0" anchor="b">
            <a:noAutofit/>
          </a:bodyPr>
          <a:lstStyle>
            <a:lvl1pPr marL="0" indent="0" algn="ctr">
              <a:buNone/>
              <a:defRPr sz="1200" b="1">
                <a:solidFill>
                  <a:schemeClr val="bg1"/>
                </a:solidFill>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3" y="3652861"/>
            <a:ext cx="2517605" cy="484146"/>
          </a:xfrm>
        </p:spPr>
        <p:txBody>
          <a:bodyPr lIns="0">
            <a:noAutofit/>
          </a:bodyPr>
          <a:lstStyle>
            <a:lvl1pPr marL="0" indent="0" algn="ctr">
              <a:buNone/>
              <a:defRPr sz="1050">
                <a:solidFill>
                  <a:schemeClr val="bg1"/>
                </a:solidFill>
                <a:latin typeface="+mn-lt"/>
                <a:cs typeface="Arial" panose="020B0604020202020204" pitchFamily="34" charset="0"/>
              </a:defRPr>
            </a:lvl1pPr>
          </a:lstStyle>
          <a:p>
            <a:pPr lvl="0"/>
            <a:r>
              <a:rPr lang="en-US"/>
              <a:t>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3" y="3248537"/>
            <a:ext cx="2517605" cy="382749"/>
          </a:xfrm>
        </p:spPr>
        <p:txBody>
          <a:bodyPr lIns="0" anchor="b">
            <a:noAutofit/>
          </a:bodyPr>
          <a:lstStyle>
            <a:lvl1pPr marL="0" indent="0" algn="ctr">
              <a:buNone/>
              <a:defRPr sz="1200" b="1">
                <a:solidFill>
                  <a:schemeClr val="bg1"/>
                </a:solidFill>
                <a:latin typeface="+mj-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6" y="5167572"/>
            <a:ext cx="2517605" cy="484146"/>
          </a:xfrm>
        </p:spPr>
        <p:txBody>
          <a:bodyPr lIns="0">
            <a:noAutofit/>
          </a:bodyPr>
          <a:lstStyle>
            <a:lvl1pPr marL="0" indent="0" algn="ctr">
              <a:buNone/>
              <a:defRPr sz="1050">
                <a:solidFill>
                  <a:schemeClr val="bg1"/>
                </a:solidFill>
                <a:latin typeface="+mn-lt"/>
                <a:cs typeface="Arial" panose="020B0604020202020204" pitchFamily="34" charset="0"/>
              </a:defRPr>
            </a:lvl1pPr>
          </a:lstStyle>
          <a:p>
            <a:pPr lvl="0"/>
            <a:r>
              <a:rPr lang="en-US"/>
              <a:t>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6" y="4763248"/>
            <a:ext cx="2517605" cy="382749"/>
          </a:xfrm>
        </p:spPr>
        <p:txBody>
          <a:bodyPr lIns="0" anchor="b">
            <a:noAutofit/>
          </a:bodyPr>
          <a:lstStyle>
            <a:lvl1pPr marL="0" indent="0" algn="ctr">
              <a:buNone/>
              <a:defRPr sz="1200" b="1">
                <a:solidFill>
                  <a:schemeClr val="bg1"/>
                </a:solidFill>
                <a:latin typeface="+mj-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2" y="5167572"/>
            <a:ext cx="2517605" cy="484146"/>
          </a:xfrm>
        </p:spPr>
        <p:txBody>
          <a:bodyPr lIns="0">
            <a:noAutofit/>
          </a:bodyPr>
          <a:lstStyle>
            <a:lvl1pPr marL="0" indent="0" algn="ctr">
              <a:buNone/>
              <a:defRPr sz="1050">
                <a:solidFill>
                  <a:schemeClr val="bg1"/>
                </a:solidFill>
                <a:latin typeface="+mn-lt"/>
                <a:cs typeface="Arial" panose="020B0604020202020204" pitchFamily="34" charset="0"/>
              </a:defRPr>
            </a:lvl1pPr>
          </a:lstStyle>
          <a:p>
            <a:pPr lvl="0"/>
            <a:r>
              <a:rPr lang="en-US"/>
              <a:t>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2" y="4763248"/>
            <a:ext cx="2517605" cy="382749"/>
          </a:xfrm>
        </p:spPr>
        <p:txBody>
          <a:bodyPr lIns="0" anchor="b">
            <a:noAutofit/>
          </a:bodyPr>
          <a:lstStyle>
            <a:lvl1pPr marL="0" indent="0" algn="ctr">
              <a:buNone/>
              <a:defRPr sz="1200" b="1">
                <a:solidFill>
                  <a:schemeClr val="bg1"/>
                </a:solidFill>
                <a:latin typeface="+mj-lt"/>
                <a:cs typeface="Arial" panose="020B0604020202020204" pitchFamily="34" charset="0"/>
              </a:defRPr>
            </a:lvl1pPr>
          </a:lstStyle>
          <a:p>
            <a:pPr lvl="0"/>
            <a:r>
              <a:rPr lang="en-US" dirty="0"/>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200"/>
            </a:lvl1pPr>
          </a:lstStyle>
          <a:p>
            <a:r>
              <a:rPr lang="en-US"/>
              <a:t>Click icon to add picture</a:t>
            </a:r>
            <a:endParaRPr lang="en-US" dirty="0"/>
          </a:p>
        </p:txBody>
      </p:sp>
    </p:spTree>
    <p:extLst>
      <p:ext uri="{BB962C8B-B14F-4D97-AF65-F5344CB8AC3E}">
        <p14:creationId xmlns:p14="http://schemas.microsoft.com/office/powerpoint/2010/main" val="343027229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1" y="839974"/>
            <a:ext cx="4767263" cy="1342045"/>
          </a:xfrm>
        </p:spPr>
        <p:txBody>
          <a:bodyPr lIns="0" anchor="b">
            <a:normAutofit/>
          </a:bodyPr>
          <a:lstStyle>
            <a:lvl1pPr>
              <a:defRPr sz="3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1" y="2635244"/>
            <a:ext cx="4767263" cy="3483263"/>
          </a:xfrm>
        </p:spPr>
        <p:txBody>
          <a:bodyPr lIns="0">
            <a:normAutofit/>
          </a:bodyPr>
          <a:lstStyle>
            <a:lvl1pPr marL="0" indent="0">
              <a:lnSpc>
                <a:spcPct val="100000"/>
              </a:lnSpc>
              <a:buNone/>
              <a:defRPr sz="1050" spc="0">
                <a:solidFill>
                  <a:schemeClr val="tx2"/>
                </a:solidFill>
                <a:latin typeface="+mn-lt"/>
              </a:defRPr>
            </a:lvl1pPr>
            <a:lvl2pPr marL="342900" indent="0">
              <a:lnSpc>
                <a:spcPct val="100000"/>
              </a:lnSpc>
              <a:buNone/>
              <a:defRPr sz="825" spc="0">
                <a:solidFill>
                  <a:schemeClr val="tx2"/>
                </a:solidFill>
              </a:defRPr>
            </a:lvl2pPr>
            <a:lvl3pPr marL="685800" indent="0">
              <a:lnSpc>
                <a:spcPct val="100000"/>
              </a:lnSpc>
              <a:buNone/>
              <a:defRPr sz="788" spc="0">
                <a:solidFill>
                  <a:schemeClr val="tx2"/>
                </a:solidFill>
              </a:defRPr>
            </a:lvl3pPr>
            <a:lvl4pPr marL="1028700" indent="0">
              <a:lnSpc>
                <a:spcPct val="100000"/>
              </a:lnSpc>
              <a:buNone/>
              <a:defRPr sz="750" spc="0">
                <a:solidFill>
                  <a:schemeClr val="tx2"/>
                </a:solidFill>
              </a:defRPr>
            </a:lvl4pPr>
            <a:lvl5pPr marL="1371600" indent="0">
              <a:lnSpc>
                <a:spcPct val="100000"/>
              </a:lnSpc>
              <a:buNone/>
              <a:defRPr sz="750" spc="0">
                <a:solidFill>
                  <a:schemeClr val="tx2"/>
                </a:solidFill>
              </a:defRPr>
            </a:lvl5pPr>
          </a:lstStyle>
          <a:p>
            <a:pPr lvl="0"/>
            <a:r>
              <a:rPr lang="en-US" noProof="0"/>
              <a:t>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1" y="2247681"/>
            <a:ext cx="4767263" cy="321901"/>
          </a:xfrm>
        </p:spPr>
        <p:txBody>
          <a:bodyPr lIns="0" anchor="t">
            <a:normAutofit/>
          </a:bodyPr>
          <a:lstStyle>
            <a:lvl1pPr marL="0" indent="0">
              <a:buNone/>
              <a:defRPr sz="1050" spc="225">
                <a:solidFill>
                  <a:schemeClr val="tx2"/>
                </a:solidFill>
                <a:latin typeface="+mj-lt"/>
              </a:defRPr>
            </a:lvl1pPr>
            <a:lvl2pPr>
              <a:defRPr sz="825">
                <a:solidFill>
                  <a:schemeClr val="tx2"/>
                </a:solidFill>
              </a:defRPr>
            </a:lvl2pPr>
            <a:lvl3pPr>
              <a:defRPr sz="788">
                <a:solidFill>
                  <a:schemeClr val="tx2"/>
                </a:solidFill>
              </a:defRPr>
            </a:lvl3pPr>
            <a:lvl4pPr>
              <a:defRPr sz="750">
                <a:solidFill>
                  <a:schemeClr val="tx2"/>
                </a:solidFill>
              </a:defRPr>
            </a:lvl4pPr>
            <a:lvl5pPr>
              <a:defRPr sz="75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70" y="2247902"/>
            <a:ext cx="5620473" cy="3870325"/>
          </a:xfrm>
        </p:spPr>
        <p:txBody>
          <a:bodyPr/>
          <a:lstStyle/>
          <a:p>
            <a:r>
              <a:rPr lang="en-US" noProof="0"/>
              <a:t>Click icon to add chart</a:t>
            </a:r>
            <a:endParaRPr lang="en-US" noProof="0" dirty="0"/>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70"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Tree>
    <p:extLst>
      <p:ext uri="{BB962C8B-B14F-4D97-AF65-F5344CB8AC3E}">
        <p14:creationId xmlns:p14="http://schemas.microsoft.com/office/powerpoint/2010/main" val="75017545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1" y="839974"/>
            <a:ext cx="4767263" cy="1342045"/>
          </a:xfrm>
        </p:spPr>
        <p:txBody>
          <a:bodyPr lIns="0" anchor="b">
            <a:normAutofit/>
          </a:bodyPr>
          <a:lstStyle>
            <a:lvl1pPr>
              <a:defRPr sz="3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1" y="2635244"/>
            <a:ext cx="4767263" cy="3483263"/>
          </a:xfrm>
        </p:spPr>
        <p:txBody>
          <a:bodyPr lIns="0">
            <a:normAutofit/>
          </a:bodyPr>
          <a:lstStyle>
            <a:lvl1pPr marL="0" indent="0">
              <a:lnSpc>
                <a:spcPct val="100000"/>
              </a:lnSpc>
              <a:buNone/>
              <a:defRPr sz="1050" spc="0">
                <a:solidFill>
                  <a:schemeClr val="tx2"/>
                </a:solidFill>
                <a:latin typeface="+mn-lt"/>
              </a:defRPr>
            </a:lvl1pPr>
            <a:lvl2pPr marL="342900" indent="0">
              <a:lnSpc>
                <a:spcPct val="100000"/>
              </a:lnSpc>
              <a:buNone/>
              <a:defRPr sz="825" spc="0">
                <a:solidFill>
                  <a:schemeClr val="tx2"/>
                </a:solidFill>
              </a:defRPr>
            </a:lvl2pPr>
            <a:lvl3pPr marL="685800" indent="0">
              <a:lnSpc>
                <a:spcPct val="100000"/>
              </a:lnSpc>
              <a:buNone/>
              <a:defRPr sz="788" spc="0">
                <a:solidFill>
                  <a:schemeClr val="tx2"/>
                </a:solidFill>
              </a:defRPr>
            </a:lvl3pPr>
            <a:lvl4pPr marL="1028700" indent="0">
              <a:lnSpc>
                <a:spcPct val="100000"/>
              </a:lnSpc>
              <a:buNone/>
              <a:defRPr sz="750" spc="0">
                <a:solidFill>
                  <a:schemeClr val="tx2"/>
                </a:solidFill>
              </a:defRPr>
            </a:lvl4pPr>
            <a:lvl5pPr marL="1371600" indent="0">
              <a:lnSpc>
                <a:spcPct val="100000"/>
              </a:lnSpc>
              <a:buNone/>
              <a:defRPr sz="750" spc="0">
                <a:solidFill>
                  <a:schemeClr val="tx2"/>
                </a:solidFill>
              </a:defRPr>
            </a:lvl5pPr>
          </a:lstStyle>
          <a:p>
            <a:pPr lvl="0"/>
            <a:r>
              <a:rPr lang="en-US" noProof="0"/>
              <a:t>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1" y="2247681"/>
            <a:ext cx="4767263" cy="321901"/>
          </a:xfrm>
        </p:spPr>
        <p:txBody>
          <a:bodyPr lIns="0" anchor="t">
            <a:normAutofit/>
          </a:bodyPr>
          <a:lstStyle>
            <a:lvl1pPr marL="0" indent="0">
              <a:buNone/>
              <a:defRPr sz="1050" spc="225">
                <a:solidFill>
                  <a:schemeClr val="tx2"/>
                </a:solidFill>
                <a:latin typeface="+mj-lt"/>
              </a:defRPr>
            </a:lvl1pPr>
            <a:lvl2pPr>
              <a:defRPr sz="825">
                <a:solidFill>
                  <a:schemeClr val="tx2"/>
                </a:solidFill>
              </a:defRPr>
            </a:lvl2pPr>
            <a:lvl3pPr>
              <a:defRPr sz="788">
                <a:solidFill>
                  <a:schemeClr val="tx2"/>
                </a:solidFill>
              </a:defRPr>
            </a:lvl3pPr>
            <a:lvl4pPr>
              <a:defRPr sz="750">
                <a:solidFill>
                  <a:schemeClr val="tx2"/>
                </a:solidFill>
              </a:defRPr>
            </a:lvl4pPr>
            <a:lvl5pPr>
              <a:defRPr sz="75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70" y="839974"/>
            <a:ext cx="5620473" cy="5278253"/>
          </a:xfrm>
        </p:spPr>
        <p:txBody>
          <a:bodyPr/>
          <a:lstStyle/>
          <a:p>
            <a:r>
              <a:rPr lang="en-US" noProof="0"/>
              <a:t>Click icon to add chart</a:t>
            </a:r>
            <a:endParaRPr lang="en-US" noProof="0" dirty="0"/>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lang="en-US" sz="1125" noProof="0" dirty="0"/>
          </a:p>
        </p:txBody>
      </p:sp>
    </p:spTree>
    <p:extLst>
      <p:ext uri="{BB962C8B-B14F-4D97-AF65-F5344CB8AC3E}">
        <p14:creationId xmlns:p14="http://schemas.microsoft.com/office/powerpoint/2010/main" val="11540365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9/28/2022</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75681979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1"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1" y="839974"/>
            <a:ext cx="4767263" cy="1342045"/>
          </a:xfrm>
        </p:spPr>
        <p:txBody>
          <a:bodyPr lIns="0" anchor="b">
            <a:normAutofit/>
          </a:bodyPr>
          <a:lstStyle>
            <a:lvl1pPr>
              <a:defRPr sz="3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1" y="2635244"/>
            <a:ext cx="4767263" cy="3483263"/>
          </a:xfrm>
        </p:spPr>
        <p:txBody>
          <a:bodyPr lIns="0">
            <a:normAutofit/>
          </a:bodyPr>
          <a:lstStyle>
            <a:lvl1pPr marL="0" indent="0">
              <a:lnSpc>
                <a:spcPct val="100000"/>
              </a:lnSpc>
              <a:buNone/>
              <a:defRPr sz="1050" spc="0">
                <a:solidFill>
                  <a:schemeClr val="tx2"/>
                </a:solidFill>
                <a:latin typeface="+mn-lt"/>
              </a:defRPr>
            </a:lvl1pPr>
            <a:lvl2pPr marL="342900" indent="0">
              <a:lnSpc>
                <a:spcPct val="100000"/>
              </a:lnSpc>
              <a:buNone/>
              <a:defRPr sz="825" spc="0">
                <a:solidFill>
                  <a:schemeClr val="tx2"/>
                </a:solidFill>
              </a:defRPr>
            </a:lvl2pPr>
            <a:lvl3pPr marL="685800" indent="0">
              <a:lnSpc>
                <a:spcPct val="100000"/>
              </a:lnSpc>
              <a:buNone/>
              <a:defRPr sz="788" spc="0">
                <a:solidFill>
                  <a:schemeClr val="tx2"/>
                </a:solidFill>
              </a:defRPr>
            </a:lvl3pPr>
            <a:lvl4pPr marL="1028700" indent="0">
              <a:lnSpc>
                <a:spcPct val="100000"/>
              </a:lnSpc>
              <a:buNone/>
              <a:defRPr sz="750" spc="0">
                <a:solidFill>
                  <a:schemeClr val="tx2"/>
                </a:solidFill>
              </a:defRPr>
            </a:lvl4pPr>
            <a:lvl5pPr marL="1371600" indent="0">
              <a:lnSpc>
                <a:spcPct val="100000"/>
              </a:lnSpc>
              <a:buNone/>
              <a:defRPr sz="750" spc="0">
                <a:solidFill>
                  <a:schemeClr val="tx2"/>
                </a:solidFill>
              </a:defRPr>
            </a:lvl5pPr>
          </a:lstStyle>
          <a:p>
            <a:pPr lvl="0"/>
            <a:r>
              <a:rPr lang="en-US" noProof="0"/>
              <a:t>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1" y="2247681"/>
            <a:ext cx="4767263" cy="321901"/>
          </a:xfrm>
        </p:spPr>
        <p:txBody>
          <a:bodyPr lIns="0" anchor="t">
            <a:normAutofit/>
          </a:bodyPr>
          <a:lstStyle>
            <a:lvl1pPr marL="0" indent="0">
              <a:buNone/>
              <a:defRPr sz="1050" spc="225">
                <a:solidFill>
                  <a:schemeClr val="tx2"/>
                </a:solidFill>
                <a:latin typeface="+mj-lt"/>
              </a:defRPr>
            </a:lvl1pPr>
            <a:lvl2pPr>
              <a:defRPr sz="825">
                <a:solidFill>
                  <a:schemeClr val="tx2"/>
                </a:solidFill>
              </a:defRPr>
            </a:lvl2pPr>
            <a:lvl3pPr>
              <a:defRPr sz="788">
                <a:solidFill>
                  <a:schemeClr val="tx2"/>
                </a:solidFill>
              </a:defRPr>
            </a:lvl3pPr>
            <a:lvl4pPr>
              <a:defRPr sz="750">
                <a:solidFill>
                  <a:schemeClr val="tx2"/>
                </a:solidFill>
              </a:defRPr>
            </a:lvl4pPr>
            <a:lvl5pPr>
              <a:defRPr sz="75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70" y="839974"/>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150384237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1"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1" y="839974"/>
            <a:ext cx="4767263" cy="1342045"/>
          </a:xfrm>
        </p:spPr>
        <p:txBody>
          <a:bodyPr lIns="0" anchor="b">
            <a:normAutofit/>
          </a:bodyPr>
          <a:lstStyle>
            <a:lvl1pPr>
              <a:defRPr sz="3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1" y="2635244"/>
            <a:ext cx="4767263" cy="3483263"/>
          </a:xfrm>
        </p:spPr>
        <p:txBody>
          <a:bodyPr lIns="0">
            <a:normAutofit/>
          </a:bodyPr>
          <a:lstStyle>
            <a:lvl1pPr marL="0" indent="0">
              <a:lnSpc>
                <a:spcPct val="100000"/>
              </a:lnSpc>
              <a:buNone/>
              <a:defRPr sz="1050" spc="0">
                <a:solidFill>
                  <a:schemeClr val="tx2"/>
                </a:solidFill>
                <a:latin typeface="+mn-lt"/>
              </a:defRPr>
            </a:lvl1pPr>
            <a:lvl2pPr marL="342900" indent="0">
              <a:lnSpc>
                <a:spcPct val="100000"/>
              </a:lnSpc>
              <a:buNone/>
              <a:defRPr sz="825" spc="0">
                <a:solidFill>
                  <a:schemeClr val="tx2"/>
                </a:solidFill>
              </a:defRPr>
            </a:lvl2pPr>
            <a:lvl3pPr marL="685800" indent="0">
              <a:lnSpc>
                <a:spcPct val="100000"/>
              </a:lnSpc>
              <a:buNone/>
              <a:defRPr sz="788" spc="0">
                <a:solidFill>
                  <a:schemeClr val="tx2"/>
                </a:solidFill>
              </a:defRPr>
            </a:lvl3pPr>
            <a:lvl4pPr marL="1028700" indent="0">
              <a:lnSpc>
                <a:spcPct val="100000"/>
              </a:lnSpc>
              <a:buNone/>
              <a:defRPr sz="750" spc="0">
                <a:solidFill>
                  <a:schemeClr val="tx2"/>
                </a:solidFill>
              </a:defRPr>
            </a:lvl4pPr>
            <a:lvl5pPr marL="1371600" indent="0">
              <a:lnSpc>
                <a:spcPct val="100000"/>
              </a:lnSpc>
              <a:buNone/>
              <a:defRPr sz="750" spc="0">
                <a:solidFill>
                  <a:schemeClr val="tx2"/>
                </a:solidFill>
              </a:defRPr>
            </a:lvl5pPr>
          </a:lstStyle>
          <a:p>
            <a:pPr lvl="0"/>
            <a:r>
              <a:rPr lang="en-US" noProof="0"/>
              <a:t>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1" y="2247681"/>
            <a:ext cx="4767263" cy="321901"/>
          </a:xfrm>
        </p:spPr>
        <p:txBody>
          <a:bodyPr lIns="0" anchor="t">
            <a:normAutofit/>
          </a:bodyPr>
          <a:lstStyle>
            <a:lvl1pPr marL="0" indent="0">
              <a:buNone/>
              <a:defRPr sz="1050" spc="225">
                <a:solidFill>
                  <a:schemeClr val="tx2"/>
                </a:solidFill>
                <a:latin typeface="+mj-lt"/>
              </a:defRPr>
            </a:lvl1pPr>
            <a:lvl2pPr>
              <a:defRPr sz="825">
                <a:solidFill>
                  <a:schemeClr val="tx2"/>
                </a:solidFill>
              </a:defRPr>
            </a:lvl2pPr>
            <a:lvl3pPr>
              <a:defRPr sz="788">
                <a:solidFill>
                  <a:schemeClr val="tx2"/>
                </a:solidFill>
              </a:defRPr>
            </a:lvl3pPr>
            <a:lvl4pPr>
              <a:defRPr sz="750">
                <a:solidFill>
                  <a:schemeClr val="tx2"/>
                </a:solidFill>
              </a:defRPr>
            </a:lvl4pPr>
            <a:lvl5pPr>
              <a:defRPr sz="75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70" y="839974"/>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258218797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1" y="687574"/>
            <a:ext cx="4767263" cy="1342045"/>
          </a:xfrm>
        </p:spPr>
        <p:txBody>
          <a:bodyPr lIns="0" anchor="b">
            <a:normAutofit/>
          </a:bodyPr>
          <a:lstStyle>
            <a:lvl1pPr algn="r">
              <a:defRPr sz="3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1" y="687573"/>
            <a:ext cx="5370740" cy="1342044"/>
          </a:xfrm>
        </p:spPr>
        <p:txBody>
          <a:bodyPr lIns="0">
            <a:normAutofit/>
          </a:bodyPr>
          <a:lstStyle>
            <a:lvl1pPr marL="0" indent="0">
              <a:lnSpc>
                <a:spcPct val="100000"/>
              </a:lnSpc>
              <a:buNone/>
              <a:defRPr sz="1050" spc="0">
                <a:solidFill>
                  <a:schemeClr val="tx2"/>
                </a:solidFill>
              </a:defRPr>
            </a:lvl1pPr>
            <a:lvl2pPr marL="342900" indent="0">
              <a:lnSpc>
                <a:spcPct val="100000"/>
              </a:lnSpc>
              <a:buNone/>
              <a:defRPr sz="825" spc="0">
                <a:solidFill>
                  <a:schemeClr val="tx2"/>
                </a:solidFill>
              </a:defRPr>
            </a:lvl2pPr>
            <a:lvl3pPr marL="685800" indent="0">
              <a:lnSpc>
                <a:spcPct val="100000"/>
              </a:lnSpc>
              <a:buNone/>
              <a:defRPr sz="788" spc="0">
                <a:solidFill>
                  <a:schemeClr val="tx2"/>
                </a:solidFill>
              </a:defRPr>
            </a:lvl3pPr>
            <a:lvl4pPr marL="1028700" indent="0">
              <a:lnSpc>
                <a:spcPct val="100000"/>
              </a:lnSpc>
              <a:buNone/>
              <a:defRPr sz="750" spc="0">
                <a:solidFill>
                  <a:schemeClr val="tx2"/>
                </a:solidFill>
              </a:defRPr>
            </a:lvl4pPr>
            <a:lvl5pPr marL="1371600" indent="0">
              <a:lnSpc>
                <a:spcPct val="100000"/>
              </a:lnSpc>
              <a:buNone/>
              <a:defRPr sz="750" spc="0">
                <a:solidFill>
                  <a:schemeClr val="tx2"/>
                </a:solidFill>
              </a:defRPr>
            </a:lvl5pPr>
          </a:lstStyle>
          <a:p>
            <a:pPr lvl="0"/>
            <a:r>
              <a:rPr lang="en-US" noProof="0"/>
              <a:t>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2"/>
            <a:ext cx="10719843" cy="4167505"/>
          </a:xfrm>
        </p:spPr>
        <p:txBody>
          <a:bodyPr/>
          <a:lstStyle/>
          <a:p>
            <a:r>
              <a:rPr lang="en-US" noProof="0"/>
              <a:t>Click icon to add chart</a:t>
            </a:r>
            <a:endParaRPr lang="en-US" noProof="0" dirty="0"/>
          </a:p>
        </p:txBody>
      </p:sp>
    </p:spTree>
    <p:extLst>
      <p:ext uri="{BB962C8B-B14F-4D97-AF65-F5344CB8AC3E}">
        <p14:creationId xmlns:p14="http://schemas.microsoft.com/office/powerpoint/2010/main" val="131510357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1" y="687574"/>
            <a:ext cx="4767263" cy="1342045"/>
          </a:xfrm>
        </p:spPr>
        <p:txBody>
          <a:bodyPr lIns="0" anchor="b">
            <a:normAutofit/>
          </a:bodyPr>
          <a:lstStyle>
            <a:lvl1pPr algn="r">
              <a:defRPr sz="3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1" y="687573"/>
            <a:ext cx="5370740" cy="1342044"/>
          </a:xfrm>
        </p:spPr>
        <p:txBody>
          <a:bodyPr lIns="0">
            <a:normAutofit/>
          </a:bodyPr>
          <a:lstStyle>
            <a:lvl1pPr marL="0" indent="0">
              <a:lnSpc>
                <a:spcPct val="100000"/>
              </a:lnSpc>
              <a:buNone/>
              <a:defRPr sz="1050" spc="0">
                <a:solidFill>
                  <a:schemeClr val="tx2"/>
                </a:solidFill>
              </a:defRPr>
            </a:lvl1pPr>
            <a:lvl2pPr marL="342900" indent="0">
              <a:lnSpc>
                <a:spcPct val="100000"/>
              </a:lnSpc>
              <a:buNone/>
              <a:defRPr sz="825" spc="0">
                <a:solidFill>
                  <a:schemeClr val="tx2"/>
                </a:solidFill>
              </a:defRPr>
            </a:lvl2pPr>
            <a:lvl3pPr marL="685800" indent="0">
              <a:lnSpc>
                <a:spcPct val="100000"/>
              </a:lnSpc>
              <a:buNone/>
              <a:defRPr sz="788" spc="0">
                <a:solidFill>
                  <a:schemeClr val="tx2"/>
                </a:solidFill>
              </a:defRPr>
            </a:lvl3pPr>
            <a:lvl4pPr marL="1028700" indent="0">
              <a:lnSpc>
                <a:spcPct val="100000"/>
              </a:lnSpc>
              <a:buNone/>
              <a:defRPr sz="750" spc="0">
                <a:solidFill>
                  <a:schemeClr val="tx2"/>
                </a:solidFill>
              </a:defRPr>
            </a:lvl4pPr>
            <a:lvl5pPr marL="1371600" indent="0">
              <a:lnSpc>
                <a:spcPct val="100000"/>
              </a:lnSpc>
              <a:buNone/>
              <a:defRPr sz="750" spc="0">
                <a:solidFill>
                  <a:schemeClr val="tx2"/>
                </a:solidFill>
              </a:defRPr>
            </a:lvl5pPr>
          </a:lstStyle>
          <a:p>
            <a:pPr lvl="0"/>
            <a:r>
              <a:rPr lang="en-US" noProof="0"/>
              <a:t>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1" y="2392682"/>
            <a:ext cx="5742623" cy="4023995"/>
          </a:xfrm>
        </p:spPr>
        <p:txBody>
          <a:bodyPr/>
          <a:lstStyle/>
          <a:p>
            <a:r>
              <a:rPr lang="en-US" noProof="0"/>
              <a:t>Click icon to add chart</a:t>
            </a:r>
            <a:endParaRPr lang="en-US" noProof="0" dirty="0"/>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1" y="2392047"/>
            <a:ext cx="4776788" cy="4023995"/>
          </a:xfrm>
        </p:spPr>
        <p:txBody>
          <a:bodyPr/>
          <a:lstStyle/>
          <a:p>
            <a:r>
              <a:rPr lang="en-US" noProof="0"/>
              <a:t>Click icon to add picture</a:t>
            </a:r>
            <a:endParaRPr lang="en-US" noProof="0" dirty="0"/>
          </a:p>
        </p:txBody>
      </p:sp>
    </p:spTree>
    <p:extLst>
      <p:ext uri="{BB962C8B-B14F-4D97-AF65-F5344CB8AC3E}">
        <p14:creationId xmlns:p14="http://schemas.microsoft.com/office/powerpoint/2010/main" val="415058100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dirty="0"/>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5"/>
            <a:ext cx="10896600" cy="602887"/>
          </a:xfrm>
        </p:spPr>
        <p:txBody>
          <a:bodyPr anchor="ctr">
            <a:normAutofit/>
          </a:bodyPr>
          <a:lstStyle>
            <a:lvl1pPr marL="0" indent="0" algn="ctr">
              <a:buNone/>
              <a:defRPr sz="1050" spc="225">
                <a:solidFill>
                  <a:schemeClr val="tx2"/>
                </a:solidFill>
                <a:latin typeface="+mj-lt"/>
              </a:defRPr>
            </a:lvl1pPr>
            <a:lvl2pPr>
              <a:defRPr sz="825">
                <a:solidFill>
                  <a:schemeClr val="tx2"/>
                </a:solidFill>
              </a:defRPr>
            </a:lvl2pPr>
            <a:lvl3pPr>
              <a:defRPr sz="788">
                <a:solidFill>
                  <a:schemeClr val="tx2"/>
                </a:solidFill>
              </a:defRPr>
            </a:lvl3pPr>
            <a:lvl4pPr>
              <a:defRPr sz="750">
                <a:solidFill>
                  <a:schemeClr val="tx2"/>
                </a:solidFill>
              </a:defRPr>
            </a:lvl4pPr>
            <a:lvl5pPr>
              <a:defRPr sz="750">
                <a:solidFill>
                  <a:schemeClr val="tx2"/>
                </a:solidFill>
              </a:defRPr>
            </a:lvl5pPr>
          </a:lstStyle>
          <a:p>
            <a:pPr lvl="0"/>
            <a:r>
              <a:rPr lang="en-US" dirty="0"/>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endParaRPr lang="en-US" dirty="0"/>
          </a:p>
        </p:txBody>
      </p:sp>
    </p:spTree>
    <p:extLst>
      <p:ext uri="{BB962C8B-B14F-4D97-AF65-F5344CB8AC3E}">
        <p14:creationId xmlns:p14="http://schemas.microsoft.com/office/powerpoint/2010/main" val="389817939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418047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7" y="260350"/>
            <a:ext cx="4492625" cy="6300788"/>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noProof="0"/>
              <a:t>Click icon to add picture</a:t>
            </a:r>
            <a:endParaRPr lang="en-US" noProof="0" dirty="0"/>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1" y="450030"/>
            <a:ext cx="2578099" cy="2508588"/>
          </a:xfrm>
        </p:spPr>
        <p:txBody>
          <a:bodyPr lIns="0" anchor="b">
            <a:normAutofit/>
          </a:bodyPr>
          <a:lstStyle>
            <a:lvl1pPr algn="l">
              <a:defRPr sz="3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3" y="1959893"/>
            <a:ext cx="0" cy="2188805"/>
          </a:xfrm>
          <a:prstGeom prst="line">
            <a:avLst/>
          </a:prstGeom>
          <a:ln w="76200">
            <a:solidFill>
              <a:schemeClr val="accent4"/>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lang="en-US" sz="1125" noProof="0" dirty="0"/>
          </a:p>
        </p:txBody>
      </p:sp>
    </p:spTree>
    <p:extLst>
      <p:ext uri="{BB962C8B-B14F-4D97-AF65-F5344CB8AC3E}">
        <p14:creationId xmlns:p14="http://schemas.microsoft.com/office/powerpoint/2010/main" val="241667744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7" y="1497808"/>
            <a:ext cx="3129335" cy="5360192"/>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5" y="-20671"/>
            <a:ext cx="3129336" cy="5397069"/>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7" y="2718684"/>
            <a:ext cx="3415560" cy="2508588"/>
          </a:xfrm>
        </p:spPr>
        <p:txBody>
          <a:bodyPr lIns="0" anchor="b">
            <a:normAutofit/>
          </a:bodyPr>
          <a:lstStyle>
            <a:lvl1pPr algn="l">
              <a:defRPr sz="3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8555848" y="4281995"/>
            <a:ext cx="0" cy="2188805"/>
          </a:xfrm>
          <a:prstGeom prst="line">
            <a:avLst/>
          </a:prstGeom>
          <a:ln w="76200">
            <a:solidFill>
              <a:schemeClr val="accent4"/>
            </a:solidFill>
            <a:miter lim="400000"/>
          </a:ln>
        </p:spPr>
        <p:txBody>
          <a:bodyPr lIns="14288" tIns="14288" rIns="14288" bIns="14288" anchor="ctr"/>
          <a:lstStyle/>
          <a:p>
            <a:pPr algn="ctr">
              <a:defRPr sz="3000">
                <a:solidFill>
                  <a:srgbClr val="000000"/>
                </a:solidFill>
                <a:latin typeface="Helvetica Light"/>
                <a:ea typeface="Helvetica Light"/>
                <a:cs typeface="Helvetica Light"/>
                <a:sym typeface="Helvetica Light"/>
              </a:defRPr>
            </a:pPr>
            <a:endParaRPr lang="en-US" sz="1125" noProof="0" dirty="0"/>
          </a:p>
        </p:txBody>
      </p:sp>
    </p:spTree>
    <p:extLst>
      <p:ext uri="{BB962C8B-B14F-4D97-AF65-F5344CB8AC3E}">
        <p14:creationId xmlns:p14="http://schemas.microsoft.com/office/powerpoint/2010/main" val="248662800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a:t>Click icon to add picture</a:t>
            </a:r>
            <a:endParaRPr lang="en-US" dirty="0"/>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2" y="0"/>
            <a:ext cx="2817564" cy="3175686"/>
          </a:xfrm>
          <a:solidFill>
            <a:schemeClr val="bg1">
              <a:lumMod val="95000"/>
            </a:schemeClr>
          </a:solidFill>
        </p:spPr>
        <p:txBody>
          <a:bodyPr/>
          <a:lstStyle/>
          <a:p>
            <a:r>
              <a:rPr lang="en-US"/>
              <a:t>Click icon to add picture</a:t>
            </a:r>
            <a:endParaRPr lang="en-US" dirty="0"/>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6"/>
            <a:ext cx="5798904" cy="2271585"/>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8" y="4586416"/>
            <a:ext cx="2817564" cy="2271585"/>
          </a:xfrm>
          <a:solidFill>
            <a:schemeClr val="bg1">
              <a:lumMod val="95000"/>
            </a:schemeClr>
          </a:solidFill>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90" y="2030438"/>
            <a:ext cx="2817564" cy="2403769"/>
          </a:xfrm>
          <a:solidFill>
            <a:schemeClr val="bg1">
              <a:lumMod val="95000"/>
            </a:schemeClr>
          </a:solidFill>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7" y="2"/>
            <a:ext cx="2817564" cy="4434205"/>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213362" y="2"/>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title="Decorative"/>
          <p:cNvSpPr/>
          <p:nvPr userDrawn="1"/>
        </p:nvSpPr>
        <p:spPr>
          <a:xfrm>
            <a:off x="3196550" y="3334456"/>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title="Decorative"/>
          <p:cNvSpPr/>
          <p:nvPr userDrawn="1"/>
        </p:nvSpPr>
        <p:spPr>
          <a:xfrm>
            <a:off x="6179738" y="1"/>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title="Decorative"/>
          <p:cNvSpPr/>
          <p:nvPr userDrawn="1"/>
        </p:nvSpPr>
        <p:spPr>
          <a:xfrm>
            <a:off x="9162925" y="4598772"/>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96344640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233" y="2438401"/>
            <a:ext cx="12196233"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6 w 1000"/>
                  <a:gd name="T5" fmla="*/ 2147483647 h 720"/>
                  <a:gd name="T6" fmla="*/ 6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solidFill>
                    <a:srgbClr val="000000"/>
                  </a:solidFill>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solidFill>
                    <a:srgbClr val="000000"/>
                  </a:solidFill>
                </a:endParaRPr>
              </a:p>
            </p:txBody>
          </p:sp>
          <p:sp>
            <p:nvSpPr>
              <p:cNvPr id="11" name="Freeform 7"/>
              <p:cNvSpPr>
                <a:spLocks/>
              </p:cNvSpPr>
              <p:nvPr/>
            </p:nvSpPr>
            <p:spPr bwMode="ltGray">
              <a:xfrm rot="-5400000">
                <a:off x="-57" y="1752"/>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sz="1800">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18 h 317"/>
                  <a:gd name="T4" fmla="*/ 624 w 624"/>
                  <a:gd name="T5" fmla="*/ 11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6307 h 272"/>
                  <a:gd name="T4" fmla="*/ 240 w 624"/>
                  <a:gd name="T5" fmla="*/ 5568 h 272"/>
                  <a:gd name="T6" fmla="*/ 624 w 624"/>
                  <a:gd name="T7" fmla="*/ 630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solidFill>
                    <a:srgbClr val="000000"/>
                  </a:solidFill>
                </a:endParaRPr>
              </a:p>
            </p:txBody>
          </p:sp>
          <p:sp>
            <p:nvSpPr>
              <p:cNvPr id="14" name="Freeform 10"/>
              <p:cNvSpPr>
                <a:spLocks/>
              </p:cNvSpPr>
              <p:nvPr/>
            </p:nvSpPr>
            <p:spPr bwMode="ltGray">
              <a:xfrm rot="-5400000">
                <a:off x="156" y="1726"/>
                <a:ext cx="632" cy="315"/>
              </a:xfrm>
              <a:custGeom>
                <a:avLst/>
                <a:gdLst>
                  <a:gd name="T0" fmla="*/ 8 w 632"/>
                  <a:gd name="T1" fmla="*/ 10 h 362"/>
                  <a:gd name="T2" fmla="*/ 8 w 632"/>
                  <a:gd name="T3" fmla="*/ 68 h 362"/>
                  <a:gd name="T4" fmla="*/ 248 w 632"/>
                  <a:gd name="T5" fmla="*/ 68 h 362"/>
                  <a:gd name="T6" fmla="*/ 632 w 632"/>
                  <a:gd name="T7" fmla="*/ 68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solidFill>
                    <a:srgbClr val="000000"/>
                  </a:solidFill>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solidFill>
                    <a:srgbClr val="000000"/>
                  </a:solidFill>
                </a:endParaRPr>
              </a:p>
            </p:txBody>
          </p:sp>
          <p:sp>
            <p:nvSpPr>
              <p:cNvPr id="17" name="Freeform 13"/>
              <p:cNvSpPr>
                <a:spLocks/>
              </p:cNvSpPr>
              <p:nvPr/>
            </p:nvSpPr>
            <p:spPr bwMode="ltGray">
              <a:xfrm rot="-5400000">
                <a:off x="1830" y="1747"/>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sz="1800">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18 h 317"/>
                  <a:gd name="T4" fmla="*/ 624 w 624"/>
                  <a:gd name="T5" fmla="*/ 11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solidFill>
                    <a:srgbClr val="000000"/>
                  </a:solidFill>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6117 h 272"/>
                  <a:gd name="T4" fmla="*/ 240 w 624"/>
                  <a:gd name="T5" fmla="*/ 5408 h 272"/>
                  <a:gd name="T6" fmla="*/ 624 w 624"/>
                  <a:gd name="T7" fmla="*/ 61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solidFill>
                    <a:srgbClr val="000000"/>
                  </a:solidFill>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solidFill>
                    <a:srgbClr val="000000"/>
                  </a:solidFill>
                </a:endParaRPr>
              </a:p>
            </p:txBody>
          </p:sp>
          <p:sp>
            <p:nvSpPr>
              <p:cNvPr id="23" name="Freeform 19"/>
              <p:cNvSpPr>
                <a:spLocks/>
              </p:cNvSpPr>
              <p:nvPr/>
            </p:nvSpPr>
            <p:spPr bwMode="ltGray">
              <a:xfrm rot="-5400000">
                <a:off x="4584" y="1747"/>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sz="1800">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solidFill>
                    <a:srgbClr val="000000"/>
                  </a:solidFill>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6117 h 272"/>
                  <a:gd name="T4" fmla="*/ 240 w 624"/>
                  <a:gd name="T5" fmla="*/ 5408 h 272"/>
                  <a:gd name="T6" fmla="*/ 624 w 624"/>
                  <a:gd name="T7" fmla="*/ 61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414 h 385"/>
                <a:gd name="T2" fmla="*/ 5762 w 5762"/>
                <a:gd name="T3" fmla="*/ 395 h 385"/>
                <a:gd name="T4" fmla="*/ 5762 w 5762"/>
                <a:gd name="T5" fmla="*/ 4 h 385"/>
                <a:gd name="T6" fmla="*/ 0 w 5762"/>
                <a:gd name="T7" fmla="*/ 0 h 385"/>
                <a:gd name="T8" fmla="*/ 0 w 5762"/>
                <a:gd name="T9" fmla="*/ 414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solidFill>
                  <a:srgbClr val="000000"/>
                </a:solidFill>
              </a:endParaRPr>
            </a:p>
          </p:txBody>
        </p:sp>
      </p:grpSp>
      <p:sp>
        <p:nvSpPr>
          <p:cNvPr id="4121" name="Rectangle 25"/>
          <p:cNvSpPr>
            <a:spLocks noGrp="1" noChangeArrowheads="1"/>
          </p:cNvSpPr>
          <p:nvPr>
            <p:ph type="ctrTitle"/>
          </p:nvPr>
        </p:nvSpPr>
        <p:spPr>
          <a:xfrm>
            <a:off x="1564217" y="198438"/>
            <a:ext cx="10363200" cy="2286000"/>
          </a:xfrm>
        </p:spPr>
        <p:txBody>
          <a:bodyPr anchor="b">
            <a:spAutoFit/>
          </a:bodyPr>
          <a:lstStyle>
            <a:lvl1pPr>
              <a:defRPr sz="7200"/>
            </a:lvl1pPr>
          </a:lstStyle>
          <a:p>
            <a:pPr lvl="0"/>
            <a:r>
              <a:rPr lang="en-US" noProof="0"/>
              <a:t>Click to edit Master title style</a:t>
            </a:r>
          </a:p>
        </p:txBody>
      </p:sp>
      <p:sp>
        <p:nvSpPr>
          <p:cNvPr id="4122" name="Rectangle 26"/>
          <p:cNvSpPr>
            <a:spLocks noGrp="1" noChangeArrowheads="1"/>
          </p:cNvSpPr>
          <p:nvPr>
            <p:ph type="subTitle" idx="1"/>
          </p:nvPr>
        </p:nvSpPr>
        <p:spPr>
          <a:xfrm>
            <a:off x="1555751" y="3886200"/>
            <a:ext cx="8534400" cy="1752600"/>
          </a:xfrm>
        </p:spPr>
        <p:txBody>
          <a:bodyPr/>
          <a:lstStyle>
            <a:lvl1pPr marL="0" indent="0">
              <a:buFont typeface="Wingdings" pitchFamily="2" charset="2"/>
              <a:buNone/>
              <a:defRPr sz="4000"/>
            </a:lvl1pPr>
          </a:lstStyle>
          <a:p>
            <a:pPr lvl="0"/>
            <a:r>
              <a:rPr lang="en-US" noProof="0"/>
              <a:t>Click to edit Master subtitle style</a:t>
            </a:r>
          </a:p>
        </p:txBody>
      </p:sp>
      <p:sp>
        <p:nvSpPr>
          <p:cNvPr id="27" name="Rectangle 27"/>
          <p:cNvSpPr>
            <a:spLocks noGrp="1" noChangeArrowheads="1"/>
          </p:cNvSpPr>
          <p:nvPr>
            <p:ph type="dt" sz="half" idx="10"/>
          </p:nvPr>
        </p:nvSpPr>
        <p:spPr>
          <a:xfrm>
            <a:off x="1555751" y="6248400"/>
            <a:ext cx="2540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2C5891B5-CFFD-4267-B9F5-8923F98F2E27}" type="slidenum">
              <a:rPr lang="en-US"/>
              <a:pPr>
                <a:defRPr/>
              </a:pPr>
              <a:t>‹#›</a:t>
            </a:fld>
            <a:endParaRPr lang="en-US"/>
          </a:p>
        </p:txBody>
      </p:sp>
    </p:spTree>
    <p:extLst>
      <p:ext uri="{BB962C8B-B14F-4D97-AF65-F5344CB8AC3E}">
        <p14:creationId xmlns:p14="http://schemas.microsoft.com/office/powerpoint/2010/main" val="1467717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9/28/2022</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61954484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DD8FDC0F-A856-48E2-B442-76F4C6320A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233051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F29997F-B46A-43EC-9BEB-BD077457C9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732993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64217"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7417"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32DFAED6-134B-451E-9F38-13335C163E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554101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51A9996-6C33-468E-B201-5BC756EE44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822219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BA9343AF-5EBB-4101-BF9C-FFBF0701E9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462656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1337AFA7-CC71-4E4A-B09E-C2CE78F98C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629192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B0492F4D-F85A-44EB-8019-68E40511AB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626950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3608455B-566E-4521-AE2A-D53FD44491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72204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D4EB0057-1B34-43F6-BFD2-FB133BCADB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798990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6617"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64217"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9BCE117-DC0E-4847-ACA4-F04939712A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59093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9/28/2022</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25988391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64217"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64217"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7417" y="1981200"/>
            <a:ext cx="5080000" cy="4114800"/>
          </a:xfrm>
        </p:spPr>
        <p:txBody>
          <a:bodyPr/>
          <a:lstStyle/>
          <a:p>
            <a:pPr lvl="0"/>
            <a:endParaRPr lang="en-US" noProof="0"/>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06FB1CAA-C481-47B4-B4E5-8576DD4282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225843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64217"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64217" y="1981200"/>
            <a:ext cx="5080000" cy="4114800"/>
          </a:xfrm>
        </p:spPr>
        <p:txBody>
          <a:bodyPr/>
          <a:lstStyle/>
          <a:p>
            <a:pPr lvl="0"/>
            <a:endParaRPr lang="en-US" noProof="0"/>
          </a:p>
        </p:txBody>
      </p:sp>
      <p:sp>
        <p:nvSpPr>
          <p:cNvPr id="4" name="Text Placeholder 3"/>
          <p:cNvSpPr>
            <a:spLocks noGrp="1"/>
          </p:cNvSpPr>
          <p:nvPr>
            <p:ph type="body" sz="half" idx="2"/>
          </p:nvPr>
        </p:nvSpPr>
        <p:spPr>
          <a:xfrm>
            <a:off x="6847417"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F48F023-EBBB-4D3B-B0AC-82E40E901A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263424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3556000" y="0"/>
            <a:ext cx="8636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Straight Connector 8"/>
          <p:cNvSpPr>
            <a:spLocks noChangeShapeType="1"/>
          </p:cNvSpPr>
          <p:nvPr/>
        </p:nvSpPr>
        <p:spPr bwMode="auto">
          <a:xfrm rot="16200000">
            <a:off x="127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2" name="Title 11"/>
          <p:cNvSpPr>
            <a:spLocks noGrp="1"/>
          </p:cNvSpPr>
          <p:nvPr>
            <p:ph type="ctrTitle"/>
          </p:nvPr>
        </p:nvSpPr>
        <p:spPr>
          <a:xfrm>
            <a:off x="4489157" y="533400"/>
            <a:ext cx="6807200" cy="2868168"/>
          </a:xfrm>
        </p:spPr>
        <p:txBody>
          <a:bodyPr lIns="45720" tIns="0" rIns="45720">
            <a:noAutofit/>
          </a:bodyPr>
          <a:lstStyle>
            <a:lvl1pPr algn="r">
              <a:defRPr sz="4200" b="1"/>
            </a:lvl1pPr>
            <a:extLst/>
          </a:lstStyle>
          <a:p>
            <a:r>
              <a:rPr kumimoji="0" lang="en-US"/>
              <a:t>Click to edit Master title style</a:t>
            </a:r>
          </a:p>
        </p:txBody>
      </p:sp>
      <p:sp>
        <p:nvSpPr>
          <p:cNvPr id="25" name="Subtitle 24"/>
          <p:cNvSpPr>
            <a:spLocks noGrp="1"/>
          </p:cNvSpPr>
          <p:nvPr>
            <p:ph type="subTitle" idx="1"/>
          </p:nvPr>
        </p:nvSpPr>
        <p:spPr>
          <a:xfrm>
            <a:off x="4472589" y="3539864"/>
            <a:ext cx="6819704"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31" name="Date Placeholder 30"/>
          <p:cNvSpPr>
            <a:spLocks noGrp="1"/>
          </p:cNvSpPr>
          <p:nvPr>
            <p:ph type="dt" sz="half" idx="10"/>
          </p:nvPr>
        </p:nvSpPr>
        <p:spPr>
          <a:xfrm>
            <a:off x="7828299" y="6557946"/>
            <a:ext cx="2669952" cy="226902"/>
          </a:xfrm>
        </p:spPr>
        <p:txBody>
          <a:bodyPr/>
          <a:lstStyle>
            <a:lvl1pPr>
              <a:defRPr lang="en-US" smtClean="0">
                <a:solidFill>
                  <a:srgbClr val="FFFFFF"/>
                </a:solidFill>
              </a:defRPr>
            </a:lvl1pPr>
            <a:extLst/>
          </a:lstStyle>
          <a:p>
            <a:fld id="{118F21DC-09D6-4F51-912E-F752ADC866A5}" type="datetimeFigureOut">
              <a:rPr lang="en-US"/>
              <a:pPr/>
              <a:t>9/28/2022</a:t>
            </a:fld>
            <a:endParaRPr/>
          </a:p>
        </p:txBody>
      </p:sp>
      <p:sp>
        <p:nvSpPr>
          <p:cNvPr id="18" name="Footer Placeholder 17"/>
          <p:cNvSpPr>
            <a:spLocks noGrp="1"/>
          </p:cNvSpPr>
          <p:nvPr>
            <p:ph type="ftr" sz="quarter" idx="11"/>
          </p:nvPr>
        </p:nvSpPr>
        <p:spPr>
          <a:xfrm>
            <a:off x="3759200" y="6557946"/>
            <a:ext cx="3903629" cy="228600"/>
          </a:xfrm>
        </p:spPr>
        <p:txBody>
          <a:bodyPr/>
          <a:lstStyle>
            <a:lvl1pPr>
              <a:defRPr lang="en-US" dirty="0">
                <a:solidFill>
                  <a:srgbClr val="FFFFFF"/>
                </a:solidFill>
              </a:defRPr>
            </a:lvl1pPr>
            <a:extLst/>
          </a:lstStyle>
          <a:p>
            <a:endParaRPr/>
          </a:p>
        </p:txBody>
      </p:sp>
      <p:sp>
        <p:nvSpPr>
          <p:cNvPr id="29" name="Slide Number Placeholder 28"/>
          <p:cNvSpPr>
            <a:spLocks noGrp="1"/>
          </p:cNvSpPr>
          <p:nvPr>
            <p:ph type="sldNum" sz="quarter" idx="12"/>
          </p:nvPr>
        </p:nvSpPr>
        <p:spPr>
          <a:xfrm>
            <a:off x="10507845" y="6556248"/>
            <a:ext cx="784448" cy="228600"/>
          </a:xfrm>
        </p:spPr>
        <p:txBody>
          <a:bodyPr/>
          <a:lstStyle>
            <a:lvl1pPr>
              <a:defRPr lang="en-US" smtClean="0">
                <a:solidFill>
                  <a:srgbClr val="FFFFFF"/>
                </a:solidFill>
              </a:defRPr>
            </a:lvl1pPr>
            <a:extLst/>
          </a:lstStyle>
          <a:p>
            <a:fld id="{21EEF427-EC18-4EE8-A77D-4C5C975CB20D}" type="slidenum">
              <a:rPr/>
              <a:pPr/>
              <a:t>‹#›</a:t>
            </a:fld>
            <a:endParaRPr/>
          </a:p>
        </p:txBody>
      </p:sp>
    </p:spTree>
    <p:extLst>
      <p:ext uri="{BB962C8B-B14F-4D97-AF65-F5344CB8AC3E}">
        <p14:creationId xmlns:p14="http://schemas.microsoft.com/office/powerpoint/2010/main" val="2851263241"/>
      </p:ext>
    </p:extLst>
  </p:cSld>
  <p:clrMapOvr>
    <a:overrideClrMapping bg1="lt1" tx1="dk1" bg2="lt2" tx2="dk2" accent1="accent1" accent2="accent2" accent3="accent3" accent4="accent4" accent5="accent5" accent6="accent6" hlink="hlink" folHlink="folHlink"/>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18F21DC-09D6-4F51-912E-F752ADC866A5}" type="datetimeFigureOut">
              <a:rPr lang="en-US" smtClean="0">
                <a:solidFill>
                  <a:srgbClr val="B13F9A"/>
                </a:solidFill>
              </a:rPr>
              <a:pPr/>
              <a:t>9/28/2022</a:t>
            </a:fld>
            <a:endParaRPr lang="en-US">
              <a:solidFill>
                <a:srgbClr val="B13F9A"/>
              </a:solidFill>
            </a:endParaRPr>
          </a:p>
        </p:txBody>
      </p:sp>
      <p:sp>
        <p:nvSpPr>
          <p:cNvPr id="5" name="Footer Placeholder 4"/>
          <p:cNvSpPr>
            <a:spLocks noGrp="1"/>
          </p:cNvSpPr>
          <p:nvPr>
            <p:ph type="ftr" sz="quarter" idx="11"/>
          </p:nvPr>
        </p:nvSpPr>
        <p:spPr/>
        <p:txBody>
          <a:bodyPr/>
          <a:lstStyle/>
          <a:p>
            <a:endParaRPr lang="en-US">
              <a:solidFill>
                <a:srgbClr val="B13F9A"/>
              </a:solidFill>
            </a:endParaRPr>
          </a:p>
        </p:txBody>
      </p:sp>
      <p:sp>
        <p:nvSpPr>
          <p:cNvPr id="6" name="Slide Number Placeholder 5"/>
          <p:cNvSpPr>
            <a:spLocks noGrp="1"/>
          </p:cNvSpPr>
          <p:nvPr>
            <p:ph type="sldNum" sz="quarter" idx="12"/>
          </p:nvPr>
        </p:nvSpPr>
        <p:spPr/>
        <p:txBody>
          <a:bodyPr/>
          <a:lstStyle/>
          <a:p>
            <a:fld id="{21EEF427-EC18-4EE8-A77D-4C5C975CB20D}" type="slidenum">
              <a:rPr lang="en-US" smtClean="0">
                <a:solidFill>
                  <a:srgbClr val="B13F9A"/>
                </a:solidFill>
              </a:rPr>
              <a:pPr/>
              <a:t>‹#›</a:t>
            </a:fld>
            <a:endParaRPr lang="en-US">
              <a:solidFill>
                <a:srgbClr val="B13F9A"/>
              </a:solidFill>
            </a:endParaRPr>
          </a:p>
        </p:txBody>
      </p:sp>
    </p:spTree>
    <p:extLst>
      <p:ext uri="{BB962C8B-B14F-4D97-AF65-F5344CB8AC3E}">
        <p14:creationId xmlns:p14="http://schemas.microsoft.com/office/powerpoint/2010/main" val="425856481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422400" y="2821838"/>
            <a:ext cx="8340651" cy="1362075"/>
          </a:xfrm>
        </p:spPr>
        <p:txBody>
          <a:bodyPr tIns="0" anchor="t"/>
          <a:lstStyle>
            <a:lvl1pPr algn="r">
              <a:buNone/>
              <a:defRPr sz="4200" b="1" cap="all"/>
            </a:lvl1pPr>
            <a:extLst/>
          </a:lstStyle>
          <a:p>
            <a:r>
              <a:rPr kumimoji="0" lang="en-US"/>
              <a:t>Click to edit Master title style</a:t>
            </a:r>
          </a:p>
        </p:txBody>
      </p:sp>
      <p:sp>
        <p:nvSpPr>
          <p:cNvPr id="3" name="Text Placeholder 2"/>
          <p:cNvSpPr>
            <a:spLocks noGrp="1"/>
          </p:cNvSpPr>
          <p:nvPr>
            <p:ph type="body" idx="1"/>
          </p:nvPr>
        </p:nvSpPr>
        <p:spPr>
          <a:xfrm>
            <a:off x="1422400" y="1905001"/>
            <a:ext cx="8340651"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6298984" y="6556810"/>
            <a:ext cx="2669952" cy="226902"/>
          </a:xfrm>
        </p:spPr>
        <p:txBody>
          <a:bodyPr bIns="0" anchor="b"/>
          <a:lstStyle>
            <a:lvl1pPr>
              <a:defRPr>
                <a:solidFill>
                  <a:schemeClr val="tx2"/>
                </a:solidFill>
              </a:defRPr>
            </a:lvl1pPr>
            <a:extLst/>
          </a:lstStyle>
          <a:p>
            <a:fld id="{118F21DC-09D6-4F51-912E-F752ADC866A5}" type="datetimeFigureOut">
              <a:rPr lang="en-US" smtClean="0">
                <a:solidFill>
                  <a:srgbClr val="B13F9A"/>
                </a:solidFill>
              </a:rPr>
              <a:pPr/>
              <a:t>9/28/2022</a:t>
            </a:fld>
            <a:endParaRPr lang="en-US">
              <a:solidFill>
                <a:srgbClr val="B13F9A"/>
              </a:solidFill>
            </a:endParaRPr>
          </a:p>
        </p:txBody>
      </p:sp>
      <p:sp>
        <p:nvSpPr>
          <p:cNvPr id="5" name="Footer Placeholder 4"/>
          <p:cNvSpPr>
            <a:spLocks noGrp="1"/>
          </p:cNvSpPr>
          <p:nvPr>
            <p:ph type="ftr" sz="quarter" idx="11"/>
          </p:nvPr>
        </p:nvSpPr>
        <p:spPr>
          <a:xfrm>
            <a:off x="2313811" y="6556810"/>
            <a:ext cx="3860800" cy="228600"/>
          </a:xfrm>
        </p:spPr>
        <p:txBody>
          <a:bodyPr bIns="0" anchor="b"/>
          <a:lstStyle>
            <a:lvl1pPr>
              <a:defRPr>
                <a:solidFill>
                  <a:schemeClr val="tx2"/>
                </a:solidFill>
              </a:defRPr>
            </a:lvl1pPr>
            <a:extLst/>
          </a:lstStyle>
          <a:p>
            <a:endParaRPr lang="en-US">
              <a:solidFill>
                <a:srgbClr val="B13F9A"/>
              </a:solidFill>
            </a:endParaRPr>
          </a:p>
        </p:txBody>
      </p:sp>
      <p:sp>
        <p:nvSpPr>
          <p:cNvPr id="6" name="Slide Number Placeholder 5"/>
          <p:cNvSpPr>
            <a:spLocks noGrp="1"/>
          </p:cNvSpPr>
          <p:nvPr>
            <p:ph type="sldNum" sz="quarter" idx="12"/>
          </p:nvPr>
        </p:nvSpPr>
        <p:spPr>
          <a:xfrm>
            <a:off x="8978603" y="6555112"/>
            <a:ext cx="784448" cy="228600"/>
          </a:xfrm>
        </p:spPr>
        <p:txBody>
          <a:bodyPr/>
          <a:lstStyle/>
          <a:p>
            <a:fld id="{21EEF427-EC18-4EE8-A77D-4C5C975CB20D}" type="slidenum">
              <a:rPr lang="en-US" smtClean="0">
                <a:solidFill>
                  <a:srgbClr val="B13F9A"/>
                </a:solidFill>
              </a:rPr>
              <a:pPr/>
              <a:t>‹#›</a:t>
            </a:fld>
            <a:endParaRPr lang="en-US">
              <a:solidFill>
                <a:srgbClr val="B13F9A"/>
              </a:solidFill>
            </a:endParaRPr>
          </a:p>
        </p:txBody>
      </p:sp>
    </p:spTree>
    <p:extLst>
      <p:ext uri="{BB962C8B-B14F-4D97-AF65-F5344CB8AC3E}">
        <p14:creationId xmlns:p14="http://schemas.microsoft.com/office/powerpoint/2010/main" val="2046001836"/>
      </p:ext>
    </p:extLst>
  </p:cSld>
  <p:clrMapOvr>
    <a:overrideClrMapping bg1="lt1" tx1="dk1" bg2="lt2" tx2="dk2" accent1="accent1" accent2="accent2" accent3="accent3" accent4="accent4" accent5="accent5" accent6="accent6" hlink="hlink" folHlink="folHlink"/>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9656064"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600201"/>
            <a:ext cx="469392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571744" y="1600201"/>
            <a:ext cx="469392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18F21DC-09D6-4F51-912E-F752ADC866A5}" type="datetimeFigureOut">
              <a:rPr lang="en-US" smtClean="0">
                <a:solidFill>
                  <a:srgbClr val="B13F9A"/>
                </a:solidFill>
              </a:rPr>
              <a:pPr/>
              <a:t>9/28/2022</a:t>
            </a:fld>
            <a:endParaRPr lang="en-US">
              <a:solidFill>
                <a:srgbClr val="B13F9A"/>
              </a:solidFill>
            </a:endParaRPr>
          </a:p>
        </p:txBody>
      </p:sp>
      <p:sp>
        <p:nvSpPr>
          <p:cNvPr id="6" name="Footer Placeholder 5"/>
          <p:cNvSpPr>
            <a:spLocks noGrp="1"/>
          </p:cNvSpPr>
          <p:nvPr>
            <p:ph type="ftr" sz="quarter" idx="11"/>
          </p:nvPr>
        </p:nvSpPr>
        <p:spPr/>
        <p:txBody>
          <a:bodyPr/>
          <a:lstStyle/>
          <a:p>
            <a:endParaRPr lang="en-US">
              <a:solidFill>
                <a:srgbClr val="B13F9A"/>
              </a:solidFill>
            </a:endParaRPr>
          </a:p>
        </p:txBody>
      </p:sp>
      <p:sp>
        <p:nvSpPr>
          <p:cNvPr id="7" name="Slide Number Placeholder 6"/>
          <p:cNvSpPr>
            <a:spLocks noGrp="1"/>
          </p:cNvSpPr>
          <p:nvPr>
            <p:ph type="sldNum" sz="quarter" idx="12"/>
          </p:nvPr>
        </p:nvSpPr>
        <p:spPr/>
        <p:txBody>
          <a:bodyPr/>
          <a:lstStyle/>
          <a:p>
            <a:fld id="{21EEF427-EC18-4EE8-A77D-4C5C975CB20D}" type="slidenum">
              <a:rPr lang="en-US" smtClean="0">
                <a:solidFill>
                  <a:srgbClr val="B13F9A"/>
                </a:solidFill>
              </a:rPr>
              <a:pPr/>
              <a:t>‹#›</a:t>
            </a:fld>
            <a:endParaRPr lang="en-US">
              <a:solidFill>
                <a:srgbClr val="B13F9A"/>
              </a:solidFill>
            </a:endParaRPr>
          </a:p>
        </p:txBody>
      </p:sp>
    </p:spTree>
    <p:extLst>
      <p:ext uri="{BB962C8B-B14F-4D97-AF65-F5344CB8AC3E}">
        <p14:creationId xmlns:p14="http://schemas.microsoft.com/office/powerpoint/2010/main" val="112589157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9656064"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867400"/>
            <a:ext cx="469392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5571744" y="5867400"/>
            <a:ext cx="469392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711840"/>
            <a:ext cx="469392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5571744" y="1711840"/>
            <a:ext cx="469392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18F21DC-09D6-4F51-912E-F752ADC866A5}" type="datetimeFigureOut">
              <a:rPr lang="en-US" smtClean="0">
                <a:solidFill>
                  <a:srgbClr val="B13F9A"/>
                </a:solidFill>
              </a:rPr>
              <a:pPr/>
              <a:t>9/28/2022</a:t>
            </a:fld>
            <a:endParaRPr lang="en-US">
              <a:solidFill>
                <a:srgbClr val="B13F9A"/>
              </a:solidFill>
            </a:endParaRPr>
          </a:p>
        </p:txBody>
      </p:sp>
      <p:sp>
        <p:nvSpPr>
          <p:cNvPr id="8" name="Footer Placeholder 7"/>
          <p:cNvSpPr>
            <a:spLocks noGrp="1"/>
          </p:cNvSpPr>
          <p:nvPr>
            <p:ph type="ftr" sz="quarter" idx="11"/>
          </p:nvPr>
        </p:nvSpPr>
        <p:spPr/>
        <p:txBody>
          <a:bodyPr/>
          <a:lstStyle/>
          <a:p>
            <a:endParaRPr lang="en-US">
              <a:solidFill>
                <a:srgbClr val="B13F9A"/>
              </a:solidFill>
            </a:endParaRPr>
          </a:p>
        </p:txBody>
      </p:sp>
      <p:sp>
        <p:nvSpPr>
          <p:cNvPr id="9" name="Slide Number Placeholder 8"/>
          <p:cNvSpPr>
            <a:spLocks noGrp="1"/>
          </p:cNvSpPr>
          <p:nvPr>
            <p:ph type="sldNum" sz="quarter" idx="12"/>
          </p:nvPr>
        </p:nvSpPr>
        <p:spPr/>
        <p:txBody>
          <a:bodyPr/>
          <a:lstStyle/>
          <a:p>
            <a:fld id="{21EEF427-EC18-4EE8-A77D-4C5C975CB20D}" type="slidenum">
              <a:rPr lang="en-US" smtClean="0">
                <a:solidFill>
                  <a:srgbClr val="B13F9A"/>
                </a:solidFill>
              </a:rPr>
              <a:pPr/>
              <a:t>‹#›</a:t>
            </a:fld>
            <a:endParaRPr lang="en-US">
              <a:solidFill>
                <a:srgbClr val="B13F9A"/>
              </a:solidFill>
            </a:endParaRPr>
          </a:p>
        </p:txBody>
      </p:sp>
    </p:spTree>
    <p:extLst>
      <p:ext uri="{BB962C8B-B14F-4D97-AF65-F5344CB8AC3E}">
        <p14:creationId xmlns:p14="http://schemas.microsoft.com/office/powerpoint/2010/main" val="384600757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9656064"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18F21DC-09D6-4F51-912E-F752ADC866A5}" type="datetimeFigureOut">
              <a:rPr lang="en-US" smtClean="0">
                <a:solidFill>
                  <a:srgbClr val="B13F9A"/>
                </a:solidFill>
              </a:rPr>
              <a:pPr/>
              <a:t>9/28/2022</a:t>
            </a:fld>
            <a:endParaRPr lang="en-US">
              <a:solidFill>
                <a:srgbClr val="B13F9A"/>
              </a:solidFill>
            </a:endParaRPr>
          </a:p>
        </p:txBody>
      </p:sp>
      <p:sp>
        <p:nvSpPr>
          <p:cNvPr id="4" name="Footer Placeholder 3"/>
          <p:cNvSpPr>
            <a:spLocks noGrp="1"/>
          </p:cNvSpPr>
          <p:nvPr>
            <p:ph type="ftr" sz="quarter" idx="11"/>
          </p:nvPr>
        </p:nvSpPr>
        <p:spPr/>
        <p:txBody>
          <a:bodyPr/>
          <a:lstStyle/>
          <a:p>
            <a:endParaRPr lang="en-US">
              <a:solidFill>
                <a:srgbClr val="B13F9A"/>
              </a:solidFill>
            </a:endParaRPr>
          </a:p>
        </p:txBody>
      </p:sp>
      <p:sp>
        <p:nvSpPr>
          <p:cNvPr id="5" name="Slide Number Placeholder 4"/>
          <p:cNvSpPr>
            <a:spLocks noGrp="1"/>
          </p:cNvSpPr>
          <p:nvPr>
            <p:ph type="sldNum" sz="quarter" idx="12"/>
          </p:nvPr>
        </p:nvSpPr>
        <p:spPr/>
        <p:txBody>
          <a:bodyPr/>
          <a:lstStyle/>
          <a:p>
            <a:fld id="{21EEF427-EC18-4EE8-A77D-4C5C975CB20D}" type="slidenum">
              <a:rPr lang="en-US" smtClean="0">
                <a:solidFill>
                  <a:srgbClr val="B13F9A"/>
                </a:solidFill>
              </a:rPr>
              <a:pPr/>
              <a:t>‹#›</a:t>
            </a:fld>
            <a:endParaRPr lang="en-US">
              <a:solidFill>
                <a:srgbClr val="B13F9A"/>
              </a:solidFill>
            </a:endParaRPr>
          </a:p>
        </p:txBody>
      </p:sp>
    </p:spTree>
    <p:extLst>
      <p:ext uri="{BB962C8B-B14F-4D97-AF65-F5344CB8AC3E}">
        <p14:creationId xmlns:p14="http://schemas.microsoft.com/office/powerpoint/2010/main" val="114590103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118F21DC-09D6-4F51-912E-F752ADC866A5}" type="datetimeFigureOut">
              <a:rPr lang="en-US" smtClean="0">
                <a:solidFill>
                  <a:srgbClr val="B13F9A"/>
                </a:solidFill>
              </a:rPr>
              <a:pPr/>
              <a:t>9/28/2022</a:t>
            </a:fld>
            <a:endParaRPr lang="en-US">
              <a:solidFill>
                <a:srgbClr val="B13F9A"/>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US">
              <a:solidFill>
                <a:srgbClr val="B13F9A"/>
              </a:solidFill>
            </a:endParaRPr>
          </a:p>
        </p:txBody>
      </p:sp>
      <p:sp>
        <p:nvSpPr>
          <p:cNvPr id="4" name="Slide Number Placeholder 3"/>
          <p:cNvSpPr>
            <a:spLocks noGrp="1"/>
          </p:cNvSpPr>
          <p:nvPr>
            <p:ph type="sldNum" sz="quarter" idx="12"/>
          </p:nvPr>
        </p:nvSpPr>
        <p:spPr/>
        <p:txBody>
          <a:bodyPr/>
          <a:lstStyle/>
          <a:p>
            <a:fld id="{21EEF427-EC18-4EE8-A77D-4C5C975CB20D}" type="slidenum">
              <a:rPr lang="en-US" smtClean="0">
                <a:solidFill>
                  <a:srgbClr val="B13F9A"/>
                </a:solidFill>
              </a:rPr>
              <a:pPr/>
              <a:t>‹#›</a:t>
            </a:fld>
            <a:endParaRPr lang="en-US">
              <a:solidFill>
                <a:srgbClr val="B13F9A"/>
              </a:solidFill>
            </a:endParaRPr>
          </a:p>
        </p:txBody>
      </p:sp>
    </p:spTree>
    <p:extLst>
      <p:ext uri="{BB962C8B-B14F-4D97-AF65-F5344CB8AC3E}">
        <p14:creationId xmlns:p14="http://schemas.microsoft.com/office/powerpoint/2010/main" val="98046352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63840" cy="1173480"/>
          </a:xfrm>
        </p:spPr>
        <p:txBody>
          <a:bodyPr wrap="square" anchor="b"/>
          <a:lstStyle>
            <a:lvl1pPr algn="l">
              <a:buNone/>
              <a:defRPr lang="en-US" sz="2400" baseline="0" smtClean="0"/>
            </a:lvl1pPr>
            <a:extLst/>
          </a:lstStyle>
          <a:p>
            <a:r>
              <a:rPr kumimoji="0" lang="en-US"/>
              <a:t>Click to edit Master title style</a:t>
            </a:r>
          </a:p>
        </p:txBody>
      </p:sp>
      <p:sp>
        <p:nvSpPr>
          <p:cNvPr id="3" name="Text Placeholder 2"/>
          <p:cNvSpPr>
            <a:spLocks noGrp="1"/>
          </p:cNvSpPr>
          <p:nvPr>
            <p:ph type="body" idx="2"/>
          </p:nvPr>
        </p:nvSpPr>
        <p:spPr>
          <a:xfrm>
            <a:off x="609600" y="1497416"/>
            <a:ext cx="786384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0"/>
            <a:ext cx="9652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18F21DC-09D6-4F51-912E-F752ADC866A5}" type="datetimeFigureOut">
              <a:rPr lang="en-US" smtClean="0">
                <a:solidFill>
                  <a:srgbClr val="B13F9A"/>
                </a:solidFill>
              </a:rPr>
              <a:pPr/>
              <a:t>9/28/2022</a:t>
            </a:fld>
            <a:endParaRPr lang="en-US">
              <a:solidFill>
                <a:srgbClr val="B13F9A"/>
              </a:solidFill>
            </a:endParaRPr>
          </a:p>
        </p:txBody>
      </p:sp>
      <p:sp>
        <p:nvSpPr>
          <p:cNvPr id="6" name="Footer Placeholder 5"/>
          <p:cNvSpPr>
            <a:spLocks noGrp="1"/>
          </p:cNvSpPr>
          <p:nvPr>
            <p:ph type="ftr" sz="quarter" idx="11"/>
          </p:nvPr>
        </p:nvSpPr>
        <p:spPr/>
        <p:txBody>
          <a:bodyPr/>
          <a:lstStyle/>
          <a:p>
            <a:endParaRPr lang="en-US">
              <a:solidFill>
                <a:srgbClr val="B13F9A"/>
              </a:solidFill>
            </a:endParaRPr>
          </a:p>
        </p:txBody>
      </p:sp>
      <p:sp>
        <p:nvSpPr>
          <p:cNvPr id="7" name="Slide Number Placeholder 6"/>
          <p:cNvSpPr>
            <a:spLocks noGrp="1"/>
          </p:cNvSpPr>
          <p:nvPr>
            <p:ph type="sldNum" sz="quarter" idx="12"/>
          </p:nvPr>
        </p:nvSpPr>
        <p:spPr/>
        <p:txBody>
          <a:bodyPr/>
          <a:lstStyle/>
          <a:p>
            <a:fld id="{21EEF427-EC18-4EE8-A77D-4C5C975CB20D}" type="slidenum">
              <a:rPr lang="en-US" smtClean="0">
                <a:solidFill>
                  <a:srgbClr val="B13F9A"/>
                </a:solidFill>
              </a:rPr>
              <a:pPr/>
              <a:t>‹#›</a:t>
            </a:fld>
            <a:endParaRPr lang="en-US">
              <a:solidFill>
                <a:srgbClr val="B13F9A"/>
              </a:solidFill>
            </a:endParaRPr>
          </a:p>
        </p:txBody>
      </p:sp>
    </p:spTree>
    <p:extLst>
      <p:ext uri="{BB962C8B-B14F-4D97-AF65-F5344CB8AC3E}">
        <p14:creationId xmlns:p14="http://schemas.microsoft.com/office/powerpoint/2010/main" val="10445835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9/28/2022</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72578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797292" y="1004669"/>
            <a:ext cx="5759369"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rot="21420000">
            <a:off x="795609" y="998817"/>
            <a:ext cx="5759369"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7185464" y="1143000"/>
            <a:ext cx="4572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a:t>Click to edit Master title style</a:t>
            </a:r>
            <a:endParaRPr kumimoji="0" lang="en-US" dirty="0"/>
          </a:p>
        </p:txBody>
      </p:sp>
      <p:sp>
        <p:nvSpPr>
          <p:cNvPr id="4" name="Text Placeholder 3"/>
          <p:cNvSpPr>
            <a:spLocks noGrp="1"/>
          </p:cNvSpPr>
          <p:nvPr>
            <p:ph type="body" sz="half" idx="2"/>
          </p:nvPr>
        </p:nvSpPr>
        <p:spPr>
          <a:xfrm>
            <a:off x="7185464" y="3283634"/>
            <a:ext cx="4572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a:t>Click to edit Master text styles</a:t>
            </a:r>
          </a:p>
        </p:txBody>
      </p:sp>
      <p:sp>
        <p:nvSpPr>
          <p:cNvPr id="5" name="Date Placeholder 4"/>
          <p:cNvSpPr>
            <a:spLocks noGrp="1"/>
          </p:cNvSpPr>
          <p:nvPr>
            <p:ph type="dt" sz="half" idx="10"/>
          </p:nvPr>
        </p:nvSpPr>
        <p:spPr/>
        <p:txBody>
          <a:bodyPr/>
          <a:lstStyle/>
          <a:p>
            <a:fld id="{118F21DC-09D6-4F51-912E-F752ADC866A5}" type="datetimeFigureOut">
              <a:rPr lang="en-US" smtClean="0">
                <a:solidFill>
                  <a:srgbClr val="F4E7ED"/>
                </a:solidFill>
              </a:rPr>
              <a:pPr/>
              <a:t>9/28/2022</a:t>
            </a:fld>
            <a:endParaRPr lang="en-US">
              <a:solidFill>
                <a:srgbClr val="F4E7ED"/>
              </a:solidFill>
            </a:endParaRPr>
          </a:p>
        </p:txBody>
      </p:sp>
      <p:sp>
        <p:nvSpPr>
          <p:cNvPr id="6" name="Footer Placeholder 5"/>
          <p:cNvSpPr>
            <a:spLocks noGrp="1"/>
          </p:cNvSpPr>
          <p:nvPr>
            <p:ph type="ftr" sz="quarter" idx="11"/>
          </p:nvPr>
        </p:nvSpPr>
        <p:spPr/>
        <p:txBody>
          <a:bodyPr/>
          <a:lstStyle/>
          <a:p>
            <a:endParaRPr lang="en-US">
              <a:solidFill>
                <a:srgbClr val="F4E7ED"/>
              </a:solidFill>
            </a:endParaRPr>
          </a:p>
        </p:txBody>
      </p:sp>
      <p:sp>
        <p:nvSpPr>
          <p:cNvPr id="7" name="Slide Number Placeholder 6"/>
          <p:cNvSpPr>
            <a:spLocks noGrp="1"/>
          </p:cNvSpPr>
          <p:nvPr>
            <p:ph type="sldNum" sz="quarter" idx="12"/>
          </p:nvPr>
        </p:nvSpPr>
        <p:spPr/>
        <p:txBody>
          <a:bodyPr/>
          <a:lstStyle/>
          <a:p>
            <a:fld id="{21EEF427-EC18-4EE8-A77D-4C5C975CB20D}" type="slidenum">
              <a:rPr lang="en-US" smtClean="0">
                <a:solidFill>
                  <a:srgbClr val="F4E7ED"/>
                </a:solidFill>
              </a:rPr>
              <a:pPr/>
              <a:t>‹#›</a:t>
            </a:fld>
            <a:endParaRPr lang="en-US">
              <a:solidFill>
                <a:srgbClr val="F4E7ED"/>
              </a:solidFill>
            </a:endParaRPr>
          </a:p>
        </p:txBody>
      </p:sp>
      <p:sp>
        <p:nvSpPr>
          <p:cNvPr id="10" name="Picture Placeholder 9"/>
          <p:cNvSpPr>
            <a:spLocks noGrp="1"/>
          </p:cNvSpPr>
          <p:nvPr>
            <p:ph type="pic" idx="1"/>
          </p:nvPr>
        </p:nvSpPr>
        <p:spPr>
          <a:xfrm>
            <a:off x="884909" y="1041002"/>
            <a:ext cx="560832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a:t>Click icon to add picture</a:t>
            </a:r>
            <a:endParaRPr kumimoji="0" lang="en-US" dirty="0"/>
          </a:p>
        </p:txBody>
      </p:sp>
    </p:spTree>
    <p:extLst>
      <p:ext uri="{BB962C8B-B14F-4D97-AF65-F5344CB8AC3E}">
        <p14:creationId xmlns:p14="http://schemas.microsoft.com/office/powerpoint/2010/main" val="126693674"/>
      </p:ext>
    </p:extLst>
  </p:cSld>
  <p:clrMapOvr>
    <a:overrideClrMapping bg1="dk1" tx1="lt1" bg2="dk2" tx2="lt2" accent1="accent1" accent2="accent2" accent3="accent3" accent4="accent4" accent5="accent5" accent6="accent6" hlink="hlink" folHlink="folHlink"/>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18F21DC-09D6-4F51-912E-F752ADC866A5}" type="datetimeFigureOut">
              <a:rPr lang="en-US" smtClean="0">
                <a:solidFill>
                  <a:srgbClr val="B13F9A"/>
                </a:solidFill>
              </a:rPr>
              <a:pPr/>
              <a:t>9/28/2022</a:t>
            </a:fld>
            <a:endParaRPr lang="en-US">
              <a:solidFill>
                <a:srgbClr val="B13F9A"/>
              </a:solidFill>
            </a:endParaRPr>
          </a:p>
        </p:txBody>
      </p:sp>
      <p:sp>
        <p:nvSpPr>
          <p:cNvPr id="5" name="Footer Placeholder 4"/>
          <p:cNvSpPr>
            <a:spLocks noGrp="1"/>
          </p:cNvSpPr>
          <p:nvPr>
            <p:ph type="ftr" sz="quarter" idx="11"/>
          </p:nvPr>
        </p:nvSpPr>
        <p:spPr/>
        <p:txBody>
          <a:bodyPr/>
          <a:lstStyle/>
          <a:p>
            <a:endParaRPr lang="en-US">
              <a:solidFill>
                <a:srgbClr val="B13F9A"/>
              </a:solidFill>
            </a:endParaRPr>
          </a:p>
        </p:txBody>
      </p:sp>
      <p:sp>
        <p:nvSpPr>
          <p:cNvPr id="6" name="Slide Number Placeholder 5"/>
          <p:cNvSpPr>
            <a:spLocks noGrp="1"/>
          </p:cNvSpPr>
          <p:nvPr>
            <p:ph type="sldNum" sz="quarter" idx="12"/>
          </p:nvPr>
        </p:nvSpPr>
        <p:spPr/>
        <p:txBody>
          <a:bodyPr/>
          <a:lstStyle/>
          <a:p>
            <a:fld id="{21EEF427-EC18-4EE8-A77D-4C5C975CB20D}" type="slidenum">
              <a:rPr lang="en-US" smtClean="0">
                <a:solidFill>
                  <a:srgbClr val="B13F9A"/>
                </a:solidFill>
              </a:rPr>
              <a:pPr/>
              <a:t>‹#›</a:t>
            </a:fld>
            <a:endParaRPr lang="en-US">
              <a:solidFill>
                <a:srgbClr val="B13F9A"/>
              </a:solidFill>
            </a:endParaRPr>
          </a:p>
        </p:txBody>
      </p:sp>
    </p:spTree>
    <p:extLst>
      <p:ext uri="{BB962C8B-B14F-4D97-AF65-F5344CB8AC3E}">
        <p14:creationId xmlns:p14="http://schemas.microsoft.com/office/powerpoint/2010/main" val="185244638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274956"/>
            <a:ext cx="2032000" cy="5851525"/>
          </a:xfrm>
        </p:spPr>
        <p:txBody>
          <a:bodyPr vert="eaVert" anchor="t"/>
          <a:lstStyle/>
          <a:p>
            <a:r>
              <a:rPr kumimoji="0"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5657088" y="6557946"/>
            <a:ext cx="2669952" cy="226902"/>
          </a:xfrm>
        </p:spPr>
        <p:txBody>
          <a:bodyPr/>
          <a:lstStyle/>
          <a:p>
            <a:fld id="{118F21DC-09D6-4F51-912E-F752ADC866A5}" type="datetimeFigureOut">
              <a:rPr lang="en-US" smtClean="0">
                <a:solidFill>
                  <a:srgbClr val="B13F9A"/>
                </a:solidFill>
              </a:rPr>
              <a:pPr/>
              <a:t>9/28/2022</a:t>
            </a:fld>
            <a:endParaRPr lang="en-US">
              <a:solidFill>
                <a:srgbClr val="B13F9A"/>
              </a:solidFill>
            </a:endParaRPr>
          </a:p>
        </p:txBody>
      </p:sp>
      <p:sp>
        <p:nvSpPr>
          <p:cNvPr id="5" name="Footer Placeholder 4"/>
          <p:cNvSpPr>
            <a:spLocks noGrp="1"/>
          </p:cNvSpPr>
          <p:nvPr>
            <p:ph type="ftr" sz="quarter" idx="11"/>
          </p:nvPr>
        </p:nvSpPr>
        <p:spPr>
          <a:xfrm>
            <a:off x="609600" y="6556248"/>
            <a:ext cx="4876800" cy="228600"/>
          </a:xfrm>
        </p:spPr>
        <p:txBody>
          <a:bodyPr/>
          <a:lstStyle/>
          <a:p>
            <a:endParaRPr lang="en-US">
              <a:solidFill>
                <a:srgbClr val="B13F9A"/>
              </a:solidFill>
            </a:endParaRPr>
          </a:p>
        </p:txBody>
      </p:sp>
      <p:sp>
        <p:nvSpPr>
          <p:cNvPr id="6" name="Slide Number Placeholder 5"/>
          <p:cNvSpPr>
            <a:spLocks noGrp="1"/>
          </p:cNvSpPr>
          <p:nvPr>
            <p:ph type="sldNum" sz="quarter" idx="12"/>
          </p:nvPr>
        </p:nvSpPr>
        <p:spPr>
          <a:xfrm>
            <a:off x="8339328" y="6553200"/>
            <a:ext cx="784448" cy="228600"/>
          </a:xfrm>
        </p:spPr>
        <p:txBody>
          <a:bodyPr/>
          <a:lstStyle>
            <a:lvl1pPr>
              <a:defRPr>
                <a:solidFill>
                  <a:schemeClr val="tx2"/>
                </a:solidFill>
              </a:defRPr>
            </a:lvl1pPr>
            <a:extLst/>
          </a:lstStyle>
          <a:p>
            <a:fld id="{21EEF427-EC18-4EE8-A77D-4C5C975CB20D}" type="slidenum">
              <a:rPr lang="en-US" smtClean="0">
                <a:solidFill>
                  <a:srgbClr val="B13F9A"/>
                </a:solidFill>
              </a:rPr>
              <a:pPr/>
              <a:t>‹#›</a:t>
            </a:fld>
            <a:endParaRPr lang="en-US">
              <a:solidFill>
                <a:srgbClr val="B13F9A"/>
              </a:solidFill>
            </a:endParaRPr>
          </a:p>
        </p:txBody>
      </p:sp>
    </p:spTree>
    <p:extLst>
      <p:ext uri="{BB962C8B-B14F-4D97-AF65-F5344CB8AC3E}">
        <p14:creationId xmlns:p14="http://schemas.microsoft.com/office/powerpoint/2010/main" val="39193605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9/28/2022</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9549797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9/28/2022</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50194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1F392-406F-4739-B6F1-96058CDFA3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5A9DA8-292D-412C-8A36-996580344F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AD6B76-B573-4F0A-8B73-1F37F60385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A7A24E-ECB4-400A-B2FD-428CCFC23BC6}"/>
              </a:ext>
            </a:extLst>
          </p:cNvPr>
          <p:cNvSpPr>
            <a:spLocks noGrp="1"/>
          </p:cNvSpPr>
          <p:nvPr>
            <p:ph type="dt" sz="half" idx="10"/>
          </p:nvPr>
        </p:nvSpPr>
        <p:spPr/>
        <p:txBody>
          <a:bodyPr/>
          <a:lstStyle/>
          <a:p>
            <a:fld id="{6D42FFF6-1447-4A7C-A51D-204F85DA81D2}" type="datetimeFigureOut">
              <a:rPr lang="en-US" smtClean="0"/>
              <a:t>9/28/2022</a:t>
            </a:fld>
            <a:endParaRPr lang="en-US"/>
          </a:p>
        </p:txBody>
      </p:sp>
      <p:sp>
        <p:nvSpPr>
          <p:cNvPr id="6" name="Footer Placeholder 5">
            <a:extLst>
              <a:ext uri="{FF2B5EF4-FFF2-40B4-BE49-F238E27FC236}">
                <a16:creationId xmlns:a16="http://schemas.microsoft.com/office/drawing/2014/main" id="{859FE734-1751-4514-8D36-C165925B38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07EA79-AA15-4A1A-996D-083B5D5A954F}"/>
              </a:ext>
            </a:extLst>
          </p:cNvPr>
          <p:cNvSpPr>
            <a:spLocks noGrp="1"/>
          </p:cNvSpPr>
          <p:nvPr>
            <p:ph type="sldNum" sz="quarter" idx="12"/>
          </p:nvPr>
        </p:nvSpPr>
        <p:spPr/>
        <p:txBody>
          <a:bodyPr/>
          <a:lstStyle/>
          <a:p>
            <a:fld id="{A7818DE9-D5DE-496D-9230-25DBBCF384D0}" type="slidenum">
              <a:rPr lang="en-US" smtClean="0"/>
              <a:t>‹#›</a:t>
            </a:fld>
            <a:endParaRPr lang="en-US"/>
          </a:p>
        </p:txBody>
      </p:sp>
    </p:spTree>
    <p:extLst>
      <p:ext uri="{BB962C8B-B14F-4D97-AF65-F5344CB8AC3E}">
        <p14:creationId xmlns:p14="http://schemas.microsoft.com/office/powerpoint/2010/main" val="38168324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9/28/2022</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7359742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9/28/2022</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861090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9/28/2022</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9407320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9/28/2022</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928404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9/28/2022</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390844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9/28/2022</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0983092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45923" y="3307358"/>
            <a:ext cx="9489573" cy="1470025"/>
          </a:xfrm>
        </p:spPr>
        <p:txBody>
          <a:bodyPr anchor="b"/>
          <a:lstStyle>
            <a:lvl1pPr>
              <a:defRPr sz="4000"/>
            </a:lvl1pPr>
          </a:lstStyle>
          <a:p>
            <a:r>
              <a:rPr lang="en-US"/>
              <a:t>Click to edit Master title style</a:t>
            </a:r>
          </a:p>
        </p:txBody>
      </p:sp>
      <p:sp>
        <p:nvSpPr>
          <p:cNvPr id="3" name="Subtitle 2"/>
          <p:cNvSpPr>
            <a:spLocks noGrp="1"/>
          </p:cNvSpPr>
          <p:nvPr>
            <p:ph type="subTitle" idx="1"/>
          </p:nvPr>
        </p:nvSpPr>
        <p:spPr>
          <a:xfrm>
            <a:off x="1345923" y="4777381"/>
            <a:ext cx="9489573"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68A67CB-E290-45D0-8A9E-74E84B944EBC}" type="datetimeFigureOut">
              <a:rPr lang="en-US" smtClean="0">
                <a:solidFill>
                  <a:srgbClr val="FF9000"/>
                </a:solidFill>
              </a:rPr>
              <a:pPr/>
              <a:t>9/28/2022</a:t>
            </a:fld>
            <a:endParaRPr lang="en-US">
              <a:solidFill>
                <a:srgbClr val="FF9000"/>
              </a:solidFill>
            </a:endParaRPr>
          </a:p>
        </p:txBody>
      </p:sp>
      <p:sp>
        <p:nvSpPr>
          <p:cNvPr id="5" name="Footer Placeholder 4"/>
          <p:cNvSpPr>
            <a:spLocks noGrp="1"/>
          </p:cNvSpPr>
          <p:nvPr>
            <p:ph type="ftr" sz="quarter" idx="11"/>
          </p:nvPr>
        </p:nvSpPr>
        <p:spPr/>
        <p:txBody>
          <a:bodyPr/>
          <a:lstStyle/>
          <a:p>
            <a:endParaRPr lang="en-US">
              <a:solidFill>
                <a:srgbClr val="FF9000"/>
              </a:solidFill>
            </a:endParaRPr>
          </a:p>
        </p:txBody>
      </p:sp>
      <p:sp>
        <p:nvSpPr>
          <p:cNvPr id="6" name="Slide Number Placeholder 5"/>
          <p:cNvSpPr>
            <a:spLocks noGrp="1"/>
          </p:cNvSpPr>
          <p:nvPr>
            <p:ph type="sldNum" sz="quarter" idx="12"/>
          </p:nvPr>
        </p:nvSpPr>
        <p:spPr/>
        <p:txBody>
          <a:bodyPr/>
          <a:lstStyle/>
          <a:p>
            <a:fld id="{1771623C-7D28-4A44-9DE1-7483AB10DDD9}"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29607294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8A67CB-E290-45D0-8A9E-74E84B944EBC}" type="datetimeFigureOut">
              <a:rPr lang="en-US" smtClean="0">
                <a:solidFill>
                  <a:srgbClr val="FF9000"/>
                </a:solidFill>
              </a:rPr>
              <a:pPr/>
              <a:t>9/28/2022</a:t>
            </a:fld>
            <a:endParaRPr lang="en-US">
              <a:solidFill>
                <a:srgbClr val="FF9000"/>
              </a:solidFill>
            </a:endParaRPr>
          </a:p>
        </p:txBody>
      </p:sp>
      <p:sp>
        <p:nvSpPr>
          <p:cNvPr id="5" name="Footer Placeholder 4"/>
          <p:cNvSpPr>
            <a:spLocks noGrp="1"/>
          </p:cNvSpPr>
          <p:nvPr>
            <p:ph type="ftr" sz="quarter" idx="11"/>
          </p:nvPr>
        </p:nvSpPr>
        <p:spPr/>
        <p:txBody>
          <a:bodyPr/>
          <a:lstStyle/>
          <a:p>
            <a:endParaRPr lang="en-US">
              <a:solidFill>
                <a:srgbClr val="FF9000"/>
              </a:solidFill>
            </a:endParaRPr>
          </a:p>
        </p:txBody>
      </p:sp>
      <p:sp>
        <p:nvSpPr>
          <p:cNvPr id="6" name="Slide Number Placeholder 5"/>
          <p:cNvSpPr>
            <a:spLocks noGrp="1"/>
          </p:cNvSpPr>
          <p:nvPr>
            <p:ph type="sldNum" sz="quarter" idx="12"/>
          </p:nvPr>
        </p:nvSpPr>
        <p:spPr/>
        <p:txBody>
          <a:bodyPr/>
          <a:lstStyle/>
          <a:p>
            <a:fld id="{1771623C-7D28-4A44-9DE1-7483AB10DDD9}"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28792582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45924" y="3308581"/>
            <a:ext cx="9489571" cy="1468800"/>
          </a:xfrm>
        </p:spPr>
        <p:txBody>
          <a:bodyPr anchor="b"/>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345924" y="4777381"/>
            <a:ext cx="9489571"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8A67CB-E290-45D0-8A9E-74E84B944EBC}" type="datetimeFigureOut">
              <a:rPr lang="en-US" smtClean="0">
                <a:solidFill>
                  <a:srgbClr val="FF9000"/>
                </a:solidFill>
              </a:rPr>
              <a:pPr/>
              <a:t>9/28/2022</a:t>
            </a:fld>
            <a:endParaRPr lang="en-US">
              <a:solidFill>
                <a:srgbClr val="FF9000"/>
              </a:solidFill>
            </a:endParaRPr>
          </a:p>
        </p:txBody>
      </p:sp>
      <p:sp>
        <p:nvSpPr>
          <p:cNvPr id="5" name="Footer Placeholder 4"/>
          <p:cNvSpPr>
            <a:spLocks noGrp="1"/>
          </p:cNvSpPr>
          <p:nvPr>
            <p:ph type="ftr" sz="quarter" idx="11"/>
          </p:nvPr>
        </p:nvSpPr>
        <p:spPr/>
        <p:txBody>
          <a:bodyPr/>
          <a:lstStyle/>
          <a:p>
            <a:endParaRPr lang="en-US">
              <a:solidFill>
                <a:srgbClr val="FF9000"/>
              </a:solidFill>
            </a:endParaRPr>
          </a:p>
        </p:txBody>
      </p:sp>
      <p:sp>
        <p:nvSpPr>
          <p:cNvPr id="6" name="Slide Number Placeholder 5"/>
          <p:cNvSpPr>
            <a:spLocks noGrp="1"/>
          </p:cNvSpPr>
          <p:nvPr>
            <p:ph type="sldNum" sz="quarter" idx="12"/>
          </p:nvPr>
        </p:nvSpPr>
        <p:spPr/>
        <p:txBody>
          <a:bodyPr/>
          <a:lstStyle/>
          <a:p>
            <a:fld id="{1771623C-7D28-4A44-9DE1-7483AB10DDD9}"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4515960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45924" y="675726"/>
            <a:ext cx="9497440" cy="924475"/>
          </a:xfrm>
        </p:spPr>
        <p:txBody>
          <a:bodyPr/>
          <a:lstStyle/>
          <a:p>
            <a:r>
              <a:rPr lang="en-US"/>
              <a:t>Click to edit Master title style</a:t>
            </a:r>
          </a:p>
        </p:txBody>
      </p:sp>
      <p:sp>
        <p:nvSpPr>
          <p:cNvPr id="3" name="Content Placeholder 2"/>
          <p:cNvSpPr>
            <a:spLocks noGrp="1"/>
          </p:cNvSpPr>
          <p:nvPr>
            <p:ph sz="half" idx="1"/>
          </p:nvPr>
        </p:nvSpPr>
        <p:spPr>
          <a:xfrm>
            <a:off x="1345926" y="1809750"/>
            <a:ext cx="4628369"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708" y="1809750"/>
            <a:ext cx="4625656" cy="405130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8A67CB-E290-45D0-8A9E-74E84B944EBC}" type="datetimeFigureOut">
              <a:rPr lang="en-US" smtClean="0">
                <a:solidFill>
                  <a:srgbClr val="FF9000"/>
                </a:solidFill>
              </a:rPr>
              <a:pPr/>
              <a:t>9/28/2022</a:t>
            </a:fld>
            <a:endParaRPr lang="en-US">
              <a:solidFill>
                <a:srgbClr val="FF9000"/>
              </a:solidFill>
            </a:endParaRPr>
          </a:p>
        </p:txBody>
      </p:sp>
      <p:sp>
        <p:nvSpPr>
          <p:cNvPr id="6" name="Footer Placeholder 5"/>
          <p:cNvSpPr>
            <a:spLocks noGrp="1"/>
          </p:cNvSpPr>
          <p:nvPr>
            <p:ph type="ftr" sz="quarter" idx="11"/>
          </p:nvPr>
        </p:nvSpPr>
        <p:spPr/>
        <p:txBody>
          <a:bodyPr/>
          <a:lstStyle/>
          <a:p>
            <a:endParaRPr lang="en-US">
              <a:solidFill>
                <a:srgbClr val="FF9000"/>
              </a:solidFill>
            </a:endParaRPr>
          </a:p>
        </p:txBody>
      </p:sp>
      <p:sp>
        <p:nvSpPr>
          <p:cNvPr id="7" name="Slide Number Placeholder 6"/>
          <p:cNvSpPr>
            <a:spLocks noGrp="1"/>
          </p:cNvSpPr>
          <p:nvPr>
            <p:ph type="sldNum" sz="quarter" idx="12"/>
          </p:nvPr>
        </p:nvSpPr>
        <p:spPr/>
        <p:txBody>
          <a:bodyPr/>
          <a:lstStyle/>
          <a:p>
            <a:fld id="{1771623C-7D28-4A44-9DE1-7483AB10DDD9}"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378907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92B89-8FC5-432C-A829-3EFB80169B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5D9809-1F24-49FE-9BC0-DE254A9EA8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624210-4E2A-45D6-A129-3EB1559577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8C2B6A-4FBD-47A1-8793-721F0FA334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9AC19C-8D68-4324-81CE-83A8684C8D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43A558-E286-412D-8308-C279F111F617}"/>
              </a:ext>
            </a:extLst>
          </p:cNvPr>
          <p:cNvSpPr>
            <a:spLocks noGrp="1"/>
          </p:cNvSpPr>
          <p:nvPr>
            <p:ph type="dt" sz="half" idx="10"/>
          </p:nvPr>
        </p:nvSpPr>
        <p:spPr/>
        <p:txBody>
          <a:bodyPr/>
          <a:lstStyle/>
          <a:p>
            <a:fld id="{6D42FFF6-1447-4A7C-A51D-204F85DA81D2}" type="datetimeFigureOut">
              <a:rPr lang="en-US" smtClean="0"/>
              <a:t>9/28/2022</a:t>
            </a:fld>
            <a:endParaRPr lang="en-US"/>
          </a:p>
        </p:txBody>
      </p:sp>
      <p:sp>
        <p:nvSpPr>
          <p:cNvPr id="8" name="Footer Placeholder 7">
            <a:extLst>
              <a:ext uri="{FF2B5EF4-FFF2-40B4-BE49-F238E27FC236}">
                <a16:creationId xmlns:a16="http://schemas.microsoft.com/office/drawing/2014/main" id="{16C7B163-BD44-464C-8561-33E9044977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22A336-5B39-4E6B-BE9B-1022C579B463}"/>
              </a:ext>
            </a:extLst>
          </p:cNvPr>
          <p:cNvSpPr>
            <a:spLocks noGrp="1"/>
          </p:cNvSpPr>
          <p:nvPr>
            <p:ph type="sldNum" sz="quarter" idx="12"/>
          </p:nvPr>
        </p:nvSpPr>
        <p:spPr/>
        <p:txBody>
          <a:bodyPr/>
          <a:lstStyle/>
          <a:p>
            <a:fld id="{A7818DE9-D5DE-496D-9230-25DBBCF384D0}" type="slidenum">
              <a:rPr lang="en-US" smtClean="0"/>
              <a:t>‹#›</a:t>
            </a:fld>
            <a:endParaRPr lang="en-US"/>
          </a:p>
        </p:txBody>
      </p:sp>
    </p:spTree>
    <p:extLst>
      <p:ext uri="{BB962C8B-B14F-4D97-AF65-F5344CB8AC3E}">
        <p14:creationId xmlns:p14="http://schemas.microsoft.com/office/powerpoint/2010/main" val="1394755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797635" y="1812928"/>
            <a:ext cx="4176660" cy="576263"/>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5926" y="2389191"/>
            <a:ext cx="4628369"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45437" y="1812928"/>
            <a:ext cx="4200635" cy="576263"/>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10" y="2389191"/>
            <a:ext cx="462836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8A67CB-E290-45D0-8A9E-74E84B944EBC}" type="datetimeFigureOut">
              <a:rPr lang="en-US" smtClean="0">
                <a:solidFill>
                  <a:srgbClr val="FF9000"/>
                </a:solidFill>
              </a:rPr>
              <a:pPr/>
              <a:t>9/28/2022</a:t>
            </a:fld>
            <a:endParaRPr lang="en-US">
              <a:solidFill>
                <a:srgbClr val="FF9000"/>
              </a:solidFill>
            </a:endParaRPr>
          </a:p>
        </p:txBody>
      </p:sp>
      <p:sp>
        <p:nvSpPr>
          <p:cNvPr id="8" name="Footer Placeholder 7"/>
          <p:cNvSpPr>
            <a:spLocks noGrp="1"/>
          </p:cNvSpPr>
          <p:nvPr>
            <p:ph type="ftr" sz="quarter" idx="11"/>
          </p:nvPr>
        </p:nvSpPr>
        <p:spPr/>
        <p:txBody>
          <a:bodyPr/>
          <a:lstStyle/>
          <a:p>
            <a:endParaRPr lang="en-US">
              <a:solidFill>
                <a:srgbClr val="FF9000"/>
              </a:solidFill>
            </a:endParaRPr>
          </a:p>
        </p:txBody>
      </p:sp>
      <p:sp>
        <p:nvSpPr>
          <p:cNvPr id="9" name="Slide Number Placeholder 8"/>
          <p:cNvSpPr>
            <a:spLocks noGrp="1"/>
          </p:cNvSpPr>
          <p:nvPr>
            <p:ph type="sldNum" sz="quarter" idx="12"/>
          </p:nvPr>
        </p:nvSpPr>
        <p:spPr/>
        <p:txBody>
          <a:bodyPr/>
          <a:lstStyle/>
          <a:p>
            <a:fld id="{1771623C-7D28-4A44-9DE1-7483AB10DDD9}"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23590198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8A67CB-E290-45D0-8A9E-74E84B944EBC}" type="datetimeFigureOut">
              <a:rPr lang="en-US" smtClean="0">
                <a:solidFill>
                  <a:srgbClr val="FF9000"/>
                </a:solidFill>
              </a:rPr>
              <a:pPr/>
              <a:t>9/28/2022</a:t>
            </a:fld>
            <a:endParaRPr lang="en-US">
              <a:solidFill>
                <a:srgbClr val="FF9000"/>
              </a:solidFill>
            </a:endParaRPr>
          </a:p>
        </p:txBody>
      </p:sp>
      <p:sp>
        <p:nvSpPr>
          <p:cNvPr id="4" name="Footer Placeholder 3"/>
          <p:cNvSpPr>
            <a:spLocks noGrp="1"/>
          </p:cNvSpPr>
          <p:nvPr>
            <p:ph type="ftr" sz="quarter" idx="11"/>
          </p:nvPr>
        </p:nvSpPr>
        <p:spPr/>
        <p:txBody>
          <a:bodyPr/>
          <a:lstStyle/>
          <a:p>
            <a:endParaRPr lang="en-US">
              <a:solidFill>
                <a:srgbClr val="FF9000"/>
              </a:solidFill>
            </a:endParaRPr>
          </a:p>
        </p:txBody>
      </p:sp>
      <p:sp>
        <p:nvSpPr>
          <p:cNvPr id="5" name="Slide Number Placeholder 4"/>
          <p:cNvSpPr>
            <a:spLocks noGrp="1"/>
          </p:cNvSpPr>
          <p:nvPr>
            <p:ph type="sldNum" sz="quarter" idx="12"/>
          </p:nvPr>
        </p:nvSpPr>
        <p:spPr/>
        <p:txBody>
          <a:bodyPr/>
          <a:lstStyle/>
          <a:p>
            <a:fld id="{1771623C-7D28-4A44-9DE1-7483AB10DDD9}"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13658209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8A67CB-E290-45D0-8A9E-74E84B944EBC}" type="datetimeFigureOut">
              <a:rPr lang="en-US" smtClean="0">
                <a:solidFill>
                  <a:srgbClr val="FF9000"/>
                </a:solidFill>
              </a:rPr>
              <a:pPr/>
              <a:t>9/28/2022</a:t>
            </a:fld>
            <a:endParaRPr lang="en-US">
              <a:solidFill>
                <a:srgbClr val="FF9000"/>
              </a:solidFill>
            </a:endParaRPr>
          </a:p>
        </p:txBody>
      </p:sp>
      <p:sp>
        <p:nvSpPr>
          <p:cNvPr id="3" name="Footer Placeholder 2"/>
          <p:cNvSpPr>
            <a:spLocks noGrp="1"/>
          </p:cNvSpPr>
          <p:nvPr>
            <p:ph type="ftr" sz="quarter" idx="11"/>
          </p:nvPr>
        </p:nvSpPr>
        <p:spPr/>
        <p:txBody>
          <a:bodyPr/>
          <a:lstStyle/>
          <a:p>
            <a:endParaRPr lang="en-US">
              <a:solidFill>
                <a:srgbClr val="FF9000"/>
              </a:solidFill>
            </a:endParaRPr>
          </a:p>
        </p:txBody>
      </p:sp>
      <p:sp>
        <p:nvSpPr>
          <p:cNvPr id="4" name="Slide Number Placeholder 3"/>
          <p:cNvSpPr>
            <a:spLocks noGrp="1"/>
          </p:cNvSpPr>
          <p:nvPr>
            <p:ph type="sldNum" sz="quarter" idx="12"/>
          </p:nvPr>
        </p:nvSpPr>
        <p:spPr/>
        <p:txBody>
          <a:bodyPr/>
          <a:lstStyle/>
          <a:p>
            <a:fld id="{1771623C-7D28-4A44-9DE1-7483AB10DDD9}"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18774811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5923" y="446089"/>
            <a:ext cx="3547533" cy="1185861"/>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136875" y="446089"/>
            <a:ext cx="5706492"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345923" y="1631950"/>
            <a:ext cx="3547533"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8A67CB-E290-45D0-8A9E-74E84B944EBC}" type="datetimeFigureOut">
              <a:rPr lang="en-US" smtClean="0">
                <a:solidFill>
                  <a:srgbClr val="FF9000"/>
                </a:solidFill>
              </a:rPr>
              <a:pPr/>
              <a:t>9/28/2022</a:t>
            </a:fld>
            <a:endParaRPr lang="en-US">
              <a:solidFill>
                <a:srgbClr val="FF9000"/>
              </a:solidFill>
            </a:endParaRPr>
          </a:p>
        </p:txBody>
      </p:sp>
      <p:sp>
        <p:nvSpPr>
          <p:cNvPr id="6" name="Footer Placeholder 5"/>
          <p:cNvSpPr>
            <a:spLocks noGrp="1"/>
          </p:cNvSpPr>
          <p:nvPr>
            <p:ph type="ftr" sz="quarter" idx="11"/>
          </p:nvPr>
        </p:nvSpPr>
        <p:spPr/>
        <p:txBody>
          <a:bodyPr/>
          <a:lstStyle/>
          <a:p>
            <a:endParaRPr lang="en-US">
              <a:solidFill>
                <a:srgbClr val="FF9000"/>
              </a:solidFill>
            </a:endParaRPr>
          </a:p>
        </p:txBody>
      </p:sp>
      <p:sp>
        <p:nvSpPr>
          <p:cNvPr id="7" name="Slide Number Placeholder 6"/>
          <p:cNvSpPr>
            <a:spLocks noGrp="1"/>
          </p:cNvSpPr>
          <p:nvPr>
            <p:ph type="sldNum" sz="quarter" idx="12"/>
          </p:nvPr>
        </p:nvSpPr>
        <p:spPr/>
        <p:txBody>
          <a:bodyPr/>
          <a:lstStyle/>
          <a:p>
            <a:fld id="{1771623C-7D28-4A44-9DE1-7483AB10DDD9}"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6168254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5926" y="1387059"/>
            <a:ext cx="4641849" cy="1113255"/>
          </a:xfrm>
        </p:spPr>
        <p:txBody>
          <a:bodyPr anchor="b">
            <a:normAutofit/>
          </a:bodyPr>
          <a:lstStyle>
            <a:lvl1pPr algn="l">
              <a:defRPr sz="2400" b="0"/>
            </a:lvl1pPr>
          </a:lstStyle>
          <a:p>
            <a:r>
              <a:rPr lang="en-US"/>
              <a:t>Click to edit Master title style</a:t>
            </a:r>
          </a:p>
        </p:txBody>
      </p:sp>
      <p:sp>
        <p:nvSpPr>
          <p:cNvPr id="4" name="Text Placeholder 3"/>
          <p:cNvSpPr>
            <a:spLocks noGrp="1"/>
          </p:cNvSpPr>
          <p:nvPr>
            <p:ph type="body" sz="half" idx="2"/>
          </p:nvPr>
        </p:nvSpPr>
        <p:spPr>
          <a:xfrm>
            <a:off x="1345926" y="2500312"/>
            <a:ext cx="4641849"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8A67CB-E290-45D0-8A9E-74E84B944EBC}" type="datetimeFigureOut">
              <a:rPr lang="en-US" smtClean="0">
                <a:solidFill>
                  <a:srgbClr val="FF9000"/>
                </a:solidFill>
              </a:rPr>
              <a:pPr/>
              <a:t>9/28/2022</a:t>
            </a:fld>
            <a:endParaRPr lang="en-US">
              <a:solidFill>
                <a:srgbClr val="FF9000"/>
              </a:solidFill>
            </a:endParaRPr>
          </a:p>
        </p:txBody>
      </p:sp>
      <p:sp>
        <p:nvSpPr>
          <p:cNvPr id="6" name="Footer Placeholder 5"/>
          <p:cNvSpPr>
            <a:spLocks noGrp="1"/>
          </p:cNvSpPr>
          <p:nvPr>
            <p:ph type="ftr" sz="quarter" idx="11"/>
          </p:nvPr>
        </p:nvSpPr>
        <p:spPr/>
        <p:txBody>
          <a:bodyPr/>
          <a:lstStyle/>
          <a:p>
            <a:endParaRPr lang="en-US">
              <a:solidFill>
                <a:srgbClr val="FF9000"/>
              </a:solidFill>
            </a:endParaRPr>
          </a:p>
        </p:txBody>
      </p:sp>
      <p:sp>
        <p:nvSpPr>
          <p:cNvPr id="7" name="Slide Number Placeholder 6"/>
          <p:cNvSpPr>
            <a:spLocks noGrp="1"/>
          </p:cNvSpPr>
          <p:nvPr>
            <p:ph type="sldNum" sz="quarter" idx="12"/>
          </p:nvPr>
        </p:nvSpPr>
        <p:spPr/>
        <p:txBody>
          <a:bodyPr/>
          <a:lstStyle/>
          <a:p>
            <a:fld id="{1771623C-7D28-4A44-9DE1-7483AB10DDD9}" type="slidenum">
              <a:rPr lang="en-US" smtClean="0">
                <a:solidFill>
                  <a:srgbClr val="FF9000"/>
                </a:solidFill>
              </a:rPr>
              <a:pPr/>
              <a:t>‹#›</a:t>
            </a:fld>
            <a:endParaRPr lang="en-US">
              <a:solidFill>
                <a:srgbClr val="FF9000"/>
              </a:solidFill>
            </a:endParaRPr>
          </a:p>
        </p:txBody>
      </p:sp>
      <p:sp>
        <p:nvSpPr>
          <p:cNvPr id="32" name="Oval 31"/>
          <p:cNvSpPr/>
          <p:nvPr/>
        </p:nvSpPr>
        <p:spPr>
          <a:xfrm>
            <a:off x="7305666" y="1436863"/>
            <a:ext cx="1448871"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33" name="Oval 32"/>
          <p:cNvSpPr/>
          <p:nvPr/>
        </p:nvSpPr>
        <p:spPr>
          <a:xfrm>
            <a:off x="7534058" y="1411793"/>
            <a:ext cx="1107153"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29" name="Oval 28"/>
          <p:cNvSpPr/>
          <p:nvPr/>
        </p:nvSpPr>
        <p:spPr>
          <a:xfrm>
            <a:off x="7008245" y="1894455"/>
            <a:ext cx="803152"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31" name="Oval 30"/>
          <p:cNvSpPr/>
          <p:nvPr/>
        </p:nvSpPr>
        <p:spPr>
          <a:xfrm>
            <a:off x="7232193" y="1811314"/>
            <a:ext cx="652784"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28" name="Oval 27"/>
          <p:cNvSpPr/>
          <p:nvPr/>
        </p:nvSpPr>
        <p:spPr>
          <a:xfrm>
            <a:off x="6291684" y="2083429"/>
            <a:ext cx="342135"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30" name="Oval 29"/>
          <p:cNvSpPr/>
          <p:nvPr/>
        </p:nvSpPr>
        <p:spPr>
          <a:xfrm>
            <a:off x="8176125" y="993078"/>
            <a:ext cx="342135"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34" name="Oval 33"/>
          <p:cNvSpPr/>
          <p:nvPr/>
        </p:nvSpPr>
        <p:spPr>
          <a:xfrm>
            <a:off x="6746131" y="1894456"/>
            <a:ext cx="263252"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35" name="Oval 34"/>
          <p:cNvSpPr/>
          <p:nvPr/>
        </p:nvSpPr>
        <p:spPr>
          <a:xfrm>
            <a:off x="8198405" y="1060595"/>
            <a:ext cx="263252"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18" name="Picture Placeholder 17"/>
          <p:cNvSpPr>
            <a:spLocks noGrp="1"/>
          </p:cNvSpPr>
          <p:nvPr>
            <p:ph type="pic" sz="quarter" idx="14"/>
          </p:nvPr>
        </p:nvSpPr>
        <p:spPr>
          <a:xfrm>
            <a:off x="6502400" y="1600200"/>
            <a:ext cx="4572000" cy="3429000"/>
          </a:xfrm>
          <a:prstGeom prst="ellipse">
            <a:avLst/>
          </a:prstGeom>
          <a:ln w="76200">
            <a:solidFill>
              <a:schemeClr val="tx2">
                <a:lumMod val="75000"/>
              </a:schemeClr>
            </a:solidFill>
          </a:ln>
        </p:spPr>
        <p:txBody>
          <a:bodyPr/>
          <a:lstStyle/>
          <a:p>
            <a:r>
              <a:rPr lang="en-US"/>
              <a:t>Click icon to add picture</a:t>
            </a:r>
          </a:p>
        </p:txBody>
      </p:sp>
    </p:spTree>
    <p:extLst>
      <p:ext uri="{BB962C8B-B14F-4D97-AF65-F5344CB8AC3E}">
        <p14:creationId xmlns:p14="http://schemas.microsoft.com/office/powerpoint/2010/main" val="22658229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345924" y="1807361"/>
            <a:ext cx="9497440" cy="4051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8A67CB-E290-45D0-8A9E-74E84B944EBC}" type="datetimeFigureOut">
              <a:rPr lang="en-US" smtClean="0">
                <a:solidFill>
                  <a:srgbClr val="FF9000"/>
                </a:solidFill>
              </a:rPr>
              <a:pPr/>
              <a:t>9/28/2022</a:t>
            </a:fld>
            <a:endParaRPr lang="en-US">
              <a:solidFill>
                <a:srgbClr val="FF9000"/>
              </a:solidFill>
            </a:endParaRPr>
          </a:p>
        </p:txBody>
      </p:sp>
      <p:sp>
        <p:nvSpPr>
          <p:cNvPr id="5" name="Footer Placeholder 4"/>
          <p:cNvSpPr>
            <a:spLocks noGrp="1"/>
          </p:cNvSpPr>
          <p:nvPr>
            <p:ph type="ftr" sz="quarter" idx="11"/>
          </p:nvPr>
        </p:nvSpPr>
        <p:spPr/>
        <p:txBody>
          <a:bodyPr/>
          <a:lstStyle/>
          <a:p>
            <a:endParaRPr lang="en-US">
              <a:solidFill>
                <a:srgbClr val="FF9000"/>
              </a:solidFill>
            </a:endParaRPr>
          </a:p>
        </p:txBody>
      </p:sp>
      <p:sp>
        <p:nvSpPr>
          <p:cNvPr id="6" name="Slide Number Placeholder 5"/>
          <p:cNvSpPr>
            <a:spLocks noGrp="1"/>
          </p:cNvSpPr>
          <p:nvPr>
            <p:ph type="sldNum" sz="quarter" idx="12"/>
          </p:nvPr>
        </p:nvSpPr>
        <p:spPr/>
        <p:txBody>
          <a:bodyPr/>
          <a:lstStyle/>
          <a:p>
            <a:fld id="{1771623C-7D28-4A44-9DE1-7483AB10DDD9}"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7804331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79415" y="675723"/>
            <a:ext cx="1963949" cy="51853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5925" y="675726"/>
            <a:ext cx="7290076" cy="51853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8A67CB-E290-45D0-8A9E-74E84B944EBC}" type="datetimeFigureOut">
              <a:rPr lang="en-US" smtClean="0">
                <a:solidFill>
                  <a:srgbClr val="FF9000"/>
                </a:solidFill>
              </a:rPr>
              <a:pPr/>
              <a:t>9/28/2022</a:t>
            </a:fld>
            <a:endParaRPr lang="en-US">
              <a:solidFill>
                <a:srgbClr val="FF9000"/>
              </a:solidFill>
            </a:endParaRPr>
          </a:p>
        </p:txBody>
      </p:sp>
      <p:sp>
        <p:nvSpPr>
          <p:cNvPr id="5" name="Footer Placeholder 4"/>
          <p:cNvSpPr>
            <a:spLocks noGrp="1"/>
          </p:cNvSpPr>
          <p:nvPr>
            <p:ph type="ftr" sz="quarter" idx="11"/>
          </p:nvPr>
        </p:nvSpPr>
        <p:spPr/>
        <p:txBody>
          <a:bodyPr/>
          <a:lstStyle/>
          <a:p>
            <a:endParaRPr lang="en-US">
              <a:solidFill>
                <a:srgbClr val="FF9000"/>
              </a:solidFill>
            </a:endParaRPr>
          </a:p>
        </p:txBody>
      </p:sp>
      <p:sp>
        <p:nvSpPr>
          <p:cNvPr id="6" name="Slide Number Placeholder 5"/>
          <p:cNvSpPr>
            <a:spLocks noGrp="1"/>
          </p:cNvSpPr>
          <p:nvPr>
            <p:ph type="sldNum" sz="quarter" idx="12"/>
          </p:nvPr>
        </p:nvSpPr>
        <p:spPr/>
        <p:txBody>
          <a:bodyPr/>
          <a:lstStyle/>
          <a:p>
            <a:fld id="{1771623C-7D28-4A44-9DE1-7483AB10DDD9}"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6396412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64217"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64217" y="1981200"/>
            <a:ext cx="5080000" cy="4114800"/>
          </a:xfrm>
        </p:spPr>
        <p:txBody>
          <a:bodyPr/>
          <a:lstStyle/>
          <a:p>
            <a:pPr lvl="0"/>
            <a:endParaRPr lang="en-US" noProof="0"/>
          </a:p>
        </p:txBody>
      </p:sp>
      <p:sp>
        <p:nvSpPr>
          <p:cNvPr id="4" name="Text Placeholder 3"/>
          <p:cNvSpPr>
            <a:spLocks noGrp="1"/>
          </p:cNvSpPr>
          <p:nvPr>
            <p:ph type="body" sz="half" idx="2"/>
          </p:nvPr>
        </p:nvSpPr>
        <p:spPr>
          <a:xfrm>
            <a:off x="6847417"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9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9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DB3D1DF-1996-40CF-8479-4A9617996A15}" type="slidenum">
              <a:rPr lang="en-US">
                <a:solidFill>
                  <a:srgbClr val="FF9000"/>
                </a:solidFill>
              </a:rPr>
              <a:pPr>
                <a:defRPr/>
              </a:pPr>
              <a:t>‹#›</a:t>
            </a:fld>
            <a:endParaRPr lang="en-US">
              <a:solidFill>
                <a:srgbClr val="FF9000"/>
              </a:solidFill>
            </a:endParaRPr>
          </a:p>
        </p:txBody>
      </p:sp>
    </p:spTree>
    <p:extLst>
      <p:ext uri="{BB962C8B-B14F-4D97-AF65-F5344CB8AC3E}">
        <p14:creationId xmlns:p14="http://schemas.microsoft.com/office/powerpoint/2010/main" val="25517928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618BB-D3D6-48E8-A01C-DD24395601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B5255B-B6BE-4E4E-8E52-972ACFF446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AD0764-6017-463B-91A0-7CE09AA36D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1562E2-F6E4-43B8-B15C-414113E1E9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1768C9-8D97-47A9-99E6-652465DE53C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01098C3-6895-4FAE-82F5-80A487BB5D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B979396-22A2-43BA-B243-54349E0657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77D30-53CA-4B84-B4F2-AACE4CEF58B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5558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7824CF-4B63-4CB5-9BF4-3823644CA69C}" type="datetimeFigureOut">
              <a:rPr lang="en-US" smtClean="0"/>
              <a:t>9/28/2022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F582F8B-06CB-44E3-BCB9-6B6206528E7A}" type="slidenum">
              <a:rPr lang="en-US" smtClean="0"/>
              <a:t>‹#›</a:t>
            </a:fld>
            <a:endParaRPr lang="en-US" dirty="0"/>
          </a:p>
        </p:txBody>
      </p:sp>
    </p:spTree>
    <p:extLst>
      <p:ext uri="{BB962C8B-B14F-4D97-AF65-F5344CB8AC3E}">
        <p14:creationId xmlns:p14="http://schemas.microsoft.com/office/powerpoint/2010/main" val="1964822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6983A-3004-4505-997C-FE23708B0D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5CD2B8-D04C-46D6-8495-6F412C8C907C}"/>
              </a:ext>
            </a:extLst>
          </p:cNvPr>
          <p:cNvSpPr>
            <a:spLocks noGrp="1"/>
          </p:cNvSpPr>
          <p:nvPr>
            <p:ph type="dt" sz="half" idx="10"/>
          </p:nvPr>
        </p:nvSpPr>
        <p:spPr/>
        <p:txBody>
          <a:bodyPr/>
          <a:lstStyle/>
          <a:p>
            <a:fld id="{6D42FFF6-1447-4A7C-A51D-204F85DA81D2}" type="datetimeFigureOut">
              <a:rPr lang="en-US" smtClean="0"/>
              <a:t>9/28/2022</a:t>
            </a:fld>
            <a:endParaRPr lang="en-US"/>
          </a:p>
        </p:txBody>
      </p:sp>
      <p:sp>
        <p:nvSpPr>
          <p:cNvPr id="4" name="Footer Placeholder 3">
            <a:extLst>
              <a:ext uri="{FF2B5EF4-FFF2-40B4-BE49-F238E27FC236}">
                <a16:creationId xmlns:a16="http://schemas.microsoft.com/office/drawing/2014/main" id="{859FF198-94C0-4FE1-8186-3DB5FC6D2C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7BDB8B-605D-4308-9E9F-926234EE3E62}"/>
              </a:ext>
            </a:extLst>
          </p:cNvPr>
          <p:cNvSpPr>
            <a:spLocks noGrp="1"/>
          </p:cNvSpPr>
          <p:nvPr>
            <p:ph type="sldNum" sz="quarter" idx="12"/>
          </p:nvPr>
        </p:nvSpPr>
        <p:spPr/>
        <p:txBody>
          <a:bodyPr/>
          <a:lstStyle/>
          <a:p>
            <a:fld id="{A7818DE9-D5DE-496D-9230-25DBBCF384D0}" type="slidenum">
              <a:rPr lang="en-US" smtClean="0"/>
              <a:t>‹#›</a:t>
            </a:fld>
            <a:endParaRPr lang="en-US"/>
          </a:p>
        </p:txBody>
      </p:sp>
    </p:spTree>
    <p:extLst>
      <p:ext uri="{BB962C8B-B14F-4D97-AF65-F5344CB8AC3E}">
        <p14:creationId xmlns:p14="http://schemas.microsoft.com/office/powerpoint/2010/main" val="23274385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7824CF-4B63-4CB5-9BF4-3823644CA69C}" type="datetimeFigureOut">
              <a:rPr lang="en-US" smtClean="0"/>
              <a:t>9/28/2022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F582F8B-06CB-44E3-BCB9-6B6206528E7A}" type="slidenum">
              <a:rPr lang="en-US" smtClean="0"/>
              <a:t>‹#›</a:t>
            </a:fld>
            <a:endParaRPr lang="en-US" dirty="0"/>
          </a:p>
        </p:txBody>
      </p:sp>
    </p:spTree>
    <p:extLst>
      <p:ext uri="{BB962C8B-B14F-4D97-AF65-F5344CB8AC3E}">
        <p14:creationId xmlns:p14="http://schemas.microsoft.com/office/powerpoint/2010/main" val="25241758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7824CF-4B63-4CB5-9BF4-3823644CA69C}" type="datetimeFigureOut">
              <a:rPr lang="en-US" smtClean="0"/>
              <a:t>9/28/2022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F582F8B-06CB-44E3-BCB9-6B6206528E7A}" type="slidenum">
              <a:rPr lang="en-US" smtClean="0"/>
              <a:t>‹#›</a:t>
            </a:fld>
            <a:endParaRPr lang="en-US" dirty="0"/>
          </a:p>
        </p:txBody>
      </p:sp>
    </p:spTree>
    <p:extLst>
      <p:ext uri="{BB962C8B-B14F-4D97-AF65-F5344CB8AC3E}">
        <p14:creationId xmlns:p14="http://schemas.microsoft.com/office/powerpoint/2010/main" val="24715590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7824CF-4B63-4CB5-9BF4-3823644CA69C}" type="datetimeFigureOut">
              <a:rPr lang="en-US" smtClean="0"/>
              <a:t>9/28/2022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F582F8B-06CB-44E3-BCB9-6B6206528E7A}" type="slidenum">
              <a:rPr lang="en-US" smtClean="0"/>
              <a:t>‹#›</a:t>
            </a:fld>
            <a:endParaRPr lang="en-US" dirty="0"/>
          </a:p>
        </p:txBody>
      </p:sp>
    </p:spTree>
    <p:extLst>
      <p:ext uri="{BB962C8B-B14F-4D97-AF65-F5344CB8AC3E}">
        <p14:creationId xmlns:p14="http://schemas.microsoft.com/office/powerpoint/2010/main" val="14389709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7824CF-4B63-4CB5-9BF4-3823644CA69C}" type="datetimeFigureOut">
              <a:rPr lang="en-US" smtClean="0"/>
              <a:t>9/28/2022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F582F8B-06CB-44E3-BCB9-6B6206528E7A}" type="slidenum">
              <a:rPr lang="en-US" smtClean="0"/>
              <a:t>‹#›</a:t>
            </a:fld>
            <a:endParaRPr lang="en-US" dirty="0"/>
          </a:p>
        </p:txBody>
      </p:sp>
    </p:spTree>
    <p:extLst>
      <p:ext uri="{BB962C8B-B14F-4D97-AF65-F5344CB8AC3E}">
        <p14:creationId xmlns:p14="http://schemas.microsoft.com/office/powerpoint/2010/main" val="7839392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7824CF-4B63-4CB5-9BF4-3823644CA69C}" type="datetimeFigureOut">
              <a:rPr lang="en-US" smtClean="0"/>
              <a:t>9/28/2022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F582F8B-06CB-44E3-BCB9-6B6206528E7A}" type="slidenum">
              <a:rPr lang="en-US" smtClean="0"/>
              <a:t>‹#›</a:t>
            </a:fld>
            <a:endParaRPr lang="en-US" dirty="0"/>
          </a:p>
        </p:txBody>
      </p:sp>
    </p:spTree>
    <p:extLst>
      <p:ext uri="{BB962C8B-B14F-4D97-AF65-F5344CB8AC3E}">
        <p14:creationId xmlns:p14="http://schemas.microsoft.com/office/powerpoint/2010/main" val="32688528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7824CF-4B63-4CB5-9BF4-3823644CA69C}" type="datetimeFigureOut">
              <a:rPr lang="en-US" smtClean="0"/>
              <a:t>9/28/2022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F582F8B-06CB-44E3-BCB9-6B6206528E7A}" type="slidenum">
              <a:rPr lang="en-US" smtClean="0"/>
              <a:t>‹#›</a:t>
            </a:fld>
            <a:endParaRPr lang="en-US" dirty="0"/>
          </a:p>
        </p:txBody>
      </p:sp>
    </p:spTree>
    <p:extLst>
      <p:ext uri="{BB962C8B-B14F-4D97-AF65-F5344CB8AC3E}">
        <p14:creationId xmlns:p14="http://schemas.microsoft.com/office/powerpoint/2010/main" val="30125387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7824CF-4B63-4CB5-9BF4-3823644CA69C}" type="datetimeFigureOut">
              <a:rPr lang="en-US" smtClean="0"/>
              <a:t>9/28/2022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F582F8B-06CB-44E3-BCB9-6B6206528E7A}" type="slidenum">
              <a:rPr lang="en-US" smtClean="0"/>
              <a:t>‹#›</a:t>
            </a:fld>
            <a:endParaRPr lang="en-US" dirty="0"/>
          </a:p>
        </p:txBody>
      </p:sp>
    </p:spTree>
    <p:extLst>
      <p:ext uri="{BB962C8B-B14F-4D97-AF65-F5344CB8AC3E}">
        <p14:creationId xmlns:p14="http://schemas.microsoft.com/office/powerpoint/2010/main" val="32024355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7824CF-4B63-4CB5-9BF4-3823644CA69C}" type="datetimeFigureOut">
              <a:rPr lang="en-US" smtClean="0"/>
              <a:t>9/28/2022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F582F8B-06CB-44E3-BCB9-6B6206528E7A}" type="slidenum">
              <a:rPr lang="en-US" smtClean="0"/>
              <a:t>‹#›</a:t>
            </a:fld>
            <a:endParaRPr lang="en-US" dirty="0"/>
          </a:p>
        </p:txBody>
      </p:sp>
    </p:spTree>
    <p:extLst>
      <p:ext uri="{BB962C8B-B14F-4D97-AF65-F5344CB8AC3E}">
        <p14:creationId xmlns:p14="http://schemas.microsoft.com/office/powerpoint/2010/main" val="5065576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7824CF-4B63-4CB5-9BF4-3823644CA69C}" type="datetimeFigureOut">
              <a:rPr lang="en-US" smtClean="0"/>
              <a:t>9/28/2022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F582F8B-06CB-44E3-BCB9-6B6206528E7A}" type="slidenum">
              <a:rPr lang="en-US" smtClean="0"/>
              <a:t>‹#›</a:t>
            </a:fld>
            <a:endParaRPr lang="en-US" dirty="0"/>
          </a:p>
        </p:txBody>
      </p:sp>
    </p:spTree>
    <p:extLst>
      <p:ext uri="{BB962C8B-B14F-4D97-AF65-F5344CB8AC3E}">
        <p14:creationId xmlns:p14="http://schemas.microsoft.com/office/powerpoint/2010/main" val="3768017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7824CF-4B63-4CB5-9BF4-3823644CA69C}" type="datetimeFigureOut">
              <a:rPr lang="en-US" smtClean="0"/>
              <a:t>9/28/2022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F582F8B-06CB-44E3-BCB9-6B6206528E7A}" type="slidenum">
              <a:rPr lang="en-US" smtClean="0"/>
              <a:t>‹#›</a:t>
            </a:fld>
            <a:endParaRPr lang="en-US" dirty="0"/>
          </a:p>
        </p:txBody>
      </p:sp>
    </p:spTree>
    <p:extLst>
      <p:ext uri="{BB962C8B-B14F-4D97-AF65-F5344CB8AC3E}">
        <p14:creationId xmlns:p14="http://schemas.microsoft.com/office/powerpoint/2010/main" val="1158267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83BC4A-7470-4363-97EE-D00A38A02975}"/>
              </a:ext>
            </a:extLst>
          </p:cNvPr>
          <p:cNvSpPr>
            <a:spLocks noGrp="1"/>
          </p:cNvSpPr>
          <p:nvPr>
            <p:ph type="dt" sz="half" idx="10"/>
          </p:nvPr>
        </p:nvSpPr>
        <p:spPr/>
        <p:txBody>
          <a:bodyPr/>
          <a:lstStyle/>
          <a:p>
            <a:fld id="{6D42FFF6-1447-4A7C-A51D-204F85DA81D2}" type="datetimeFigureOut">
              <a:rPr lang="en-US" smtClean="0"/>
              <a:t>9/28/2022</a:t>
            </a:fld>
            <a:endParaRPr lang="en-US"/>
          </a:p>
        </p:txBody>
      </p:sp>
      <p:sp>
        <p:nvSpPr>
          <p:cNvPr id="3" name="Footer Placeholder 2">
            <a:extLst>
              <a:ext uri="{FF2B5EF4-FFF2-40B4-BE49-F238E27FC236}">
                <a16:creationId xmlns:a16="http://schemas.microsoft.com/office/drawing/2014/main" id="{6E7924A7-6E1E-4C42-8C8E-BDEC75BA69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6A867B-B4D7-4C18-A59A-3BA942F4F0B0}"/>
              </a:ext>
            </a:extLst>
          </p:cNvPr>
          <p:cNvSpPr>
            <a:spLocks noGrp="1"/>
          </p:cNvSpPr>
          <p:nvPr>
            <p:ph type="sldNum" sz="quarter" idx="12"/>
          </p:nvPr>
        </p:nvSpPr>
        <p:spPr/>
        <p:txBody>
          <a:bodyPr/>
          <a:lstStyle/>
          <a:p>
            <a:fld id="{A7818DE9-D5DE-496D-9230-25DBBCF384D0}" type="slidenum">
              <a:rPr lang="en-US" smtClean="0"/>
              <a:t>‹#›</a:t>
            </a:fld>
            <a:endParaRPr lang="en-US"/>
          </a:p>
        </p:txBody>
      </p:sp>
    </p:spTree>
    <p:extLst>
      <p:ext uri="{BB962C8B-B14F-4D97-AF65-F5344CB8AC3E}">
        <p14:creationId xmlns:p14="http://schemas.microsoft.com/office/powerpoint/2010/main" val="31690051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233" y="2438403"/>
            <a:ext cx="12196233"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5745 h 720"/>
                  <a:gd name="T4" fmla="*/ 624 w 1000"/>
                  <a:gd name="T5" fmla="*/ 5745 h 720"/>
                  <a:gd name="T6" fmla="*/ 62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1" name="Freeform 7"/>
              <p:cNvSpPr>
                <a:spLocks/>
              </p:cNvSpPr>
              <p:nvPr/>
            </p:nvSpPr>
            <p:spPr bwMode="ltGray">
              <a:xfrm rot="-5400000">
                <a:off x="-57" y="1752"/>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252 h 317"/>
                  <a:gd name="T4" fmla="*/ 624 w 624"/>
                  <a:gd name="T5" fmla="*/ 25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362 h 272"/>
                  <a:gd name="T4" fmla="*/ 240 w 624"/>
                  <a:gd name="T5" fmla="*/ 319 h 272"/>
                  <a:gd name="T6" fmla="*/ 624 w 624"/>
                  <a:gd name="T7" fmla="*/ 36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4" name="Freeform 10"/>
              <p:cNvSpPr>
                <a:spLocks/>
              </p:cNvSpPr>
              <p:nvPr/>
            </p:nvSpPr>
            <p:spPr bwMode="ltGray">
              <a:xfrm rot="-5400000">
                <a:off x="156" y="1726"/>
                <a:ext cx="632" cy="315"/>
              </a:xfrm>
              <a:custGeom>
                <a:avLst/>
                <a:gdLst>
                  <a:gd name="T0" fmla="*/ 8 w 632"/>
                  <a:gd name="T1" fmla="*/ 39 h 362"/>
                  <a:gd name="T2" fmla="*/ 8 w 632"/>
                  <a:gd name="T3" fmla="*/ 276 h 362"/>
                  <a:gd name="T4" fmla="*/ 248 w 632"/>
                  <a:gd name="T5" fmla="*/ 276 h 362"/>
                  <a:gd name="T6" fmla="*/ 632 w 632"/>
                  <a:gd name="T7" fmla="*/ 276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7" name="Freeform 13"/>
              <p:cNvSpPr>
                <a:spLocks/>
              </p:cNvSpPr>
              <p:nvPr/>
            </p:nvSpPr>
            <p:spPr bwMode="ltGray">
              <a:xfrm rot="-5400000">
                <a:off x="1830" y="1747"/>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252 h 317"/>
                  <a:gd name="T4" fmla="*/ 624 w 624"/>
                  <a:gd name="T5" fmla="*/ 25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361 h 272"/>
                  <a:gd name="T4" fmla="*/ 240 w 624"/>
                  <a:gd name="T5" fmla="*/ 319 h 272"/>
                  <a:gd name="T6" fmla="*/ 624 w 624"/>
                  <a:gd name="T7" fmla="*/ 3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20" name="Freeform 16"/>
              <p:cNvSpPr>
                <a:spLocks/>
              </p:cNvSpPr>
              <p:nvPr/>
            </p:nvSpPr>
            <p:spPr bwMode="ltGray">
              <a:xfrm rot="-5400000">
                <a:off x="2043" y="1721"/>
                <a:ext cx="632" cy="316"/>
              </a:xfrm>
              <a:custGeom>
                <a:avLst/>
                <a:gdLst>
                  <a:gd name="T0" fmla="*/ 8 w 632"/>
                  <a:gd name="T1" fmla="*/ 39 h 362"/>
                  <a:gd name="T2" fmla="*/ 8 w 632"/>
                  <a:gd name="T3" fmla="*/ 277 h 362"/>
                  <a:gd name="T4" fmla="*/ 248 w 632"/>
                  <a:gd name="T5" fmla="*/ 277 h 362"/>
                  <a:gd name="T6" fmla="*/ 632 w 632"/>
                  <a:gd name="T7" fmla="*/ 277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23" name="Freeform 19"/>
              <p:cNvSpPr>
                <a:spLocks/>
              </p:cNvSpPr>
              <p:nvPr/>
            </p:nvSpPr>
            <p:spPr bwMode="ltGray">
              <a:xfrm rot="-5400000">
                <a:off x="4584" y="1747"/>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361 h 272"/>
                  <a:gd name="T4" fmla="*/ 240 w 624"/>
                  <a:gd name="T5" fmla="*/ 319 h 272"/>
                  <a:gd name="T6" fmla="*/ 624 w 624"/>
                  <a:gd name="T7" fmla="*/ 3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26" name="Freeform 22"/>
              <p:cNvSpPr>
                <a:spLocks/>
              </p:cNvSpPr>
              <p:nvPr/>
            </p:nvSpPr>
            <p:spPr bwMode="ltGray">
              <a:xfrm rot="-5400000">
                <a:off x="4797" y="1721"/>
                <a:ext cx="632" cy="316"/>
              </a:xfrm>
              <a:custGeom>
                <a:avLst/>
                <a:gdLst>
                  <a:gd name="T0" fmla="*/ 8 w 632"/>
                  <a:gd name="T1" fmla="*/ 39 h 362"/>
                  <a:gd name="T2" fmla="*/ 8 w 632"/>
                  <a:gd name="T3" fmla="*/ 277 h 362"/>
                  <a:gd name="T4" fmla="*/ 248 w 632"/>
                  <a:gd name="T5" fmla="*/ 277 h 362"/>
                  <a:gd name="T6" fmla="*/ 632 w 632"/>
                  <a:gd name="T7" fmla="*/ 277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grpSp>
        <p:sp>
          <p:nvSpPr>
            <p:cNvPr id="6" name="Freeform 23"/>
            <p:cNvSpPr>
              <a:spLocks/>
            </p:cNvSpPr>
            <p:nvPr/>
          </p:nvSpPr>
          <p:spPr bwMode="ltGray">
            <a:xfrm flipH="1">
              <a:off x="-2" y="1536"/>
              <a:ext cx="5762" cy="412"/>
            </a:xfrm>
            <a:custGeom>
              <a:avLst/>
              <a:gdLst>
                <a:gd name="T0" fmla="*/ 0 w 5762"/>
                <a:gd name="T1" fmla="*/ 210 h 385"/>
                <a:gd name="T2" fmla="*/ 5762 w 5762"/>
                <a:gd name="T3" fmla="*/ 201 h 385"/>
                <a:gd name="T4" fmla="*/ 5762 w 5762"/>
                <a:gd name="T5" fmla="*/ 4 h 385"/>
                <a:gd name="T6" fmla="*/ 0 w 5762"/>
                <a:gd name="T7" fmla="*/ 0 h 385"/>
                <a:gd name="T8" fmla="*/ 0 w 5762"/>
                <a:gd name="T9" fmla="*/ 210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grpSp>
      <p:sp>
        <p:nvSpPr>
          <p:cNvPr id="4121" name="Rectangle 25"/>
          <p:cNvSpPr>
            <a:spLocks noGrp="1" noChangeArrowheads="1"/>
          </p:cNvSpPr>
          <p:nvPr>
            <p:ph type="ctrTitle"/>
          </p:nvPr>
        </p:nvSpPr>
        <p:spPr>
          <a:xfrm>
            <a:off x="1564217" y="1561108"/>
            <a:ext cx="10363200" cy="923330"/>
          </a:xfrm>
        </p:spPr>
        <p:txBody>
          <a:bodyPr anchor="b">
            <a:spAutoFit/>
          </a:bodyPr>
          <a:lstStyle>
            <a:lvl1pPr>
              <a:defRPr sz="5400"/>
            </a:lvl1pPr>
          </a:lstStyle>
          <a:p>
            <a:pPr lvl="0"/>
            <a:r>
              <a:rPr lang="en-US" noProof="0"/>
              <a:t>Click to edit Master title style</a:t>
            </a:r>
          </a:p>
        </p:txBody>
      </p:sp>
      <p:sp>
        <p:nvSpPr>
          <p:cNvPr id="4122" name="Rectangle 26"/>
          <p:cNvSpPr>
            <a:spLocks noGrp="1" noChangeArrowheads="1"/>
          </p:cNvSpPr>
          <p:nvPr>
            <p:ph type="subTitle" idx="1"/>
          </p:nvPr>
        </p:nvSpPr>
        <p:spPr>
          <a:xfrm>
            <a:off x="1555751" y="3886200"/>
            <a:ext cx="8534400" cy="1752600"/>
          </a:xfrm>
        </p:spPr>
        <p:txBody>
          <a:bodyPr/>
          <a:lstStyle>
            <a:lvl1pPr marL="0" indent="0">
              <a:buFont typeface="Wingdings" pitchFamily="2" charset="2"/>
              <a:buNone/>
              <a:defRPr sz="3000"/>
            </a:lvl1pPr>
          </a:lstStyle>
          <a:p>
            <a:pPr lvl="0"/>
            <a:r>
              <a:rPr lang="en-US" noProof="0"/>
              <a:t>Click to edit Master subtitle style</a:t>
            </a:r>
          </a:p>
        </p:txBody>
      </p:sp>
      <p:sp>
        <p:nvSpPr>
          <p:cNvPr id="27" name="Rectangle 27"/>
          <p:cNvSpPr>
            <a:spLocks noGrp="1" noChangeArrowheads="1"/>
          </p:cNvSpPr>
          <p:nvPr>
            <p:ph type="dt" sz="half" idx="10"/>
          </p:nvPr>
        </p:nvSpPr>
        <p:spPr>
          <a:xfrm>
            <a:off x="1555751" y="6248400"/>
            <a:ext cx="2540000" cy="457200"/>
          </a:xfrm>
        </p:spPr>
        <p:txBody>
          <a:bodyPr/>
          <a:lstStyle>
            <a:lvl1pPr>
              <a:defRPr smtClean="0">
                <a:solidFill>
                  <a:srgbClr val="000000"/>
                </a:solidFill>
              </a:defRPr>
            </a:lvl1pPr>
          </a:lstStyle>
          <a:p>
            <a:pPr>
              <a:defRPr/>
            </a:pPr>
            <a:endParaRPr lang="en-US" dirty="0"/>
          </a:p>
        </p:txBody>
      </p:sp>
      <p:sp>
        <p:nvSpPr>
          <p:cNvPr id="28" name="Rectangle 28"/>
          <p:cNvSpPr>
            <a:spLocks noGrp="1" noChangeArrowheads="1"/>
          </p:cNvSpPr>
          <p:nvPr>
            <p:ph type="ftr" sz="quarter" idx="11"/>
          </p:nvPr>
        </p:nvSpPr>
        <p:spPr/>
        <p:txBody>
          <a:bodyPr/>
          <a:lstStyle>
            <a:lvl1pPr>
              <a:defRPr smtClean="0">
                <a:solidFill>
                  <a:srgbClr val="000000"/>
                </a:solidFill>
              </a:defRPr>
            </a:lvl1pPr>
          </a:lstStyle>
          <a:p>
            <a:pPr>
              <a:defRPr/>
            </a:pPr>
            <a:endParaRPr lang="en-US" dirty="0"/>
          </a:p>
        </p:txBody>
      </p:sp>
      <p:sp>
        <p:nvSpPr>
          <p:cNvPr id="29" name="Rectangle 29"/>
          <p:cNvSpPr>
            <a:spLocks noGrp="1" noChangeArrowheads="1"/>
          </p:cNvSpPr>
          <p:nvPr>
            <p:ph type="sldNum" sz="quarter" idx="12"/>
          </p:nvPr>
        </p:nvSpPr>
        <p:spPr/>
        <p:txBody>
          <a:bodyPr/>
          <a:lstStyle>
            <a:lvl1pPr>
              <a:defRPr smtClean="0">
                <a:solidFill>
                  <a:srgbClr val="000000"/>
                </a:solidFill>
              </a:defRPr>
            </a:lvl1pPr>
          </a:lstStyle>
          <a:p>
            <a:pPr>
              <a:defRPr/>
            </a:pPr>
            <a:fld id="{7A6CE25E-E636-42C7-A822-8CED9B036D52}" type="slidenum">
              <a:rPr lang="en-US"/>
              <a:pPr>
                <a:defRPr/>
              </a:pPr>
              <a:t>‹#›</a:t>
            </a:fld>
            <a:endParaRPr lang="en-US" dirty="0"/>
          </a:p>
        </p:txBody>
      </p:sp>
    </p:spTree>
    <p:extLst>
      <p:ext uri="{BB962C8B-B14F-4D97-AF65-F5344CB8AC3E}">
        <p14:creationId xmlns:p14="http://schemas.microsoft.com/office/powerpoint/2010/main" val="458145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BEFC523-3523-4662-9083-74FB40BBE25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357934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0B32B38-E707-418B-94FD-B19E6E133D9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858071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64217" y="19812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7417" y="19812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F090C08-6EE7-4892-8F18-9DFACC6B56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291131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14DD750-D974-4896-A502-95931A059F9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689293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8D6A4AB1-F890-4054-9218-AA7EF575721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430023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7A10A6D7-F0C1-4272-8591-654700C813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963315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89C8013-C3ED-4655-97B1-C8AE32D55DE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936582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01811688-BD42-4325-B649-E28D905ABEB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347402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CD4413D-B5A1-40E5-9527-989D9A57CBB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00888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7C099-59DF-406F-8040-70C816ED93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4108B9-2323-4D50-8602-B5DE21DE66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43B3FA-D188-44BA-AD22-D07825DC58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EF63B7-7E5C-48CF-A630-7DF3437D0110}"/>
              </a:ext>
            </a:extLst>
          </p:cNvPr>
          <p:cNvSpPr>
            <a:spLocks noGrp="1"/>
          </p:cNvSpPr>
          <p:nvPr>
            <p:ph type="dt" sz="half" idx="10"/>
          </p:nvPr>
        </p:nvSpPr>
        <p:spPr/>
        <p:txBody>
          <a:bodyPr/>
          <a:lstStyle/>
          <a:p>
            <a:fld id="{6D42FFF6-1447-4A7C-A51D-204F85DA81D2}" type="datetimeFigureOut">
              <a:rPr lang="en-US" smtClean="0"/>
              <a:t>9/28/2022</a:t>
            </a:fld>
            <a:endParaRPr lang="en-US"/>
          </a:p>
        </p:txBody>
      </p:sp>
      <p:sp>
        <p:nvSpPr>
          <p:cNvPr id="6" name="Footer Placeholder 5">
            <a:extLst>
              <a:ext uri="{FF2B5EF4-FFF2-40B4-BE49-F238E27FC236}">
                <a16:creationId xmlns:a16="http://schemas.microsoft.com/office/drawing/2014/main" id="{14193029-BD3A-43C7-B639-3D19759D1D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261CA1-97E5-41BF-8CAB-34AE03F2D8CB}"/>
              </a:ext>
            </a:extLst>
          </p:cNvPr>
          <p:cNvSpPr>
            <a:spLocks noGrp="1"/>
          </p:cNvSpPr>
          <p:nvPr>
            <p:ph type="sldNum" sz="quarter" idx="12"/>
          </p:nvPr>
        </p:nvSpPr>
        <p:spPr/>
        <p:txBody>
          <a:bodyPr/>
          <a:lstStyle/>
          <a:p>
            <a:fld id="{A7818DE9-D5DE-496D-9230-25DBBCF384D0}" type="slidenum">
              <a:rPr lang="en-US" smtClean="0"/>
              <a:t>‹#›</a:t>
            </a:fld>
            <a:endParaRPr lang="en-US"/>
          </a:p>
        </p:txBody>
      </p:sp>
    </p:spTree>
    <p:extLst>
      <p:ext uri="{BB962C8B-B14F-4D97-AF65-F5344CB8AC3E}">
        <p14:creationId xmlns:p14="http://schemas.microsoft.com/office/powerpoint/2010/main" val="15224821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6617"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64217"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B364451E-971F-4C22-8BF4-5D75F8BDC9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597912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64217"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64217"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7417" y="1981200"/>
            <a:ext cx="5080000" cy="4114800"/>
          </a:xfrm>
        </p:spPr>
        <p:txBody>
          <a:bodyPr/>
          <a:lstStyle/>
          <a:p>
            <a:pPr lvl="0"/>
            <a:endParaRPr lang="en-US" noProof="0" dirty="0"/>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14EF3EC0-C74A-4001-8A03-8BFE0010AFB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212407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64217"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64217"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847417"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30E6B6C-06C2-4C67-9423-D9C31E20BB3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406277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p:nvSpPr>
        <p:spPr>
          <a:xfrm>
            <a:off x="0" y="0"/>
            <a:ext cx="454660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2" name="Freeform 7"/>
          <p:cNvSpPr>
            <a:spLocks noChangeAspect="1" noEditPoints="1"/>
          </p:cNvSpPr>
          <p:nvPr/>
        </p:nvSpPr>
        <p:spPr bwMode="auto">
          <a:xfrm>
            <a:off x="1117600" y="1762090"/>
            <a:ext cx="3362368"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solidFill>
                <a:srgbClr val="2E2224"/>
              </a:solidFill>
            </a:endParaRPr>
          </a:p>
        </p:txBody>
      </p:sp>
      <p:sp>
        <p:nvSpPr>
          <p:cNvPr id="3" name="Subtitle 2"/>
          <p:cNvSpPr>
            <a:spLocks noGrp="1"/>
          </p:cNvSpPr>
          <p:nvPr>
            <p:ph type="subTitle" idx="1"/>
          </p:nvPr>
        </p:nvSpPr>
        <p:spPr>
          <a:xfrm>
            <a:off x="4991097" y="3721473"/>
            <a:ext cx="6827520" cy="1581150"/>
          </a:xfrm>
        </p:spPr>
        <p:txBody>
          <a:bodyPr>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19E94771-7677-408E-B08F-CBA79F951EDF}" type="datetimeFigureOut">
              <a:rPr lang="en-US" smtClean="0">
                <a:solidFill>
                  <a:srgbClr val="CBD8DD"/>
                </a:solidFill>
              </a:rPr>
              <a:pPr/>
              <a:t>9/28/2022</a:t>
            </a:fld>
            <a:endParaRPr lang="en-US" dirty="0">
              <a:solidFill>
                <a:srgbClr val="CBD8DD"/>
              </a:solidFill>
            </a:endParaRPr>
          </a:p>
        </p:txBody>
      </p:sp>
      <p:sp>
        <p:nvSpPr>
          <p:cNvPr id="5" name="Footer Placeholder 4"/>
          <p:cNvSpPr>
            <a:spLocks noGrp="1"/>
          </p:cNvSpPr>
          <p:nvPr>
            <p:ph type="ftr" sz="quarter" idx="11"/>
          </p:nvPr>
        </p:nvSpPr>
        <p:spPr/>
        <p:txBody>
          <a:bodyPr/>
          <a:lstStyle/>
          <a:p>
            <a:endParaRPr lang="en-US" dirty="0">
              <a:solidFill>
                <a:srgbClr val="48231E"/>
              </a:solidFill>
            </a:endParaRPr>
          </a:p>
        </p:txBody>
      </p:sp>
      <p:sp>
        <p:nvSpPr>
          <p:cNvPr id="6" name="Slide Number Placeholder 5"/>
          <p:cNvSpPr>
            <a:spLocks noGrp="1"/>
          </p:cNvSpPr>
          <p:nvPr>
            <p:ph type="sldNum" sz="quarter" idx="12"/>
          </p:nvPr>
        </p:nvSpPr>
        <p:spPr>
          <a:xfrm>
            <a:off x="10655300" y="6429375"/>
            <a:ext cx="1168400" cy="292100"/>
          </a:xfrm>
        </p:spPr>
        <p:txBody>
          <a:bodyPr/>
          <a:lstStyle/>
          <a:p>
            <a:fld id="{0C172E15-E69A-4301-94D7-CA99638DE418}" type="slidenum">
              <a:rPr lang="en-US" smtClean="0">
                <a:solidFill>
                  <a:srgbClr val="48231E"/>
                </a:solidFill>
              </a:rPr>
              <a:pPr/>
              <a:t>‹#›</a:t>
            </a:fld>
            <a:endParaRPr lang="en-US" dirty="0">
              <a:solidFill>
                <a:srgbClr val="48231E"/>
              </a:solidFill>
            </a:endParaRPr>
          </a:p>
        </p:txBody>
      </p:sp>
      <p:sp>
        <p:nvSpPr>
          <p:cNvPr id="9" name="Freeform 7"/>
          <p:cNvSpPr>
            <a:spLocks noChangeAspect="1" noEditPoints="1"/>
          </p:cNvSpPr>
          <p:nvPr/>
        </p:nvSpPr>
        <p:spPr bwMode="auto">
          <a:xfrm>
            <a:off x="1117600" y="1762090"/>
            <a:ext cx="3362368"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solidFill>
                <a:srgbClr val="2E2224"/>
              </a:solidFill>
            </a:endParaRPr>
          </a:p>
        </p:txBody>
      </p:sp>
      <p:sp>
        <p:nvSpPr>
          <p:cNvPr id="10" name="Title 9"/>
          <p:cNvSpPr>
            <a:spLocks noGrp="1"/>
          </p:cNvSpPr>
          <p:nvPr>
            <p:ph type="title"/>
          </p:nvPr>
        </p:nvSpPr>
        <p:spPr>
          <a:xfrm>
            <a:off x="4986528" y="1417320"/>
            <a:ext cx="6827520" cy="2304288"/>
          </a:xfrm>
        </p:spPr>
        <p:txBody>
          <a:bodyPr>
            <a:normAutofit/>
          </a:bodyPr>
          <a:lstStyle>
            <a:lvl1pPr>
              <a:defRPr sz="4000" cap="all" baseline="0"/>
            </a:lvl1pPr>
          </a:lstStyle>
          <a:p>
            <a:r>
              <a:rPr lang="en-US"/>
              <a:t>Click to edit Master title style</a:t>
            </a:r>
            <a:endParaRPr lang="en-US" dirty="0"/>
          </a:p>
        </p:txBody>
      </p:sp>
      <p:sp>
        <p:nvSpPr>
          <p:cNvPr id="13" name="Freeform 7"/>
          <p:cNvSpPr>
            <a:spLocks noChangeAspect="1" noEditPoints="1"/>
          </p:cNvSpPr>
          <p:nvPr/>
        </p:nvSpPr>
        <p:spPr bwMode="auto">
          <a:xfrm>
            <a:off x="1117600" y="1762090"/>
            <a:ext cx="3362368"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solidFill>
                <a:srgbClr val="2E2224"/>
              </a:solidFill>
            </a:endParaRPr>
          </a:p>
        </p:txBody>
      </p:sp>
    </p:spTree>
    <p:extLst>
      <p:ext uri="{BB962C8B-B14F-4D97-AF65-F5344CB8AC3E}">
        <p14:creationId xmlns:p14="http://schemas.microsoft.com/office/powerpoint/2010/main" val="7889514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Freeform 8"/>
          <p:cNvSpPr>
            <a:spLocks noChangeAspect="1" noEditPoints="1"/>
          </p:cNvSpPr>
          <p:nvPr/>
        </p:nvSpPr>
        <p:spPr bwMode="auto">
          <a:xfrm>
            <a:off x="7319512" y="0"/>
            <a:ext cx="4525024" cy="6858000"/>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solidFill>
                <a:srgbClr val="2E2224"/>
              </a:solidFill>
            </a:endParaRPr>
          </a:p>
        </p:txBody>
      </p:sp>
      <p:sp>
        <p:nvSpPr>
          <p:cNvPr id="4" name="Date Placeholder 3"/>
          <p:cNvSpPr>
            <a:spLocks noGrp="1"/>
          </p:cNvSpPr>
          <p:nvPr>
            <p:ph type="dt" sz="half" idx="10"/>
          </p:nvPr>
        </p:nvSpPr>
        <p:spPr/>
        <p:txBody>
          <a:bodyPr/>
          <a:lstStyle/>
          <a:p>
            <a:fld id="{19E94771-7677-408E-B08F-CBA79F951EDF}" type="datetimeFigureOut">
              <a:rPr lang="en-US" smtClean="0">
                <a:solidFill>
                  <a:srgbClr val="48231E"/>
                </a:solidFill>
              </a:rPr>
              <a:pPr/>
              <a:t>9/28/2022</a:t>
            </a:fld>
            <a:endParaRPr lang="en-US" dirty="0">
              <a:solidFill>
                <a:srgbClr val="48231E"/>
              </a:solidFill>
            </a:endParaRPr>
          </a:p>
        </p:txBody>
      </p:sp>
      <p:sp>
        <p:nvSpPr>
          <p:cNvPr id="5" name="Footer Placeholder 4"/>
          <p:cNvSpPr>
            <a:spLocks noGrp="1"/>
          </p:cNvSpPr>
          <p:nvPr>
            <p:ph type="ftr" sz="quarter" idx="11"/>
          </p:nvPr>
        </p:nvSpPr>
        <p:spPr/>
        <p:txBody>
          <a:bodyPr/>
          <a:lstStyle/>
          <a:p>
            <a:endParaRPr lang="en-US" dirty="0">
              <a:solidFill>
                <a:srgbClr val="48231E"/>
              </a:solidFill>
            </a:endParaRPr>
          </a:p>
        </p:txBody>
      </p:sp>
      <p:sp>
        <p:nvSpPr>
          <p:cNvPr id="6" name="Slide Number Placeholder 5"/>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
        <p:nvSpPr>
          <p:cNvPr id="25" name="Title Placeholder 1"/>
          <p:cNvSpPr>
            <a:spLocks noGrp="1"/>
          </p:cNvSpPr>
          <p:nvPr>
            <p:ph type="title"/>
          </p:nvPr>
        </p:nvSpPr>
        <p:spPr>
          <a:xfrm>
            <a:off x="368300" y="228601"/>
            <a:ext cx="11455400" cy="1066801"/>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1" name="Content Placeholder 30"/>
          <p:cNvSpPr>
            <a:spLocks noGrp="1"/>
          </p:cNvSpPr>
          <p:nvPr>
            <p:ph sz="quarter" idx="13"/>
          </p:nvPr>
        </p:nvSpPr>
        <p:spPr>
          <a:xfrm>
            <a:off x="365760" y="1298448"/>
            <a:ext cx="11460480"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88154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454660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4" name="Date Placeholder 3"/>
          <p:cNvSpPr>
            <a:spLocks noGrp="1"/>
          </p:cNvSpPr>
          <p:nvPr>
            <p:ph type="dt" sz="half" idx="10"/>
          </p:nvPr>
        </p:nvSpPr>
        <p:spPr/>
        <p:txBody>
          <a:bodyPr/>
          <a:lstStyle>
            <a:lvl1pPr>
              <a:defRPr>
                <a:solidFill>
                  <a:schemeClr val="bg2"/>
                </a:solidFill>
              </a:defRPr>
            </a:lvl1pPr>
          </a:lstStyle>
          <a:p>
            <a:fld id="{19E94771-7677-408E-B08F-CBA79F951EDF}" type="datetimeFigureOut">
              <a:rPr lang="en-US" smtClean="0">
                <a:solidFill>
                  <a:srgbClr val="CBD8DD"/>
                </a:solidFill>
              </a:rPr>
              <a:pPr/>
              <a:t>9/28/2022</a:t>
            </a:fld>
            <a:endParaRPr lang="en-US" dirty="0">
              <a:solidFill>
                <a:srgbClr val="CBD8DD"/>
              </a:solidFill>
            </a:endParaRPr>
          </a:p>
        </p:txBody>
      </p:sp>
      <p:sp>
        <p:nvSpPr>
          <p:cNvPr id="5" name="Footer Placeholder 4"/>
          <p:cNvSpPr>
            <a:spLocks noGrp="1"/>
          </p:cNvSpPr>
          <p:nvPr>
            <p:ph type="ftr" sz="quarter" idx="11"/>
          </p:nvPr>
        </p:nvSpPr>
        <p:spPr/>
        <p:txBody>
          <a:bodyPr/>
          <a:lstStyle/>
          <a:p>
            <a:endParaRPr lang="en-US" dirty="0">
              <a:solidFill>
                <a:srgbClr val="48231E"/>
              </a:solidFill>
            </a:endParaRPr>
          </a:p>
        </p:txBody>
      </p:sp>
      <p:sp>
        <p:nvSpPr>
          <p:cNvPr id="6" name="Slide Number Placeholder 5"/>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
        <p:nvSpPr>
          <p:cNvPr id="15" name="Subtitle 2"/>
          <p:cNvSpPr>
            <a:spLocks noGrp="1"/>
          </p:cNvSpPr>
          <p:nvPr>
            <p:ph type="subTitle" idx="1"/>
          </p:nvPr>
        </p:nvSpPr>
        <p:spPr>
          <a:xfrm>
            <a:off x="4991099" y="1400175"/>
            <a:ext cx="6827520" cy="1476375"/>
          </a:xfrm>
        </p:spPr>
        <p:txBody>
          <a:bodyPr anchor="b" anchorCtr="0">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Freeform 7"/>
          <p:cNvSpPr>
            <a:spLocks noChangeAspect="1" noEditPoints="1"/>
          </p:cNvSpPr>
          <p:nvPr/>
        </p:nvSpPr>
        <p:spPr bwMode="auto">
          <a:xfrm>
            <a:off x="45720" y="136642"/>
            <a:ext cx="4434865" cy="6721359"/>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solidFill>
                <a:srgbClr val="2E2224"/>
              </a:solidFill>
            </a:endParaRPr>
          </a:p>
        </p:txBody>
      </p:sp>
      <p:sp>
        <p:nvSpPr>
          <p:cNvPr id="12" name="Title 11"/>
          <p:cNvSpPr>
            <a:spLocks noGrp="1"/>
          </p:cNvSpPr>
          <p:nvPr>
            <p:ph type="title"/>
          </p:nvPr>
        </p:nvSpPr>
        <p:spPr>
          <a:xfrm>
            <a:off x="4978401" y="2895600"/>
            <a:ext cx="6839391" cy="2667001"/>
          </a:xfrm>
        </p:spPr>
        <p:txBody>
          <a:bodyPr anchor="t">
            <a:normAutofit/>
          </a:bodyPr>
          <a:lstStyle>
            <a:lvl1pPr>
              <a:defRPr kumimoji="0" lang="en-US" sz="4000" b="0" i="0" u="none" strike="noStrike" kern="1200" cap="all" spc="0" normalizeH="0" baseline="0" noProof="0" dirty="0" smtClean="0">
                <a:ln>
                  <a:noFill/>
                </a:ln>
                <a:solidFill>
                  <a:schemeClr val="tx2"/>
                </a:solidFill>
                <a:effectLst/>
                <a:uLnTx/>
                <a:uFillTx/>
                <a:latin typeface="+mj-lt"/>
                <a:ea typeface="+mj-ea"/>
                <a:cs typeface="Tunga" pitchFamily="2"/>
              </a:defRPr>
            </a:lvl1pPr>
          </a:lstStyle>
          <a:p>
            <a:r>
              <a:rPr lang="en-US"/>
              <a:t>Click to edit Master title style</a:t>
            </a:r>
            <a:endParaRPr lang="en-US" dirty="0"/>
          </a:p>
        </p:txBody>
      </p:sp>
    </p:spTree>
    <p:extLst>
      <p:ext uri="{BB962C8B-B14F-4D97-AF65-F5344CB8AC3E}">
        <p14:creationId xmlns:p14="http://schemas.microsoft.com/office/powerpoint/2010/main" val="38950553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9E94771-7677-408E-B08F-CBA79F951EDF}" type="datetimeFigureOut">
              <a:rPr lang="en-US" smtClean="0">
                <a:solidFill>
                  <a:srgbClr val="48231E"/>
                </a:solidFill>
              </a:rPr>
              <a:pPr/>
              <a:t>9/28/2022</a:t>
            </a:fld>
            <a:endParaRPr lang="en-US" dirty="0">
              <a:solidFill>
                <a:srgbClr val="48231E"/>
              </a:solidFill>
            </a:endParaRPr>
          </a:p>
        </p:txBody>
      </p:sp>
      <p:sp>
        <p:nvSpPr>
          <p:cNvPr id="6" name="Footer Placeholder 5"/>
          <p:cNvSpPr>
            <a:spLocks noGrp="1"/>
          </p:cNvSpPr>
          <p:nvPr>
            <p:ph type="ftr" sz="quarter" idx="11"/>
          </p:nvPr>
        </p:nvSpPr>
        <p:spPr/>
        <p:txBody>
          <a:bodyPr/>
          <a:lstStyle/>
          <a:p>
            <a:endParaRPr lang="en-US" dirty="0">
              <a:solidFill>
                <a:srgbClr val="48231E"/>
              </a:solidFill>
            </a:endParaRPr>
          </a:p>
        </p:txBody>
      </p:sp>
      <p:sp>
        <p:nvSpPr>
          <p:cNvPr id="7" name="Slide Number Placeholder 6"/>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
        <p:nvSpPr>
          <p:cNvPr id="9" name="Title Placeholder 1"/>
          <p:cNvSpPr>
            <a:spLocks noGrp="1"/>
          </p:cNvSpPr>
          <p:nvPr>
            <p:ph type="title"/>
          </p:nvPr>
        </p:nvSpPr>
        <p:spPr>
          <a:xfrm>
            <a:off x="368300" y="228601"/>
            <a:ext cx="1145540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12" name="Content Placeholder 11"/>
          <p:cNvSpPr>
            <a:spLocks noGrp="1"/>
          </p:cNvSpPr>
          <p:nvPr>
            <p:ph sz="quarter" idx="13"/>
          </p:nvPr>
        </p:nvSpPr>
        <p:spPr>
          <a:xfrm>
            <a:off x="368300" y="1298448"/>
            <a:ext cx="5669280" cy="4937760"/>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p:cNvSpPr>
            <a:spLocks noGrp="1"/>
          </p:cNvSpPr>
          <p:nvPr>
            <p:ph sz="quarter" idx="14"/>
          </p:nvPr>
        </p:nvSpPr>
        <p:spPr>
          <a:xfrm>
            <a:off x="6154420" y="1298448"/>
            <a:ext cx="5669280" cy="4937760"/>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14600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19E94771-7677-408E-B08F-CBA79F951EDF}" type="datetimeFigureOut">
              <a:rPr lang="en-US" smtClean="0">
                <a:solidFill>
                  <a:srgbClr val="48231E"/>
                </a:solidFill>
              </a:rPr>
              <a:pPr/>
              <a:t>9/28/2022</a:t>
            </a:fld>
            <a:endParaRPr lang="en-US" dirty="0">
              <a:solidFill>
                <a:srgbClr val="48231E"/>
              </a:solidFill>
            </a:endParaRPr>
          </a:p>
        </p:txBody>
      </p:sp>
      <p:sp>
        <p:nvSpPr>
          <p:cNvPr id="8" name="Footer Placeholder 7"/>
          <p:cNvSpPr>
            <a:spLocks noGrp="1"/>
          </p:cNvSpPr>
          <p:nvPr>
            <p:ph type="ftr" sz="quarter" idx="11"/>
          </p:nvPr>
        </p:nvSpPr>
        <p:spPr/>
        <p:txBody>
          <a:bodyPr/>
          <a:lstStyle/>
          <a:p>
            <a:endParaRPr lang="en-US" dirty="0">
              <a:solidFill>
                <a:srgbClr val="48231E"/>
              </a:solidFill>
            </a:endParaRPr>
          </a:p>
        </p:txBody>
      </p:sp>
      <p:sp>
        <p:nvSpPr>
          <p:cNvPr id="9" name="Slide Number Placeholder 8"/>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
        <p:nvSpPr>
          <p:cNvPr id="12" name="Title Placeholder 1"/>
          <p:cNvSpPr>
            <a:spLocks noGrp="1"/>
          </p:cNvSpPr>
          <p:nvPr>
            <p:ph type="title"/>
          </p:nvPr>
        </p:nvSpPr>
        <p:spPr>
          <a:xfrm>
            <a:off x="368300" y="228601"/>
            <a:ext cx="1145540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14" name="Content Placeholder 11"/>
          <p:cNvSpPr>
            <a:spLocks noGrp="1"/>
          </p:cNvSpPr>
          <p:nvPr>
            <p:ph sz="quarter" idx="13"/>
          </p:nvPr>
        </p:nvSpPr>
        <p:spPr>
          <a:xfrm>
            <a:off x="368300" y="1810512"/>
            <a:ext cx="5669280" cy="4425696"/>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1"/>
          <p:cNvSpPr>
            <a:spLocks noGrp="1"/>
          </p:cNvSpPr>
          <p:nvPr>
            <p:ph sz="quarter" idx="14"/>
          </p:nvPr>
        </p:nvSpPr>
        <p:spPr>
          <a:xfrm>
            <a:off x="6154420" y="1810512"/>
            <a:ext cx="5669280" cy="4425696"/>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3"/>
          <p:cNvSpPr>
            <a:spLocks noGrp="1"/>
          </p:cNvSpPr>
          <p:nvPr>
            <p:ph type="body" sz="half" idx="2"/>
          </p:nvPr>
        </p:nvSpPr>
        <p:spPr>
          <a:xfrm>
            <a:off x="368300" y="1298449"/>
            <a:ext cx="5664200" cy="509587"/>
          </a:xfrm>
        </p:spPr>
        <p:txBody>
          <a:bodyPr anchor="ctr">
            <a:normAutofit/>
          </a:bodyPr>
          <a:lstStyle>
            <a:lvl1pPr marL="0" indent="0" algn="l">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1" name="Text Placeholder 3"/>
          <p:cNvSpPr>
            <a:spLocks noGrp="1"/>
          </p:cNvSpPr>
          <p:nvPr>
            <p:ph type="body" sz="half" idx="15"/>
          </p:nvPr>
        </p:nvSpPr>
        <p:spPr>
          <a:xfrm>
            <a:off x="6154420" y="1298449"/>
            <a:ext cx="5664200" cy="509587"/>
          </a:xfrm>
        </p:spPr>
        <p:txBody>
          <a:bodyPr anchor="ctr">
            <a:normAutofit/>
          </a:bodyPr>
          <a:lstStyle>
            <a:lvl1pPr marL="0" indent="0">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681270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2"/>
                </a:solidFill>
              </a:defRPr>
            </a:lvl1pPr>
          </a:lstStyle>
          <a:p>
            <a:fld id="{19E94771-7677-408E-B08F-CBA79F951EDF}" type="datetimeFigureOut">
              <a:rPr lang="en-US" smtClean="0">
                <a:solidFill>
                  <a:srgbClr val="48231E"/>
                </a:solidFill>
              </a:rPr>
              <a:pPr/>
              <a:t>9/28/2022</a:t>
            </a:fld>
            <a:endParaRPr lang="en-US" dirty="0">
              <a:solidFill>
                <a:srgbClr val="48231E"/>
              </a:solidFill>
            </a:endParaRPr>
          </a:p>
        </p:txBody>
      </p:sp>
      <p:sp>
        <p:nvSpPr>
          <p:cNvPr id="4" name="Footer Placeholder 3"/>
          <p:cNvSpPr>
            <a:spLocks noGrp="1"/>
          </p:cNvSpPr>
          <p:nvPr>
            <p:ph type="ftr" sz="quarter" idx="11"/>
          </p:nvPr>
        </p:nvSpPr>
        <p:spPr/>
        <p:txBody>
          <a:bodyPr/>
          <a:lstStyle/>
          <a:p>
            <a:endParaRPr lang="en-US" dirty="0">
              <a:solidFill>
                <a:srgbClr val="48231E"/>
              </a:solidFill>
            </a:endParaRPr>
          </a:p>
        </p:txBody>
      </p:sp>
      <p:sp>
        <p:nvSpPr>
          <p:cNvPr id="5" name="Slide Number Placeholder 4"/>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
        <p:nvSpPr>
          <p:cNvPr id="17" name="Title Placeholder 1"/>
          <p:cNvSpPr>
            <a:spLocks noGrp="1"/>
          </p:cNvSpPr>
          <p:nvPr>
            <p:ph type="title"/>
          </p:nvPr>
        </p:nvSpPr>
        <p:spPr>
          <a:xfrm>
            <a:off x="368300" y="228601"/>
            <a:ext cx="1145540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Tree>
    <p:extLst>
      <p:ext uri="{BB962C8B-B14F-4D97-AF65-F5344CB8AC3E}">
        <p14:creationId xmlns:p14="http://schemas.microsoft.com/office/powerpoint/2010/main" val="17991516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E94771-7677-408E-B08F-CBA79F951EDF}" type="datetimeFigureOut">
              <a:rPr lang="en-US" smtClean="0">
                <a:solidFill>
                  <a:srgbClr val="48231E"/>
                </a:solidFill>
              </a:rPr>
              <a:pPr/>
              <a:t>9/28/2022</a:t>
            </a:fld>
            <a:endParaRPr lang="en-US" dirty="0">
              <a:solidFill>
                <a:srgbClr val="48231E"/>
              </a:solidFill>
            </a:endParaRPr>
          </a:p>
        </p:txBody>
      </p:sp>
      <p:sp>
        <p:nvSpPr>
          <p:cNvPr id="3" name="Footer Placeholder 2"/>
          <p:cNvSpPr>
            <a:spLocks noGrp="1"/>
          </p:cNvSpPr>
          <p:nvPr>
            <p:ph type="ftr" sz="quarter" idx="11"/>
          </p:nvPr>
        </p:nvSpPr>
        <p:spPr/>
        <p:txBody>
          <a:bodyPr/>
          <a:lstStyle/>
          <a:p>
            <a:endParaRPr lang="en-US" dirty="0">
              <a:solidFill>
                <a:srgbClr val="48231E"/>
              </a:solidFill>
            </a:endParaRPr>
          </a:p>
        </p:txBody>
      </p:sp>
      <p:sp>
        <p:nvSpPr>
          <p:cNvPr id="4" name="Slide Number Placeholder 3"/>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Tree>
    <p:extLst>
      <p:ext uri="{BB962C8B-B14F-4D97-AF65-F5344CB8AC3E}">
        <p14:creationId xmlns:p14="http://schemas.microsoft.com/office/powerpoint/2010/main" val="1784454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C6047-795E-4152-93C0-D2B4E9C11A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8EA384-32BD-4D84-9C5D-307A18AC86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21F06D-582D-471B-B1A9-2BD6C55447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B15526-A544-4631-8B0B-BA37F11136CF}"/>
              </a:ext>
            </a:extLst>
          </p:cNvPr>
          <p:cNvSpPr>
            <a:spLocks noGrp="1"/>
          </p:cNvSpPr>
          <p:nvPr>
            <p:ph type="dt" sz="half" idx="10"/>
          </p:nvPr>
        </p:nvSpPr>
        <p:spPr/>
        <p:txBody>
          <a:bodyPr/>
          <a:lstStyle/>
          <a:p>
            <a:fld id="{6D42FFF6-1447-4A7C-A51D-204F85DA81D2}" type="datetimeFigureOut">
              <a:rPr lang="en-US" smtClean="0"/>
              <a:t>9/28/2022</a:t>
            </a:fld>
            <a:endParaRPr lang="en-US"/>
          </a:p>
        </p:txBody>
      </p:sp>
      <p:sp>
        <p:nvSpPr>
          <p:cNvPr id="6" name="Footer Placeholder 5">
            <a:extLst>
              <a:ext uri="{FF2B5EF4-FFF2-40B4-BE49-F238E27FC236}">
                <a16:creationId xmlns:a16="http://schemas.microsoft.com/office/drawing/2014/main" id="{DB066116-03DC-40A5-8E5F-04FD5DCD9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5B6704-2E71-457E-B17B-B93DB829AB01}"/>
              </a:ext>
            </a:extLst>
          </p:cNvPr>
          <p:cNvSpPr>
            <a:spLocks noGrp="1"/>
          </p:cNvSpPr>
          <p:nvPr>
            <p:ph type="sldNum" sz="quarter" idx="12"/>
          </p:nvPr>
        </p:nvSpPr>
        <p:spPr/>
        <p:txBody>
          <a:bodyPr/>
          <a:lstStyle/>
          <a:p>
            <a:fld id="{A7818DE9-D5DE-496D-9230-25DBBCF384D0}" type="slidenum">
              <a:rPr lang="en-US" smtClean="0"/>
              <a:t>‹#›</a:t>
            </a:fld>
            <a:endParaRPr lang="en-US"/>
          </a:p>
        </p:txBody>
      </p:sp>
    </p:spTree>
    <p:extLst>
      <p:ext uri="{BB962C8B-B14F-4D97-AF65-F5344CB8AC3E}">
        <p14:creationId xmlns:p14="http://schemas.microsoft.com/office/powerpoint/2010/main" val="104076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1"/>
            <a:ext cx="454660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5" name="Date Placeholder 4"/>
          <p:cNvSpPr>
            <a:spLocks noGrp="1"/>
          </p:cNvSpPr>
          <p:nvPr>
            <p:ph type="dt" sz="half" idx="10"/>
          </p:nvPr>
        </p:nvSpPr>
        <p:spPr/>
        <p:txBody>
          <a:bodyPr/>
          <a:lstStyle>
            <a:lvl1pPr>
              <a:defRPr>
                <a:solidFill>
                  <a:schemeClr val="bg2"/>
                </a:solidFill>
              </a:defRPr>
            </a:lvl1pPr>
          </a:lstStyle>
          <a:p>
            <a:fld id="{19E94771-7677-408E-B08F-CBA79F951EDF}" type="datetimeFigureOut">
              <a:rPr lang="en-US" smtClean="0">
                <a:solidFill>
                  <a:srgbClr val="CBD8DD"/>
                </a:solidFill>
              </a:rPr>
              <a:pPr/>
              <a:t>9/28/2022</a:t>
            </a:fld>
            <a:endParaRPr lang="en-US" dirty="0">
              <a:solidFill>
                <a:srgbClr val="CBD8DD"/>
              </a:solidFill>
            </a:endParaRPr>
          </a:p>
        </p:txBody>
      </p:sp>
      <p:sp>
        <p:nvSpPr>
          <p:cNvPr id="6" name="Footer Placeholder 5"/>
          <p:cNvSpPr>
            <a:spLocks noGrp="1"/>
          </p:cNvSpPr>
          <p:nvPr>
            <p:ph type="ftr" sz="quarter" idx="11"/>
          </p:nvPr>
        </p:nvSpPr>
        <p:spPr/>
        <p:txBody>
          <a:bodyPr/>
          <a:lstStyle/>
          <a:p>
            <a:endParaRPr lang="en-US" dirty="0">
              <a:solidFill>
                <a:srgbClr val="48231E"/>
              </a:solidFill>
            </a:endParaRPr>
          </a:p>
        </p:txBody>
      </p:sp>
      <p:sp>
        <p:nvSpPr>
          <p:cNvPr id="7" name="Slide Number Placeholder 6"/>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
        <p:nvSpPr>
          <p:cNvPr id="9" name="Title Placeholder 1"/>
          <p:cNvSpPr>
            <a:spLocks noGrp="1"/>
          </p:cNvSpPr>
          <p:nvPr>
            <p:ph type="title"/>
          </p:nvPr>
        </p:nvSpPr>
        <p:spPr>
          <a:xfrm>
            <a:off x="368300" y="228601"/>
            <a:ext cx="3779520" cy="1298448"/>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a:t>Click to edit Master title style</a:t>
            </a:r>
            <a:endParaRPr lang="en-US" dirty="0"/>
          </a:p>
        </p:txBody>
      </p:sp>
      <p:sp>
        <p:nvSpPr>
          <p:cNvPr id="10" name="Content Placeholder 11"/>
          <p:cNvSpPr>
            <a:spLocks noGrp="1"/>
          </p:cNvSpPr>
          <p:nvPr>
            <p:ph sz="quarter" idx="14"/>
          </p:nvPr>
        </p:nvSpPr>
        <p:spPr>
          <a:xfrm>
            <a:off x="5034580" y="533400"/>
            <a:ext cx="6751021" cy="5702808"/>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half" idx="2"/>
          </p:nvPr>
        </p:nvSpPr>
        <p:spPr>
          <a:xfrm>
            <a:off x="368299" y="1539240"/>
            <a:ext cx="3779520" cy="4709160"/>
          </a:xfrm>
        </p:spPr>
        <p:txBody>
          <a:bodyPr>
            <a:normAutofit/>
          </a:bodyPr>
          <a:lstStyle>
            <a:lvl1pPr marL="0" indent="0">
              <a:buNone/>
              <a:defRPr lang="en-US" sz="1600" b="0" i="0" kern="1200" cap="none" spc="30" baseline="0" dirty="0" smtClean="0">
                <a:solidFill>
                  <a:schemeClr val="bg2"/>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600"/>
              </a:spcBef>
              <a:spcAft>
                <a:spcPts val="0"/>
              </a:spcAft>
              <a:buClr>
                <a:schemeClr val="accent1"/>
              </a:buClr>
              <a:buFont typeface="Arial" pitchFamily="34" charset="0"/>
              <a:buNone/>
            </a:pPr>
            <a:r>
              <a:rPr lang="en-US"/>
              <a:t>Click to edit Master text styles</a:t>
            </a:r>
          </a:p>
        </p:txBody>
      </p:sp>
    </p:spTree>
    <p:extLst>
      <p:ext uri="{BB962C8B-B14F-4D97-AF65-F5344CB8AC3E}">
        <p14:creationId xmlns:p14="http://schemas.microsoft.com/office/powerpoint/2010/main" val="3936845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Rectangle 12"/>
          <p:cNvSpPr/>
          <p:nvPr/>
        </p:nvSpPr>
        <p:spPr>
          <a:xfrm>
            <a:off x="0" y="-1"/>
            <a:ext cx="454660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3" name="Picture Placeholder 2"/>
          <p:cNvSpPr>
            <a:spLocks noGrp="1"/>
          </p:cNvSpPr>
          <p:nvPr>
            <p:ph type="pic" idx="1"/>
          </p:nvPr>
        </p:nvSpPr>
        <p:spPr>
          <a:xfrm>
            <a:off x="4546600" y="0"/>
            <a:ext cx="7645400" cy="685800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p:cNvSpPr>
            <a:spLocks noGrp="1"/>
          </p:cNvSpPr>
          <p:nvPr>
            <p:ph type="dt" sz="half" idx="10"/>
          </p:nvPr>
        </p:nvSpPr>
        <p:spPr/>
        <p:txBody>
          <a:bodyPr/>
          <a:lstStyle>
            <a:lvl1pPr>
              <a:defRPr>
                <a:solidFill>
                  <a:schemeClr val="bg2"/>
                </a:solidFill>
              </a:defRPr>
            </a:lvl1pPr>
          </a:lstStyle>
          <a:p>
            <a:fld id="{19E94771-7677-408E-B08F-CBA79F951EDF}" type="datetimeFigureOut">
              <a:rPr lang="en-US" smtClean="0">
                <a:solidFill>
                  <a:srgbClr val="CBD8DD"/>
                </a:solidFill>
              </a:rPr>
              <a:pPr/>
              <a:t>9/28/2022</a:t>
            </a:fld>
            <a:endParaRPr lang="en-US" dirty="0">
              <a:solidFill>
                <a:srgbClr val="CBD8DD"/>
              </a:solidFill>
            </a:endParaRPr>
          </a:p>
        </p:txBody>
      </p:sp>
      <p:sp>
        <p:nvSpPr>
          <p:cNvPr id="6" name="Footer Placeholder 5"/>
          <p:cNvSpPr>
            <a:spLocks noGrp="1"/>
          </p:cNvSpPr>
          <p:nvPr>
            <p:ph type="ftr" sz="quarter" idx="11"/>
          </p:nvPr>
        </p:nvSpPr>
        <p:spPr/>
        <p:txBody>
          <a:bodyPr/>
          <a:lstStyle/>
          <a:p>
            <a:endParaRPr lang="en-US" dirty="0">
              <a:solidFill>
                <a:srgbClr val="48231E"/>
              </a:solidFill>
            </a:endParaRPr>
          </a:p>
        </p:txBody>
      </p:sp>
      <p:sp>
        <p:nvSpPr>
          <p:cNvPr id="7" name="Slide Number Placeholder 6"/>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
        <p:nvSpPr>
          <p:cNvPr id="21" name="Title Placeholder 1"/>
          <p:cNvSpPr>
            <a:spLocks noGrp="1"/>
          </p:cNvSpPr>
          <p:nvPr>
            <p:ph type="title"/>
          </p:nvPr>
        </p:nvSpPr>
        <p:spPr>
          <a:xfrm>
            <a:off x="368299" y="228600"/>
            <a:ext cx="3779520" cy="1295399"/>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a:t>Click to edit Master title style</a:t>
            </a:r>
            <a:endParaRPr lang="en-US" dirty="0"/>
          </a:p>
        </p:txBody>
      </p:sp>
      <p:sp>
        <p:nvSpPr>
          <p:cNvPr id="25" name="Text Placeholder 24"/>
          <p:cNvSpPr>
            <a:spLocks noGrp="1"/>
          </p:cNvSpPr>
          <p:nvPr>
            <p:ph type="body" sz="quarter" idx="13"/>
          </p:nvPr>
        </p:nvSpPr>
        <p:spPr>
          <a:xfrm>
            <a:off x="365760" y="1536192"/>
            <a:ext cx="3779520" cy="4712208"/>
          </a:xfrm>
        </p:spPr>
        <p:txBody>
          <a:bodyPr>
            <a:normAutofit/>
          </a:bodyPr>
          <a:lstStyle>
            <a:lvl1pPr marL="0" indent="0">
              <a:buNone/>
              <a:defRPr sz="1600">
                <a:solidFill>
                  <a:schemeClr val="bg2"/>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a:t>Click to edit Master text styles</a:t>
            </a:r>
          </a:p>
        </p:txBody>
      </p:sp>
    </p:spTree>
    <p:extLst>
      <p:ext uri="{BB962C8B-B14F-4D97-AF65-F5344CB8AC3E}">
        <p14:creationId xmlns:p14="http://schemas.microsoft.com/office/powerpoint/2010/main" val="10343413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E94771-7677-408E-B08F-CBA79F951EDF}" type="datetimeFigureOut">
              <a:rPr lang="en-US" smtClean="0">
                <a:solidFill>
                  <a:srgbClr val="48231E"/>
                </a:solidFill>
              </a:rPr>
              <a:pPr/>
              <a:t>9/28/2022</a:t>
            </a:fld>
            <a:endParaRPr lang="en-US" dirty="0">
              <a:solidFill>
                <a:srgbClr val="48231E"/>
              </a:solidFill>
            </a:endParaRPr>
          </a:p>
        </p:txBody>
      </p:sp>
      <p:sp>
        <p:nvSpPr>
          <p:cNvPr id="5" name="Footer Placeholder 4"/>
          <p:cNvSpPr>
            <a:spLocks noGrp="1"/>
          </p:cNvSpPr>
          <p:nvPr>
            <p:ph type="ftr" sz="quarter" idx="11"/>
          </p:nvPr>
        </p:nvSpPr>
        <p:spPr/>
        <p:txBody>
          <a:bodyPr/>
          <a:lstStyle/>
          <a:p>
            <a:endParaRPr lang="en-US" dirty="0">
              <a:solidFill>
                <a:srgbClr val="48231E"/>
              </a:solidFill>
            </a:endParaRPr>
          </a:p>
        </p:txBody>
      </p:sp>
      <p:sp>
        <p:nvSpPr>
          <p:cNvPr id="6" name="Slide Number Placeholder 5"/>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Tree>
    <p:extLst>
      <p:ext uri="{BB962C8B-B14F-4D97-AF65-F5344CB8AC3E}">
        <p14:creationId xmlns:p14="http://schemas.microsoft.com/office/powerpoint/2010/main" val="23439814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E94771-7677-408E-B08F-CBA79F951EDF}" type="datetimeFigureOut">
              <a:rPr lang="en-US" smtClean="0">
                <a:solidFill>
                  <a:srgbClr val="48231E"/>
                </a:solidFill>
              </a:rPr>
              <a:pPr/>
              <a:t>9/28/2022</a:t>
            </a:fld>
            <a:endParaRPr lang="en-US" dirty="0">
              <a:solidFill>
                <a:srgbClr val="48231E"/>
              </a:solidFill>
            </a:endParaRPr>
          </a:p>
        </p:txBody>
      </p:sp>
      <p:sp>
        <p:nvSpPr>
          <p:cNvPr id="5" name="Footer Placeholder 4"/>
          <p:cNvSpPr>
            <a:spLocks noGrp="1"/>
          </p:cNvSpPr>
          <p:nvPr>
            <p:ph type="ftr" sz="quarter" idx="11"/>
          </p:nvPr>
        </p:nvSpPr>
        <p:spPr/>
        <p:txBody>
          <a:bodyPr/>
          <a:lstStyle/>
          <a:p>
            <a:endParaRPr lang="en-US" dirty="0">
              <a:solidFill>
                <a:srgbClr val="48231E"/>
              </a:solidFill>
            </a:endParaRPr>
          </a:p>
        </p:txBody>
      </p:sp>
      <p:sp>
        <p:nvSpPr>
          <p:cNvPr id="6" name="Slide Number Placeholder 5"/>
          <p:cNvSpPr>
            <a:spLocks noGrp="1"/>
          </p:cNvSpPr>
          <p:nvPr>
            <p:ph type="sldNum" sz="quarter" idx="12"/>
          </p:nvPr>
        </p:nvSpPr>
        <p:spPr/>
        <p:txBody>
          <a:bodyPr/>
          <a:lstStyle/>
          <a:p>
            <a:fld id="{0C172E15-E69A-4301-94D7-CA99638DE418}" type="slidenum">
              <a:rPr lang="en-US" smtClean="0">
                <a:solidFill>
                  <a:srgbClr val="48231E"/>
                </a:solidFill>
              </a:rPr>
              <a:pPr/>
              <a:t>‹#›</a:t>
            </a:fld>
            <a:endParaRPr lang="en-US" dirty="0">
              <a:solidFill>
                <a:srgbClr val="48231E"/>
              </a:solidFill>
            </a:endParaRPr>
          </a:p>
        </p:txBody>
      </p:sp>
    </p:spTree>
    <p:extLst>
      <p:ext uri="{BB962C8B-B14F-4D97-AF65-F5344CB8AC3E}">
        <p14:creationId xmlns:p14="http://schemas.microsoft.com/office/powerpoint/2010/main" val="24438753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233" y="2438401"/>
            <a:ext cx="12196233"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2 w 1000"/>
                  <a:gd name="T5" fmla="*/ 2147483647 h 720"/>
                  <a:gd name="T6" fmla="*/ 2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0858 h 317"/>
                  <a:gd name="T4" fmla="*/ 624 w 624"/>
                  <a:gd name="T5" fmla="*/ 108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1225 h 317"/>
                  <a:gd name="T4" fmla="*/ 624 w 624"/>
                  <a:gd name="T5" fmla="*/ 1122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11" name="Freeform 7"/>
              <p:cNvSpPr>
                <a:spLocks/>
              </p:cNvSpPr>
              <p:nvPr/>
            </p:nvSpPr>
            <p:spPr bwMode="ltGray">
              <a:xfrm rot="-5400000">
                <a:off x="-57" y="1752"/>
                <a:ext cx="624" cy="255"/>
              </a:xfrm>
              <a:custGeom>
                <a:avLst/>
                <a:gdLst>
                  <a:gd name="T0" fmla="*/ 0 w 624"/>
                  <a:gd name="T1" fmla="*/ 1 h 370"/>
                  <a:gd name="T2" fmla="*/ 0 w 624"/>
                  <a:gd name="T3" fmla="*/ 3 h 370"/>
                  <a:gd name="T4" fmla="*/ 624 w 624"/>
                  <a:gd name="T5" fmla="*/ 3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01 h 317"/>
                  <a:gd name="T4" fmla="*/ 624 w 624"/>
                  <a:gd name="T5" fmla="*/ 10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1171 h 272"/>
                  <a:gd name="T4" fmla="*/ 240 w 624"/>
                  <a:gd name="T5" fmla="*/ 9862 h 272"/>
                  <a:gd name="T6" fmla="*/ 624 w 624"/>
                  <a:gd name="T7" fmla="*/ 1117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14" name="Freeform 10"/>
              <p:cNvSpPr>
                <a:spLocks/>
              </p:cNvSpPr>
              <p:nvPr/>
            </p:nvSpPr>
            <p:spPr bwMode="ltGray">
              <a:xfrm rot="-5400000">
                <a:off x="156" y="1726"/>
                <a:ext cx="632" cy="315"/>
              </a:xfrm>
              <a:custGeom>
                <a:avLst/>
                <a:gdLst>
                  <a:gd name="T0" fmla="*/ 8 w 632"/>
                  <a:gd name="T1" fmla="*/ 8 h 362"/>
                  <a:gd name="T2" fmla="*/ 8 w 632"/>
                  <a:gd name="T3" fmla="*/ 51 h 362"/>
                  <a:gd name="T4" fmla="*/ 248 w 632"/>
                  <a:gd name="T5" fmla="*/ 51 h 362"/>
                  <a:gd name="T6" fmla="*/ 632 w 632"/>
                  <a:gd name="T7" fmla="*/ 51 h 362"/>
                  <a:gd name="T8" fmla="*/ 632 w 632"/>
                  <a:gd name="T9" fmla="*/ 8 h 362"/>
                  <a:gd name="T10" fmla="*/ 104 w 632"/>
                  <a:gd name="T11" fmla="*/ 8 h 362"/>
                  <a:gd name="T12" fmla="*/ 8 w 632"/>
                  <a:gd name="T13" fmla="*/ 8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0858 h 317"/>
                  <a:gd name="T4" fmla="*/ 624 w 624"/>
                  <a:gd name="T5" fmla="*/ 108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1225 h 317"/>
                  <a:gd name="T4" fmla="*/ 624 w 624"/>
                  <a:gd name="T5" fmla="*/ 1122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17" name="Freeform 13"/>
              <p:cNvSpPr>
                <a:spLocks/>
              </p:cNvSpPr>
              <p:nvPr/>
            </p:nvSpPr>
            <p:spPr bwMode="ltGray">
              <a:xfrm rot="-5400000">
                <a:off x="1830" y="1747"/>
                <a:ext cx="624" cy="255"/>
              </a:xfrm>
              <a:custGeom>
                <a:avLst/>
                <a:gdLst>
                  <a:gd name="T0" fmla="*/ 0 w 624"/>
                  <a:gd name="T1" fmla="*/ 1 h 370"/>
                  <a:gd name="T2" fmla="*/ 0 w 624"/>
                  <a:gd name="T3" fmla="*/ 3 h 370"/>
                  <a:gd name="T4" fmla="*/ 624 w 624"/>
                  <a:gd name="T5" fmla="*/ 3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01 h 317"/>
                  <a:gd name="T4" fmla="*/ 624 w 624"/>
                  <a:gd name="T5" fmla="*/ 10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0776 h 272"/>
                  <a:gd name="T4" fmla="*/ 240 w 624"/>
                  <a:gd name="T5" fmla="*/ 9527 h 272"/>
                  <a:gd name="T6" fmla="*/ 624 w 624"/>
                  <a:gd name="T7" fmla="*/ 1077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20" name="Freeform 16"/>
              <p:cNvSpPr>
                <a:spLocks/>
              </p:cNvSpPr>
              <p:nvPr/>
            </p:nvSpPr>
            <p:spPr bwMode="ltGray">
              <a:xfrm rot="-5400000">
                <a:off x="2043" y="1721"/>
                <a:ext cx="632" cy="316"/>
              </a:xfrm>
              <a:custGeom>
                <a:avLst/>
                <a:gdLst>
                  <a:gd name="T0" fmla="*/ 8 w 632"/>
                  <a:gd name="T1" fmla="*/ 8 h 362"/>
                  <a:gd name="T2" fmla="*/ 8 w 632"/>
                  <a:gd name="T3" fmla="*/ 54 h 362"/>
                  <a:gd name="T4" fmla="*/ 248 w 632"/>
                  <a:gd name="T5" fmla="*/ 54 h 362"/>
                  <a:gd name="T6" fmla="*/ 632 w 632"/>
                  <a:gd name="T7" fmla="*/ 54 h 362"/>
                  <a:gd name="T8" fmla="*/ 632 w 632"/>
                  <a:gd name="T9" fmla="*/ 8 h 362"/>
                  <a:gd name="T10" fmla="*/ 104 w 632"/>
                  <a:gd name="T11" fmla="*/ 8 h 362"/>
                  <a:gd name="T12" fmla="*/ 8 w 632"/>
                  <a:gd name="T13" fmla="*/ 8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0858 h 317"/>
                  <a:gd name="T4" fmla="*/ 624 w 624"/>
                  <a:gd name="T5" fmla="*/ 108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1225 h 317"/>
                  <a:gd name="T4" fmla="*/ 624 w 624"/>
                  <a:gd name="T5" fmla="*/ 1122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23" name="Freeform 19"/>
              <p:cNvSpPr>
                <a:spLocks/>
              </p:cNvSpPr>
              <p:nvPr/>
            </p:nvSpPr>
            <p:spPr bwMode="ltGray">
              <a:xfrm rot="-5400000">
                <a:off x="4584" y="1747"/>
                <a:ext cx="624" cy="255"/>
              </a:xfrm>
              <a:custGeom>
                <a:avLst/>
                <a:gdLst>
                  <a:gd name="T0" fmla="*/ 0 w 624"/>
                  <a:gd name="T1" fmla="*/ 1 h 370"/>
                  <a:gd name="T2" fmla="*/ 0 w 624"/>
                  <a:gd name="T3" fmla="*/ 3 h 370"/>
                  <a:gd name="T4" fmla="*/ 624 w 624"/>
                  <a:gd name="T5" fmla="*/ 3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0776 h 272"/>
                  <a:gd name="T4" fmla="*/ 240 w 624"/>
                  <a:gd name="T5" fmla="*/ 9527 h 272"/>
                  <a:gd name="T6" fmla="*/ 624 w 624"/>
                  <a:gd name="T7" fmla="*/ 1077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26" name="Freeform 22"/>
              <p:cNvSpPr>
                <a:spLocks/>
              </p:cNvSpPr>
              <p:nvPr/>
            </p:nvSpPr>
            <p:spPr bwMode="ltGray">
              <a:xfrm rot="-5400000">
                <a:off x="4797" y="1721"/>
                <a:ext cx="632" cy="316"/>
              </a:xfrm>
              <a:custGeom>
                <a:avLst/>
                <a:gdLst>
                  <a:gd name="T0" fmla="*/ 8 w 632"/>
                  <a:gd name="T1" fmla="*/ 8 h 362"/>
                  <a:gd name="T2" fmla="*/ 8 w 632"/>
                  <a:gd name="T3" fmla="*/ 54 h 362"/>
                  <a:gd name="T4" fmla="*/ 248 w 632"/>
                  <a:gd name="T5" fmla="*/ 54 h 362"/>
                  <a:gd name="T6" fmla="*/ 632 w 632"/>
                  <a:gd name="T7" fmla="*/ 54 h 362"/>
                  <a:gd name="T8" fmla="*/ 632 w 632"/>
                  <a:gd name="T9" fmla="*/ 8 h 362"/>
                  <a:gd name="T10" fmla="*/ 104 w 632"/>
                  <a:gd name="T11" fmla="*/ 8 h 362"/>
                  <a:gd name="T12" fmla="*/ 8 w 632"/>
                  <a:gd name="T13" fmla="*/ 8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grpSp>
        <p:sp>
          <p:nvSpPr>
            <p:cNvPr id="6" name="Freeform 23"/>
            <p:cNvSpPr>
              <a:spLocks/>
            </p:cNvSpPr>
            <p:nvPr/>
          </p:nvSpPr>
          <p:spPr bwMode="ltGray">
            <a:xfrm flipH="1">
              <a:off x="-2" y="1536"/>
              <a:ext cx="5762" cy="412"/>
            </a:xfrm>
            <a:custGeom>
              <a:avLst/>
              <a:gdLst>
                <a:gd name="T0" fmla="*/ 0 w 5762"/>
                <a:gd name="T1" fmla="*/ 474 h 385"/>
                <a:gd name="T2" fmla="*/ 5762 w 5762"/>
                <a:gd name="T3" fmla="*/ 453 h 385"/>
                <a:gd name="T4" fmla="*/ 5762 w 5762"/>
                <a:gd name="T5" fmla="*/ 4 h 385"/>
                <a:gd name="T6" fmla="*/ 0 w 5762"/>
                <a:gd name="T7" fmla="*/ 0 h 385"/>
                <a:gd name="T8" fmla="*/ 0 w 5762"/>
                <a:gd name="T9" fmla="*/ 474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grpSp>
      <p:sp>
        <p:nvSpPr>
          <p:cNvPr id="4121" name="Rectangle 25"/>
          <p:cNvSpPr>
            <a:spLocks noGrp="1" noChangeArrowheads="1"/>
          </p:cNvSpPr>
          <p:nvPr>
            <p:ph type="ctrTitle"/>
          </p:nvPr>
        </p:nvSpPr>
        <p:spPr>
          <a:xfrm>
            <a:off x="1564217" y="198438"/>
            <a:ext cx="10363200" cy="2286000"/>
          </a:xfrm>
        </p:spPr>
        <p:txBody>
          <a:bodyPr anchor="b">
            <a:spAutoFit/>
          </a:bodyPr>
          <a:lstStyle>
            <a:lvl1pPr>
              <a:defRPr sz="7200"/>
            </a:lvl1pPr>
          </a:lstStyle>
          <a:p>
            <a:pPr lvl="0"/>
            <a:r>
              <a:rPr lang="en-US" noProof="0"/>
              <a:t>Click to edit Master title style</a:t>
            </a:r>
          </a:p>
        </p:txBody>
      </p:sp>
      <p:sp>
        <p:nvSpPr>
          <p:cNvPr id="4122" name="Rectangle 26"/>
          <p:cNvSpPr>
            <a:spLocks noGrp="1" noChangeArrowheads="1"/>
          </p:cNvSpPr>
          <p:nvPr>
            <p:ph type="subTitle" idx="1"/>
          </p:nvPr>
        </p:nvSpPr>
        <p:spPr>
          <a:xfrm>
            <a:off x="1555751" y="3886200"/>
            <a:ext cx="8534400" cy="1752600"/>
          </a:xfrm>
        </p:spPr>
        <p:txBody>
          <a:bodyPr/>
          <a:lstStyle>
            <a:lvl1pPr marL="0" indent="0">
              <a:buFont typeface="Wingdings" pitchFamily="2" charset="2"/>
              <a:buNone/>
              <a:defRPr sz="4000"/>
            </a:lvl1pPr>
          </a:lstStyle>
          <a:p>
            <a:pPr lvl="0"/>
            <a:r>
              <a:rPr lang="en-US" noProof="0"/>
              <a:t>Click to edit Master subtitle style</a:t>
            </a:r>
          </a:p>
        </p:txBody>
      </p:sp>
      <p:sp>
        <p:nvSpPr>
          <p:cNvPr id="27" name="Rectangle 27"/>
          <p:cNvSpPr>
            <a:spLocks noGrp="1" noChangeArrowheads="1"/>
          </p:cNvSpPr>
          <p:nvPr>
            <p:ph type="dt" sz="half" idx="10"/>
          </p:nvPr>
        </p:nvSpPr>
        <p:spPr>
          <a:xfrm>
            <a:off x="1555751" y="6248400"/>
            <a:ext cx="2540000" cy="457200"/>
          </a:xfrm>
        </p:spPr>
        <p:txBody>
          <a:bodyPr/>
          <a:lstStyle>
            <a:lvl1pPr>
              <a:defRPr>
                <a:solidFill>
                  <a:srgbClr val="000000"/>
                </a:solidFill>
              </a:defRPr>
            </a:lvl1pPr>
          </a:lstStyle>
          <a:p>
            <a:pPr>
              <a:defRPr/>
            </a:pPr>
            <a:endParaRPr lang="en-US" dirty="0"/>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dirty="0"/>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B10E6DCB-02A0-436C-8B3F-24ECCD10D754}" type="slidenum">
              <a:rPr lang="en-US"/>
              <a:pPr>
                <a:defRPr/>
              </a:pPr>
              <a:t>‹#›</a:t>
            </a:fld>
            <a:endParaRPr lang="en-US" dirty="0"/>
          </a:p>
        </p:txBody>
      </p:sp>
    </p:spTree>
    <p:extLst>
      <p:ext uri="{BB962C8B-B14F-4D97-AF65-F5344CB8AC3E}">
        <p14:creationId xmlns:p14="http://schemas.microsoft.com/office/powerpoint/2010/main" val="16664653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a:lvl1pPr>
          </a:lstStyle>
          <a:p>
            <a:pPr>
              <a:defRPr/>
            </a:pPr>
            <a:fld id="{8C603985-2233-4B1A-8D56-E4D8E6A5C6B5}" type="slidenum">
              <a:rPr lang="en-US"/>
              <a:pPr>
                <a:defRPr/>
              </a:pPr>
              <a:t>‹#›</a:t>
            </a:fld>
            <a:endParaRPr lang="en-US" dirty="0"/>
          </a:p>
        </p:txBody>
      </p:sp>
    </p:spTree>
    <p:extLst>
      <p:ext uri="{BB962C8B-B14F-4D97-AF65-F5344CB8AC3E}">
        <p14:creationId xmlns:p14="http://schemas.microsoft.com/office/powerpoint/2010/main" val="23852450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a:lvl1pPr>
          </a:lstStyle>
          <a:p>
            <a:pPr>
              <a:defRPr/>
            </a:pPr>
            <a:fld id="{A21EE0C9-3BCB-45B5-98E8-6C16F5B38F1B}" type="slidenum">
              <a:rPr lang="en-US"/>
              <a:pPr>
                <a:defRPr/>
              </a:pPr>
              <a:t>‹#›</a:t>
            </a:fld>
            <a:endParaRPr lang="en-US" dirty="0"/>
          </a:p>
        </p:txBody>
      </p:sp>
    </p:spTree>
    <p:extLst>
      <p:ext uri="{BB962C8B-B14F-4D97-AF65-F5344CB8AC3E}">
        <p14:creationId xmlns:p14="http://schemas.microsoft.com/office/powerpoint/2010/main" val="1274257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64217"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7417"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a:lvl1pPr>
          </a:lstStyle>
          <a:p>
            <a:pPr>
              <a:defRPr/>
            </a:pPr>
            <a:fld id="{CCB0BBB6-A625-4D18-98FE-5BFF20A523EA}" type="slidenum">
              <a:rPr lang="en-US"/>
              <a:pPr>
                <a:defRPr/>
              </a:pPr>
              <a:t>‹#›</a:t>
            </a:fld>
            <a:endParaRPr lang="en-US" dirty="0"/>
          </a:p>
        </p:txBody>
      </p:sp>
    </p:spTree>
    <p:extLst>
      <p:ext uri="{BB962C8B-B14F-4D97-AF65-F5344CB8AC3E}">
        <p14:creationId xmlns:p14="http://schemas.microsoft.com/office/powerpoint/2010/main" val="40519992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dirty="0"/>
          </a:p>
        </p:txBody>
      </p:sp>
      <p:sp>
        <p:nvSpPr>
          <p:cNvPr id="8"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9"/>
          <p:cNvSpPr>
            <a:spLocks noGrp="1" noChangeArrowheads="1"/>
          </p:cNvSpPr>
          <p:nvPr>
            <p:ph type="sldNum" sz="quarter" idx="12"/>
          </p:nvPr>
        </p:nvSpPr>
        <p:spPr>
          <a:ln/>
        </p:spPr>
        <p:txBody>
          <a:bodyPr/>
          <a:lstStyle>
            <a:lvl1pPr>
              <a:defRPr/>
            </a:lvl1pPr>
          </a:lstStyle>
          <a:p>
            <a:pPr>
              <a:defRPr/>
            </a:pPr>
            <a:fld id="{47F0CD94-D8EA-4871-BC87-96A46818C5D1}" type="slidenum">
              <a:rPr lang="en-US"/>
              <a:pPr>
                <a:defRPr/>
              </a:pPr>
              <a:t>‹#›</a:t>
            </a:fld>
            <a:endParaRPr lang="en-US" dirty="0"/>
          </a:p>
        </p:txBody>
      </p:sp>
    </p:spTree>
    <p:extLst>
      <p:ext uri="{BB962C8B-B14F-4D97-AF65-F5344CB8AC3E}">
        <p14:creationId xmlns:p14="http://schemas.microsoft.com/office/powerpoint/2010/main" val="29676947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dirty="0"/>
          </a:p>
        </p:txBody>
      </p:sp>
      <p:sp>
        <p:nvSpPr>
          <p:cNvPr id="4"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9"/>
          <p:cNvSpPr>
            <a:spLocks noGrp="1" noChangeArrowheads="1"/>
          </p:cNvSpPr>
          <p:nvPr>
            <p:ph type="sldNum" sz="quarter" idx="12"/>
          </p:nvPr>
        </p:nvSpPr>
        <p:spPr>
          <a:ln/>
        </p:spPr>
        <p:txBody>
          <a:bodyPr/>
          <a:lstStyle>
            <a:lvl1pPr>
              <a:defRPr/>
            </a:lvl1pPr>
          </a:lstStyle>
          <a:p>
            <a:pPr>
              <a:defRPr/>
            </a:pPr>
            <a:fld id="{8D70CB24-15F9-4C77-9154-12598C7AF3CE}" type="slidenum">
              <a:rPr lang="en-US"/>
              <a:pPr>
                <a:defRPr/>
              </a:pPr>
              <a:t>‹#›</a:t>
            </a:fld>
            <a:endParaRPr lang="en-US" dirty="0"/>
          </a:p>
        </p:txBody>
      </p:sp>
    </p:spTree>
    <p:extLst>
      <p:ext uri="{BB962C8B-B14F-4D97-AF65-F5344CB8AC3E}">
        <p14:creationId xmlns:p14="http://schemas.microsoft.com/office/powerpoint/2010/main" val="1916694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image" Target="../media/image2.png"/><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2.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3.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4.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4.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image" Target="../media/image5.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5.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slideLayout" Target="../slideLayouts/slideLayout202.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18.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theme" Target="../theme/theme19.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theme" Target="../theme/theme20.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slideLayout" Target="../slideLayouts/slideLayout250.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5" Type="http://schemas.openxmlformats.org/officeDocument/2006/relationships/image" Target="../media/image2.png"/><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image" Target="../media/image8.png"/><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2.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3.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4.xml.rels><?xml version="1.0" encoding="UTF-8" standalone="yes"?>
<Relationships xmlns="http://schemas.openxmlformats.org/package/2006/relationships"><Relationship Id="rId13" Type="http://schemas.openxmlformats.org/officeDocument/2006/relationships/slideLayout" Target="../slideLayouts/slideLayout285.xml"/><Relationship Id="rId18" Type="http://schemas.openxmlformats.org/officeDocument/2006/relationships/slideLayout" Target="../slideLayouts/slideLayout290.xml"/><Relationship Id="rId26" Type="http://schemas.openxmlformats.org/officeDocument/2006/relationships/slideLayout" Target="../slideLayouts/slideLayout298.xml"/><Relationship Id="rId39" Type="http://schemas.openxmlformats.org/officeDocument/2006/relationships/slideLayout" Target="../slideLayouts/slideLayout311.xml"/><Relationship Id="rId21" Type="http://schemas.openxmlformats.org/officeDocument/2006/relationships/slideLayout" Target="../slideLayouts/slideLayout293.xml"/><Relationship Id="rId34" Type="http://schemas.openxmlformats.org/officeDocument/2006/relationships/slideLayout" Target="../slideLayouts/slideLayout306.xml"/><Relationship Id="rId42" Type="http://schemas.openxmlformats.org/officeDocument/2006/relationships/slideLayout" Target="../slideLayouts/slideLayout314.xml"/><Relationship Id="rId47" Type="http://schemas.openxmlformats.org/officeDocument/2006/relationships/slideLayout" Target="../slideLayouts/slideLayout319.xml"/><Relationship Id="rId50" Type="http://schemas.openxmlformats.org/officeDocument/2006/relationships/slideLayout" Target="../slideLayouts/slideLayout322.xml"/><Relationship Id="rId55" Type="http://schemas.openxmlformats.org/officeDocument/2006/relationships/slideLayout" Target="../slideLayouts/slideLayout327.xml"/><Relationship Id="rId63" Type="http://schemas.openxmlformats.org/officeDocument/2006/relationships/slideLayout" Target="../slideLayouts/slideLayout335.xml"/><Relationship Id="rId68" Type="http://schemas.openxmlformats.org/officeDocument/2006/relationships/slideLayout" Target="../slideLayouts/slideLayout340.xml"/><Relationship Id="rId76" Type="http://schemas.openxmlformats.org/officeDocument/2006/relationships/slideLayout" Target="../slideLayouts/slideLayout348.xml"/><Relationship Id="rId7" Type="http://schemas.openxmlformats.org/officeDocument/2006/relationships/slideLayout" Target="../slideLayouts/slideLayout279.xml"/><Relationship Id="rId71" Type="http://schemas.openxmlformats.org/officeDocument/2006/relationships/slideLayout" Target="../slideLayouts/slideLayout343.xml"/><Relationship Id="rId2" Type="http://schemas.openxmlformats.org/officeDocument/2006/relationships/slideLayout" Target="../slideLayouts/slideLayout274.xml"/><Relationship Id="rId16" Type="http://schemas.openxmlformats.org/officeDocument/2006/relationships/slideLayout" Target="../slideLayouts/slideLayout288.xml"/><Relationship Id="rId29" Type="http://schemas.openxmlformats.org/officeDocument/2006/relationships/slideLayout" Target="../slideLayouts/slideLayout301.xml"/><Relationship Id="rId11" Type="http://schemas.openxmlformats.org/officeDocument/2006/relationships/slideLayout" Target="../slideLayouts/slideLayout283.xml"/><Relationship Id="rId24" Type="http://schemas.openxmlformats.org/officeDocument/2006/relationships/slideLayout" Target="../slideLayouts/slideLayout296.xml"/><Relationship Id="rId32" Type="http://schemas.openxmlformats.org/officeDocument/2006/relationships/slideLayout" Target="../slideLayouts/slideLayout304.xml"/><Relationship Id="rId37" Type="http://schemas.openxmlformats.org/officeDocument/2006/relationships/slideLayout" Target="../slideLayouts/slideLayout309.xml"/><Relationship Id="rId40" Type="http://schemas.openxmlformats.org/officeDocument/2006/relationships/slideLayout" Target="../slideLayouts/slideLayout312.xml"/><Relationship Id="rId45" Type="http://schemas.openxmlformats.org/officeDocument/2006/relationships/slideLayout" Target="../slideLayouts/slideLayout317.xml"/><Relationship Id="rId53" Type="http://schemas.openxmlformats.org/officeDocument/2006/relationships/slideLayout" Target="../slideLayouts/slideLayout325.xml"/><Relationship Id="rId58" Type="http://schemas.openxmlformats.org/officeDocument/2006/relationships/slideLayout" Target="../slideLayouts/slideLayout330.xml"/><Relationship Id="rId66" Type="http://schemas.openxmlformats.org/officeDocument/2006/relationships/slideLayout" Target="../slideLayouts/slideLayout338.xml"/><Relationship Id="rId74" Type="http://schemas.openxmlformats.org/officeDocument/2006/relationships/slideLayout" Target="../slideLayouts/slideLayout346.xml"/><Relationship Id="rId5" Type="http://schemas.openxmlformats.org/officeDocument/2006/relationships/slideLayout" Target="../slideLayouts/slideLayout277.xml"/><Relationship Id="rId15" Type="http://schemas.openxmlformats.org/officeDocument/2006/relationships/slideLayout" Target="../slideLayouts/slideLayout287.xml"/><Relationship Id="rId23" Type="http://schemas.openxmlformats.org/officeDocument/2006/relationships/slideLayout" Target="../slideLayouts/slideLayout295.xml"/><Relationship Id="rId28" Type="http://schemas.openxmlformats.org/officeDocument/2006/relationships/slideLayout" Target="../slideLayouts/slideLayout300.xml"/><Relationship Id="rId36" Type="http://schemas.openxmlformats.org/officeDocument/2006/relationships/slideLayout" Target="../slideLayouts/slideLayout308.xml"/><Relationship Id="rId49" Type="http://schemas.openxmlformats.org/officeDocument/2006/relationships/slideLayout" Target="../slideLayouts/slideLayout321.xml"/><Relationship Id="rId57" Type="http://schemas.openxmlformats.org/officeDocument/2006/relationships/slideLayout" Target="../slideLayouts/slideLayout329.xml"/><Relationship Id="rId61" Type="http://schemas.openxmlformats.org/officeDocument/2006/relationships/slideLayout" Target="../slideLayouts/slideLayout333.xml"/><Relationship Id="rId10" Type="http://schemas.openxmlformats.org/officeDocument/2006/relationships/slideLayout" Target="../slideLayouts/slideLayout282.xml"/><Relationship Id="rId19" Type="http://schemas.openxmlformats.org/officeDocument/2006/relationships/slideLayout" Target="../slideLayouts/slideLayout291.xml"/><Relationship Id="rId31" Type="http://schemas.openxmlformats.org/officeDocument/2006/relationships/slideLayout" Target="../slideLayouts/slideLayout303.xml"/><Relationship Id="rId44" Type="http://schemas.openxmlformats.org/officeDocument/2006/relationships/slideLayout" Target="../slideLayouts/slideLayout316.xml"/><Relationship Id="rId52" Type="http://schemas.openxmlformats.org/officeDocument/2006/relationships/slideLayout" Target="../slideLayouts/slideLayout324.xml"/><Relationship Id="rId60" Type="http://schemas.openxmlformats.org/officeDocument/2006/relationships/slideLayout" Target="../slideLayouts/slideLayout332.xml"/><Relationship Id="rId65" Type="http://schemas.openxmlformats.org/officeDocument/2006/relationships/slideLayout" Target="../slideLayouts/slideLayout337.xml"/><Relationship Id="rId73" Type="http://schemas.openxmlformats.org/officeDocument/2006/relationships/slideLayout" Target="../slideLayouts/slideLayout345.xml"/><Relationship Id="rId4" Type="http://schemas.openxmlformats.org/officeDocument/2006/relationships/slideLayout" Target="../slideLayouts/slideLayout276.xml"/><Relationship Id="rId9" Type="http://schemas.openxmlformats.org/officeDocument/2006/relationships/slideLayout" Target="../slideLayouts/slideLayout281.xml"/><Relationship Id="rId14" Type="http://schemas.openxmlformats.org/officeDocument/2006/relationships/slideLayout" Target="../slideLayouts/slideLayout286.xml"/><Relationship Id="rId22" Type="http://schemas.openxmlformats.org/officeDocument/2006/relationships/slideLayout" Target="../slideLayouts/slideLayout294.xml"/><Relationship Id="rId27" Type="http://schemas.openxmlformats.org/officeDocument/2006/relationships/slideLayout" Target="../slideLayouts/slideLayout299.xml"/><Relationship Id="rId30" Type="http://schemas.openxmlformats.org/officeDocument/2006/relationships/slideLayout" Target="../slideLayouts/slideLayout302.xml"/><Relationship Id="rId35" Type="http://schemas.openxmlformats.org/officeDocument/2006/relationships/slideLayout" Target="../slideLayouts/slideLayout307.xml"/><Relationship Id="rId43" Type="http://schemas.openxmlformats.org/officeDocument/2006/relationships/slideLayout" Target="../slideLayouts/slideLayout315.xml"/><Relationship Id="rId48" Type="http://schemas.openxmlformats.org/officeDocument/2006/relationships/slideLayout" Target="../slideLayouts/slideLayout320.xml"/><Relationship Id="rId56" Type="http://schemas.openxmlformats.org/officeDocument/2006/relationships/slideLayout" Target="../slideLayouts/slideLayout328.xml"/><Relationship Id="rId64" Type="http://schemas.openxmlformats.org/officeDocument/2006/relationships/slideLayout" Target="../slideLayouts/slideLayout336.xml"/><Relationship Id="rId69" Type="http://schemas.openxmlformats.org/officeDocument/2006/relationships/slideLayout" Target="../slideLayouts/slideLayout341.xml"/><Relationship Id="rId77" Type="http://schemas.openxmlformats.org/officeDocument/2006/relationships/theme" Target="../theme/theme24.xml"/><Relationship Id="rId8" Type="http://schemas.openxmlformats.org/officeDocument/2006/relationships/slideLayout" Target="../slideLayouts/slideLayout280.xml"/><Relationship Id="rId51" Type="http://schemas.openxmlformats.org/officeDocument/2006/relationships/slideLayout" Target="../slideLayouts/slideLayout323.xml"/><Relationship Id="rId72" Type="http://schemas.openxmlformats.org/officeDocument/2006/relationships/slideLayout" Target="../slideLayouts/slideLayout344.xml"/><Relationship Id="rId3" Type="http://schemas.openxmlformats.org/officeDocument/2006/relationships/slideLayout" Target="../slideLayouts/slideLayout275.xml"/><Relationship Id="rId12" Type="http://schemas.openxmlformats.org/officeDocument/2006/relationships/slideLayout" Target="../slideLayouts/slideLayout284.xml"/><Relationship Id="rId17" Type="http://schemas.openxmlformats.org/officeDocument/2006/relationships/slideLayout" Target="../slideLayouts/slideLayout289.xml"/><Relationship Id="rId25" Type="http://schemas.openxmlformats.org/officeDocument/2006/relationships/slideLayout" Target="../slideLayouts/slideLayout297.xml"/><Relationship Id="rId33" Type="http://schemas.openxmlformats.org/officeDocument/2006/relationships/slideLayout" Target="../slideLayouts/slideLayout305.xml"/><Relationship Id="rId38" Type="http://schemas.openxmlformats.org/officeDocument/2006/relationships/slideLayout" Target="../slideLayouts/slideLayout310.xml"/><Relationship Id="rId46" Type="http://schemas.openxmlformats.org/officeDocument/2006/relationships/slideLayout" Target="../slideLayouts/slideLayout318.xml"/><Relationship Id="rId59" Type="http://schemas.openxmlformats.org/officeDocument/2006/relationships/slideLayout" Target="../slideLayouts/slideLayout331.xml"/><Relationship Id="rId67" Type="http://schemas.openxmlformats.org/officeDocument/2006/relationships/slideLayout" Target="../slideLayouts/slideLayout339.xml"/><Relationship Id="rId20" Type="http://schemas.openxmlformats.org/officeDocument/2006/relationships/slideLayout" Target="../slideLayouts/slideLayout292.xml"/><Relationship Id="rId41" Type="http://schemas.openxmlformats.org/officeDocument/2006/relationships/slideLayout" Target="../slideLayouts/slideLayout313.xml"/><Relationship Id="rId54" Type="http://schemas.openxmlformats.org/officeDocument/2006/relationships/slideLayout" Target="../slideLayouts/slideLayout326.xml"/><Relationship Id="rId62" Type="http://schemas.openxmlformats.org/officeDocument/2006/relationships/slideLayout" Target="../slideLayouts/slideLayout334.xml"/><Relationship Id="rId70" Type="http://schemas.openxmlformats.org/officeDocument/2006/relationships/slideLayout" Target="../slideLayouts/slideLayout342.xml"/><Relationship Id="rId75" Type="http://schemas.openxmlformats.org/officeDocument/2006/relationships/slideLayout" Target="../slideLayouts/slideLayout347.xml"/><Relationship Id="rId1" Type="http://schemas.openxmlformats.org/officeDocument/2006/relationships/slideLayout" Target="../slideLayouts/slideLayout273.xml"/><Relationship Id="rId6" Type="http://schemas.openxmlformats.org/officeDocument/2006/relationships/slideLayout" Target="../slideLayouts/slideLayout27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56.xml"/><Relationship Id="rId13" Type="http://schemas.openxmlformats.org/officeDocument/2006/relationships/slideLayout" Target="../slideLayouts/slideLayout361.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slideLayout" Target="../slideLayouts/slideLayout360.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69.xml"/><Relationship Id="rId13" Type="http://schemas.openxmlformats.org/officeDocument/2006/relationships/image" Target="../media/image14.jpeg"/><Relationship Id="rId3" Type="http://schemas.openxmlformats.org/officeDocument/2006/relationships/slideLayout" Target="../slideLayouts/slideLayout364.xml"/><Relationship Id="rId7" Type="http://schemas.openxmlformats.org/officeDocument/2006/relationships/slideLayout" Target="../slideLayouts/slideLayout368.xml"/><Relationship Id="rId12" Type="http://schemas.openxmlformats.org/officeDocument/2006/relationships/theme" Target="../theme/theme26.xml"/><Relationship Id="rId2" Type="http://schemas.openxmlformats.org/officeDocument/2006/relationships/slideLayout" Target="../slideLayouts/slideLayout363.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0" Type="http://schemas.openxmlformats.org/officeDocument/2006/relationships/slideLayout" Target="../slideLayouts/slideLayout371.xml"/><Relationship Id="rId4" Type="http://schemas.openxmlformats.org/officeDocument/2006/relationships/slideLayout" Target="../slideLayouts/slideLayout365.xml"/><Relationship Id="rId9" Type="http://schemas.openxmlformats.org/officeDocument/2006/relationships/slideLayout" Target="../slideLayouts/slideLayout37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559D84-45AF-47AE-B495-29B7398AA7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FB9513-CD07-4375-8B86-97534B412D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F04411-A1F9-4803-9B07-3EE0FF91CF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42FFF6-1447-4A7C-A51D-204F85DA81D2}" type="datetimeFigureOut">
              <a:rPr lang="en-US" smtClean="0"/>
              <a:t>9/28/2022</a:t>
            </a:fld>
            <a:endParaRPr lang="en-US"/>
          </a:p>
        </p:txBody>
      </p:sp>
      <p:sp>
        <p:nvSpPr>
          <p:cNvPr id="5" name="Footer Placeholder 4">
            <a:extLst>
              <a:ext uri="{FF2B5EF4-FFF2-40B4-BE49-F238E27FC236}">
                <a16:creationId xmlns:a16="http://schemas.microsoft.com/office/drawing/2014/main" id="{A6AFABF4-8EA6-4139-9066-D82B83F303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417182-967E-484C-95E7-3F9C23F400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818DE9-D5DE-496D-9230-25DBBCF384D0}" type="slidenum">
              <a:rPr lang="en-US" smtClean="0"/>
              <a:t>‹#›</a:t>
            </a:fld>
            <a:endParaRPr lang="en-US"/>
          </a:p>
        </p:txBody>
      </p:sp>
    </p:spTree>
    <p:extLst>
      <p:ext uri="{BB962C8B-B14F-4D97-AF65-F5344CB8AC3E}">
        <p14:creationId xmlns:p14="http://schemas.microsoft.com/office/powerpoint/2010/main" val="36089762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4763"/>
            <a:ext cx="1418167"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5745 h 720"/>
                  <a:gd name="T4" fmla="*/ 624 w 1000"/>
                  <a:gd name="T5" fmla="*/ 5745 h 720"/>
                  <a:gd name="T6" fmla="*/ 62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038" name="Freeform 7"/>
              <p:cNvSpPr>
                <a:spLocks/>
              </p:cNvSpPr>
              <p:nvPr/>
            </p:nvSpPr>
            <p:spPr bwMode="ltGray">
              <a:xfrm rot="-5400000">
                <a:off x="-57" y="1752"/>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252 h 317"/>
                  <a:gd name="T4" fmla="*/ 624 w 624"/>
                  <a:gd name="T5" fmla="*/ 25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362 h 272"/>
                  <a:gd name="T4" fmla="*/ 240 w 624"/>
                  <a:gd name="T5" fmla="*/ 319 h 272"/>
                  <a:gd name="T6" fmla="*/ 624 w 624"/>
                  <a:gd name="T7" fmla="*/ 36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041" name="Freeform 10"/>
              <p:cNvSpPr>
                <a:spLocks/>
              </p:cNvSpPr>
              <p:nvPr/>
            </p:nvSpPr>
            <p:spPr bwMode="ltGray">
              <a:xfrm rot="-5400000">
                <a:off x="156" y="1726"/>
                <a:ext cx="632" cy="315"/>
              </a:xfrm>
              <a:custGeom>
                <a:avLst/>
                <a:gdLst>
                  <a:gd name="T0" fmla="*/ 8 w 632"/>
                  <a:gd name="T1" fmla="*/ 39 h 362"/>
                  <a:gd name="T2" fmla="*/ 8 w 632"/>
                  <a:gd name="T3" fmla="*/ 276 h 362"/>
                  <a:gd name="T4" fmla="*/ 248 w 632"/>
                  <a:gd name="T5" fmla="*/ 276 h 362"/>
                  <a:gd name="T6" fmla="*/ 632 w 632"/>
                  <a:gd name="T7" fmla="*/ 276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044" name="Freeform 13"/>
              <p:cNvSpPr>
                <a:spLocks/>
              </p:cNvSpPr>
              <p:nvPr/>
            </p:nvSpPr>
            <p:spPr bwMode="ltGray">
              <a:xfrm rot="-5400000">
                <a:off x="1830" y="1747"/>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252 h 317"/>
                  <a:gd name="T4" fmla="*/ 624 w 624"/>
                  <a:gd name="T5" fmla="*/ 25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361 h 272"/>
                  <a:gd name="T4" fmla="*/ 240 w 624"/>
                  <a:gd name="T5" fmla="*/ 319 h 272"/>
                  <a:gd name="T6" fmla="*/ 624 w 624"/>
                  <a:gd name="T7" fmla="*/ 3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047" name="Freeform 16"/>
              <p:cNvSpPr>
                <a:spLocks/>
              </p:cNvSpPr>
              <p:nvPr/>
            </p:nvSpPr>
            <p:spPr bwMode="ltGray">
              <a:xfrm rot="-5400000">
                <a:off x="2043" y="1721"/>
                <a:ext cx="632" cy="316"/>
              </a:xfrm>
              <a:custGeom>
                <a:avLst/>
                <a:gdLst>
                  <a:gd name="T0" fmla="*/ 8 w 632"/>
                  <a:gd name="T1" fmla="*/ 39 h 362"/>
                  <a:gd name="T2" fmla="*/ 8 w 632"/>
                  <a:gd name="T3" fmla="*/ 277 h 362"/>
                  <a:gd name="T4" fmla="*/ 248 w 632"/>
                  <a:gd name="T5" fmla="*/ 277 h 362"/>
                  <a:gd name="T6" fmla="*/ 632 w 632"/>
                  <a:gd name="T7" fmla="*/ 277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050" name="Freeform 19"/>
              <p:cNvSpPr>
                <a:spLocks/>
              </p:cNvSpPr>
              <p:nvPr/>
            </p:nvSpPr>
            <p:spPr bwMode="ltGray">
              <a:xfrm rot="-5400000">
                <a:off x="4584" y="1747"/>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361 h 272"/>
                  <a:gd name="T4" fmla="*/ 240 w 624"/>
                  <a:gd name="T5" fmla="*/ 319 h 272"/>
                  <a:gd name="T6" fmla="*/ 624 w 624"/>
                  <a:gd name="T7" fmla="*/ 3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053" name="Freeform 22"/>
              <p:cNvSpPr>
                <a:spLocks/>
              </p:cNvSpPr>
              <p:nvPr/>
            </p:nvSpPr>
            <p:spPr bwMode="ltGray">
              <a:xfrm rot="-5400000">
                <a:off x="4797" y="1721"/>
                <a:ext cx="632" cy="316"/>
              </a:xfrm>
              <a:custGeom>
                <a:avLst/>
                <a:gdLst>
                  <a:gd name="T0" fmla="*/ 8 w 632"/>
                  <a:gd name="T1" fmla="*/ 39 h 362"/>
                  <a:gd name="T2" fmla="*/ 8 w 632"/>
                  <a:gd name="T3" fmla="*/ 277 h 362"/>
                  <a:gd name="T4" fmla="*/ 248 w 632"/>
                  <a:gd name="T5" fmla="*/ 277 h 362"/>
                  <a:gd name="T6" fmla="*/ 632 w 632"/>
                  <a:gd name="T7" fmla="*/ 277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grpSp>
        <p:sp>
          <p:nvSpPr>
            <p:cNvPr id="1033" name="Freeform 23"/>
            <p:cNvSpPr>
              <a:spLocks/>
            </p:cNvSpPr>
            <p:nvPr/>
          </p:nvSpPr>
          <p:spPr bwMode="ltGray">
            <a:xfrm rot="16200000" flipH="1">
              <a:off x="-1954" y="1951"/>
              <a:ext cx="4320" cy="412"/>
            </a:xfrm>
            <a:custGeom>
              <a:avLst/>
              <a:gdLst>
                <a:gd name="T0" fmla="*/ 0 w 5762"/>
                <a:gd name="T1" fmla="*/ 210 h 385"/>
                <a:gd name="T2" fmla="*/ 4320 w 5762"/>
                <a:gd name="T3" fmla="*/ 201 h 385"/>
                <a:gd name="T4" fmla="*/ 4320 w 5762"/>
                <a:gd name="T5" fmla="*/ 4 h 385"/>
                <a:gd name="T6" fmla="*/ 0 w 5762"/>
                <a:gd name="T7" fmla="*/ 0 h 385"/>
                <a:gd name="T8" fmla="*/ 0 w 5762"/>
                <a:gd name="T9" fmla="*/ 210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4319 w 5761"/>
                <a:gd name="T3" fmla="*/ 0 h 189"/>
                <a:gd name="T4" fmla="*/ 4319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z="2400" dirty="0">
                <a:solidFill>
                  <a:srgbClr val="000000"/>
                </a:solidFill>
                <a:latin typeface="Times New Roman" pitchFamily="18" charset="0"/>
              </a:endParaRPr>
            </a:p>
          </p:txBody>
        </p:sp>
      </p:grpSp>
      <p:sp>
        <p:nvSpPr>
          <p:cNvPr id="1027" name="Rectangle 25"/>
          <p:cNvSpPr>
            <a:spLocks noGrp="1" noChangeArrowheads="1"/>
          </p:cNvSpPr>
          <p:nvPr>
            <p:ph type="title"/>
          </p:nvPr>
        </p:nvSpPr>
        <p:spPr bwMode="auto">
          <a:xfrm>
            <a:off x="1564217" y="4572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564217" y="1981200"/>
            <a:ext cx="10363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99" name="Rectangle 27"/>
          <p:cNvSpPr>
            <a:spLocks noGrp="1" noChangeArrowheads="1"/>
          </p:cNvSpPr>
          <p:nvPr>
            <p:ph type="dt" sz="half" idx="2"/>
          </p:nvPr>
        </p:nvSpPr>
        <p:spPr bwMode="auto">
          <a:xfrm>
            <a:off x="1564217" y="6265863"/>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smtClean="0">
                <a:latin typeface="+mn-lt"/>
              </a:defRPr>
            </a:lvl1pPr>
          </a:lstStyle>
          <a:p>
            <a:pPr fontAlgn="base">
              <a:spcAft>
                <a:spcPct val="0"/>
              </a:spcAft>
              <a:defRPr/>
            </a:pPr>
            <a:endParaRPr lang="en-US" dirty="0">
              <a:solidFill>
                <a:srgbClr val="000000"/>
              </a:solidFill>
            </a:endParaRPr>
          </a:p>
        </p:txBody>
      </p:sp>
      <p:sp>
        <p:nvSpPr>
          <p:cNvPr id="3100" name="Rectangle 28"/>
          <p:cNvSpPr>
            <a:spLocks noGrp="1" noChangeArrowheads="1"/>
          </p:cNvSpPr>
          <p:nvPr>
            <p:ph type="ftr" sz="quarter" idx="3"/>
          </p:nvPr>
        </p:nvSpPr>
        <p:spPr bwMode="auto">
          <a:xfrm>
            <a:off x="4775200" y="624840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smtClean="0">
                <a:latin typeface="+mn-lt"/>
              </a:defRPr>
            </a:lvl1pPr>
          </a:lstStyle>
          <a:p>
            <a:pPr fontAlgn="base">
              <a:spcAft>
                <a:spcPct val="0"/>
              </a:spcAft>
              <a:defRPr/>
            </a:pPr>
            <a:endParaRPr lang="en-US" dirty="0">
              <a:solidFill>
                <a:srgbClr val="000000"/>
              </a:solidFill>
            </a:endParaRPr>
          </a:p>
        </p:txBody>
      </p:sp>
      <p:sp>
        <p:nvSpPr>
          <p:cNvPr id="3101" name="Rectangle 29"/>
          <p:cNvSpPr>
            <a:spLocks noGrp="1" noChangeArrowheads="1"/>
          </p:cNvSpPr>
          <p:nvPr>
            <p:ph type="sldNum" sz="quarter" idx="4"/>
          </p:nvPr>
        </p:nvSpPr>
        <p:spPr bwMode="auto">
          <a:xfrm>
            <a:off x="93472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smtClean="0">
                <a:latin typeface="+mn-lt"/>
              </a:defRPr>
            </a:lvl1pPr>
          </a:lstStyle>
          <a:p>
            <a:pPr fontAlgn="base">
              <a:spcAft>
                <a:spcPct val="0"/>
              </a:spcAft>
              <a:defRPr/>
            </a:pPr>
            <a:fld id="{7283EE02-D863-4076-9B17-698934D39171}" type="slidenum">
              <a:rPr lang="en-US">
                <a:solidFill>
                  <a:srgbClr val="000000"/>
                </a:solidFill>
              </a:rPr>
              <a:pPr fontAlgn="base">
                <a:spcAft>
                  <a:spcPct val="0"/>
                </a:spcAft>
                <a:defRPr/>
              </a:pPr>
              <a:t>‹#›</a:t>
            </a:fld>
            <a:endParaRPr lang="en-US" dirty="0">
              <a:solidFill>
                <a:srgbClr val="000000"/>
              </a:solidFill>
            </a:endParaRPr>
          </a:p>
        </p:txBody>
      </p:sp>
    </p:spTree>
    <p:extLst>
      <p:ext uri="{BB962C8B-B14F-4D97-AF65-F5344CB8AC3E}">
        <p14:creationId xmlns:p14="http://schemas.microsoft.com/office/powerpoint/2010/main" val="2055178274"/>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7"/>
          <p:cNvGrpSpPr>
            <a:grpSpLocks/>
          </p:cNvGrpSpPr>
          <p:nvPr/>
        </p:nvGrpSpPr>
        <p:grpSpPr bwMode="auto">
          <a:xfrm>
            <a:off x="9893301" y="0"/>
            <a:ext cx="2307167" cy="6858000"/>
            <a:chOff x="4667" y="0"/>
            <a:chExt cx="1090" cy="4320"/>
          </a:xfrm>
        </p:grpSpPr>
        <p:sp>
          <p:nvSpPr>
            <p:cNvPr id="1032" name="Rectangle 8"/>
            <p:cNvSpPr>
              <a:spLocks noChangeArrowheads="1"/>
            </p:cNvSpPr>
            <p:nvPr/>
          </p:nvSpPr>
          <p:spPr bwMode="auto">
            <a:xfrm>
              <a:off x="4973" y="0"/>
              <a:ext cx="783" cy="2089"/>
            </a:xfrm>
            <a:prstGeom prst="rect">
              <a:avLst/>
            </a:prstGeom>
            <a:gradFill rotWithShape="0">
              <a:gsLst>
                <a:gs pos="0">
                  <a:schemeClr val="accent1"/>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2D2525"/>
                </a:solidFill>
              </a:endParaRPr>
            </a:p>
          </p:txBody>
        </p:sp>
        <p:pic>
          <p:nvPicPr>
            <p:cNvPr id="1033" name="Picture 9" descr="C:\abitbetter\MS-039\graphics\hokusai2.GIF"/>
            <p:cNvPicPr>
              <a:picLocks noChangeAspect="1" noChangeArrowheads="1"/>
            </p:cNvPicPr>
            <p:nvPr/>
          </p:nvPicPr>
          <p:blipFill>
            <a:blip r:embed="rId15">
              <a:extLst>
                <a:ext uri="{28A0092B-C50C-407E-A947-70E740481C1C}">
                  <a14:useLocalDpi xmlns:a14="http://schemas.microsoft.com/office/drawing/2010/main" val="0"/>
                </a:ext>
              </a:extLst>
            </a:blip>
            <a:srcRect r="13902" b="31862"/>
            <a:stretch>
              <a:fillRect/>
            </a:stretch>
          </p:blipFill>
          <p:spPr bwMode="auto">
            <a:xfrm>
              <a:off x="4667" y="293"/>
              <a:ext cx="1090" cy="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Rectangle 10"/>
          <p:cNvSpPr>
            <a:spLocks noGrp="1" noChangeArrowheads="1"/>
          </p:cNvSpPr>
          <p:nvPr>
            <p:ph type="title"/>
          </p:nvPr>
        </p:nvSpPr>
        <p:spPr bwMode="auto">
          <a:xfrm>
            <a:off x="304800" y="609600"/>
            <a:ext cx="9855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11"/>
          <p:cNvSpPr>
            <a:spLocks noGrp="1" noChangeArrowheads="1"/>
          </p:cNvSpPr>
          <p:nvPr>
            <p:ph type="body" idx="1"/>
          </p:nvPr>
        </p:nvSpPr>
        <p:spPr bwMode="auto">
          <a:xfrm>
            <a:off x="304800" y="1981200"/>
            <a:ext cx="9855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6" name="Rectangle 12"/>
          <p:cNvSpPr>
            <a:spLocks noGrp="1" noChangeArrowheads="1"/>
          </p:cNvSpPr>
          <p:nvPr>
            <p:ph type="dt" sz="half" idx="2"/>
          </p:nvPr>
        </p:nvSpPr>
        <p:spPr bwMode="auto">
          <a:xfrm>
            <a:off x="304800" y="6248400"/>
            <a:ext cx="243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smtClean="0"/>
            </a:lvl1pPr>
          </a:lstStyle>
          <a:p>
            <a:pPr fontAlgn="base">
              <a:spcBef>
                <a:spcPct val="0"/>
              </a:spcBef>
              <a:spcAft>
                <a:spcPct val="0"/>
              </a:spcAft>
              <a:defRPr/>
            </a:pPr>
            <a:endParaRPr lang="en-US">
              <a:solidFill>
                <a:srgbClr val="2D2525"/>
              </a:solidFill>
            </a:endParaRPr>
          </a:p>
        </p:txBody>
      </p:sp>
      <p:sp>
        <p:nvSpPr>
          <p:cNvPr id="1037" name="Rectangle 13"/>
          <p:cNvSpPr>
            <a:spLocks noGrp="1" noChangeArrowheads="1"/>
          </p:cNvSpPr>
          <p:nvPr>
            <p:ph type="ftr" sz="quarter" idx="3"/>
          </p:nvPr>
        </p:nvSpPr>
        <p:spPr bwMode="auto">
          <a:xfrm>
            <a:off x="3352800" y="6248400"/>
            <a:ext cx="406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lgn="ctr" fontAlgn="base">
              <a:spcBef>
                <a:spcPct val="0"/>
              </a:spcBef>
              <a:spcAft>
                <a:spcPct val="0"/>
              </a:spcAft>
              <a:defRPr/>
            </a:pPr>
            <a:endParaRPr lang="en-US">
              <a:solidFill>
                <a:srgbClr val="2D2525"/>
              </a:solidFill>
            </a:endParaRPr>
          </a:p>
        </p:txBody>
      </p:sp>
      <p:sp>
        <p:nvSpPr>
          <p:cNvPr id="1038" name="Rectangle 14"/>
          <p:cNvSpPr>
            <a:spLocks noGrp="1" noChangeArrowheads="1"/>
          </p:cNvSpPr>
          <p:nvPr>
            <p:ph type="sldNum" sz="quarter" idx="4"/>
          </p:nvPr>
        </p:nvSpPr>
        <p:spPr bwMode="auto">
          <a:xfrm>
            <a:off x="8128000" y="6248400"/>
            <a:ext cx="203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60712EB9-4E30-445F-BC4C-5BAC29CFC514}" type="slidenum">
              <a:rPr lang="en-US">
                <a:solidFill>
                  <a:srgbClr val="2D2525"/>
                </a:solidFill>
              </a:rPr>
              <a:pPr fontAlgn="base">
                <a:spcBef>
                  <a:spcPct val="0"/>
                </a:spcBef>
                <a:spcAft>
                  <a:spcPct val="0"/>
                </a:spcAft>
                <a:defRPr/>
              </a:pPr>
              <a:t>‹#›</a:t>
            </a:fld>
            <a:endParaRPr lang="en-US">
              <a:solidFill>
                <a:srgbClr val="2D2525"/>
              </a:solidFill>
            </a:endParaRPr>
          </a:p>
        </p:txBody>
      </p:sp>
    </p:spTree>
    <p:extLst>
      <p:ext uri="{BB962C8B-B14F-4D97-AF65-F5344CB8AC3E}">
        <p14:creationId xmlns:p14="http://schemas.microsoft.com/office/powerpoint/2010/main" val="962062845"/>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Font typeface="Wingdings" pitchFamily="2" charset="2"/>
        <a:buChar char="©"/>
        <a:defRPr sz="3200" i="1">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800" i="1">
          <a:solidFill>
            <a:schemeClr val="tx1"/>
          </a:solidFill>
          <a:latin typeface="+mn-lt"/>
        </a:defRPr>
      </a:lvl2pPr>
      <a:lvl3pPr marL="1143000" indent="-228600" algn="l" rtl="0" eaLnBrk="0" fontAlgn="base" hangingPunct="0">
        <a:spcBef>
          <a:spcPct val="20000"/>
        </a:spcBef>
        <a:spcAft>
          <a:spcPct val="0"/>
        </a:spcAft>
        <a:buClr>
          <a:schemeClr val="bg2"/>
        </a:buClr>
        <a:buFont typeface="Wingdings" pitchFamily="2" charset="2"/>
        <a:buChar char="©"/>
        <a:defRPr sz="2400" i="1">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i="1">
          <a:solidFill>
            <a:schemeClr val="tx1"/>
          </a:solidFill>
          <a:latin typeface="+mn-lt"/>
        </a:defRPr>
      </a:lvl4pPr>
      <a:lvl5pPr marL="2057400" indent="-228600" algn="l" rtl="0" eaLnBrk="0" fontAlgn="base" hangingPunct="0">
        <a:spcBef>
          <a:spcPct val="20000"/>
        </a:spcBef>
        <a:spcAft>
          <a:spcPct val="0"/>
        </a:spcAft>
        <a:buFont typeface="Wingdings" pitchFamily="2" charset="2"/>
        <a:buChar char="©"/>
        <a:defRPr sz="2000" i="1">
          <a:solidFill>
            <a:schemeClr val="tx1"/>
          </a:solidFill>
          <a:latin typeface="+mn-lt"/>
        </a:defRPr>
      </a:lvl5pPr>
      <a:lvl6pPr marL="2514600" indent="-228600" algn="l" rtl="0" fontAlgn="base">
        <a:spcBef>
          <a:spcPct val="20000"/>
        </a:spcBef>
        <a:spcAft>
          <a:spcPct val="0"/>
        </a:spcAft>
        <a:buFont typeface="Wingdings" pitchFamily="2" charset="2"/>
        <a:buChar char="©"/>
        <a:defRPr sz="2000" i="1">
          <a:solidFill>
            <a:schemeClr val="tx1"/>
          </a:solidFill>
          <a:latin typeface="+mn-lt"/>
        </a:defRPr>
      </a:lvl6pPr>
      <a:lvl7pPr marL="2971800" indent="-228600" algn="l" rtl="0" fontAlgn="base">
        <a:spcBef>
          <a:spcPct val="20000"/>
        </a:spcBef>
        <a:spcAft>
          <a:spcPct val="0"/>
        </a:spcAft>
        <a:buFont typeface="Wingdings" pitchFamily="2" charset="2"/>
        <a:buChar char="©"/>
        <a:defRPr sz="2000" i="1">
          <a:solidFill>
            <a:schemeClr val="tx1"/>
          </a:solidFill>
          <a:latin typeface="+mn-lt"/>
        </a:defRPr>
      </a:lvl7pPr>
      <a:lvl8pPr marL="3429000" indent="-228600" algn="l" rtl="0" fontAlgn="base">
        <a:spcBef>
          <a:spcPct val="20000"/>
        </a:spcBef>
        <a:spcAft>
          <a:spcPct val="0"/>
        </a:spcAft>
        <a:buFont typeface="Wingdings" pitchFamily="2" charset="2"/>
        <a:buChar char="©"/>
        <a:defRPr sz="2000" i="1">
          <a:solidFill>
            <a:schemeClr val="tx1"/>
          </a:solidFill>
          <a:latin typeface="+mn-lt"/>
        </a:defRPr>
      </a:lvl8pPr>
      <a:lvl9pPr marL="3886200" indent="-228600" algn="l" rtl="0" fontAlgn="base">
        <a:spcBef>
          <a:spcPct val="20000"/>
        </a:spcBef>
        <a:spcAft>
          <a:spcPct val="0"/>
        </a:spcAft>
        <a:buFont typeface="Wingdings" pitchFamily="2" charset="2"/>
        <a:buChar char="©"/>
        <a:defRPr sz="2000" i="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135" name="Group 134"/>
          <p:cNvGrpSpPr/>
          <p:nvPr/>
        </p:nvGrpSpPr>
        <p:grpSpPr>
          <a:xfrm>
            <a:off x="-12" y="-16"/>
            <a:ext cx="12336461" cy="6858038"/>
            <a:chOff x="-9" y="-16"/>
            <a:chExt cx="9252346" cy="6858038"/>
          </a:xfrm>
        </p:grpSpPr>
        <p:grpSp>
          <p:nvGrpSpPr>
            <p:cNvPr id="136" name="Group 638"/>
            <p:cNvGrpSpPr/>
            <p:nvPr/>
          </p:nvGrpSpPr>
          <p:grpSpPr>
            <a:xfrm>
              <a:off x="8528" y="419213"/>
              <a:ext cx="9073251" cy="5913938"/>
              <a:chOff x="8528" y="419213"/>
              <a:chExt cx="9073251" cy="5913938"/>
            </a:xfrm>
          </p:grpSpPr>
          <p:grpSp>
            <p:nvGrpSpPr>
              <p:cNvPr id="224"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grpSp>
          <p:grpSp>
            <p:nvGrpSpPr>
              <p:cNvPr id="225"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grpSp>
          <p:grpSp>
            <p:nvGrpSpPr>
              <p:cNvPr id="226"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grpSp>
          <p:grpSp>
            <p:nvGrpSpPr>
              <p:cNvPr id="227"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grpSp>
          <p:grpSp>
            <p:nvGrpSpPr>
              <p:cNvPr id="228"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grpSp>
          <p:grpSp>
            <p:nvGrpSpPr>
              <p:cNvPr id="229"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grpSp>
        </p:grpSp>
        <p:grpSp>
          <p:nvGrpSpPr>
            <p:cNvPr id="137" name="Group 669"/>
            <p:cNvGrpSpPr/>
            <p:nvPr/>
          </p:nvGrpSpPr>
          <p:grpSpPr>
            <a:xfrm>
              <a:off x="-9" y="242195"/>
              <a:ext cx="9144001" cy="6615827"/>
              <a:chOff x="-9" y="242195"/>
              <a:chExt cx="9144001" cy="6615827"/>
            </a:xfrm>
          </p:grpSpPr>
          <p:grpSp>
            <p:nvGrpSpPr>
              <p:cNvPr id="179"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grpSp>
          <p:grpSp>
            <p:nvGrpSpPr>
              <p:cNvPr id="180"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grpSp>
          <p:sp>
            <p:nvSpPr>
              <p:cNvPr id="213" name="Freeform 73"/>
              <p:cNvSpPr>
                <a:spLocks/>
              </p:cNvSpPr>
              <p:nvPr/>
            </p:nvSpPr>
            <p:spPr bwMode="auto">
              <a:xfrm rot="1542474">
                <a:off x="7058065" y="3702660"/>
                <a:ext cx="879" cy="175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grpSp>
            <p:nvGrpSpPr>
              <p:cNvPr id="182"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vert="horz" wrap="square" lIns="91440" tIns="45720" rIns="91440" bIns="45720" numCol="1" anchor="t" anchorCtr="0" compatLnSpc="1">
                  <a:prstTxWarp prst="textNoShape">
                    <a:avLst/>
                  </a:prstTxWarp>
                </a:bodyPr>
                <a:lstStyle/>
                <a:p>
                  <a:pPr defTabSz="457200"/>
                  <a:endParaRPr lang="en-US" sz="1800">
                    <a:solidFill>
                      <a:prstClr val="black"/>
                    </a:solidFill>
                  </a:endParaRPr>
                </a:p>
              </p:txBody>
            </p:sp>
          </p:grpSp>
          <p:grpSp>
            <p:nvGrpSpPr>
              <p:cNvPr id="183"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pPr defTabSz="457200"/>
                  <a:endParaRPr lang="en-US" sz="1800">
                    <a:solidFill>
                      <a:prstClr val="black"/>
                    </a:solidFill>
                  </a:endParaRPr>
                </a:p>
              </p:txBody>
            </p:sp>
          </p:grpSp>
          <p:grpSp>
            <p:nvGrpSpPr>
              <p:cNvPr id="184"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p:spPr>
              <p:txBody>
                <a:bodyPr vert="horz" wrap="square" lIns="91440" tIns="45720" rIns="91440" bIns="45720" numCol="1" anchor="t" anchorCtr="0" compatLnSpc="1">
                  <a:prstTxWarp prst="textNoShape">
                    <a:avLst/>
                  </a:prstTxWarp>
                </a:bodyPr>
                <a:lstStyle/>
                <a:p>
                  <a:pPr defTabSz="457200"/>
                  <a:endParaRPr lang="en-US" sz="1800">
                    <a:solidFill>
                      <a:prstClr val="black"/>
                    </a:solidFill>
                  </a:endParaRPr>
                </a:p>
              </p:txBody>
            </p:sp>
          </p:grpSp>
          <p:grpSp>
            <p:nvGrpSpPr>
              <p:cNvPr id="185"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pPr defTabSz="457200"/>
                  <a:endParaRPr lang="en-US" sz="1800">
                    <a:solidFill>
                      <a:prstClr val="black"/>
                    </a:solidFill>
                  </a:endParaRPr>
                </a:p>
              </p:txBody>
            </p:sp>
          </p:grpSp>
          <p:grpSp>
            <p:nvGrpSpPr>
              <p:cNvPr id="186"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grpSp>
          <p:grpSp>
            <p:nvGrpSpPr>
              <p:cNvPr id="187"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sz="1800">
                    <a:solidFill>
                      <a:prstClr val="black"/>
                    </a:solidFill>
                  </a:endParaRPr>
                </a:p>
              </p:txBody>
            </p:sp>
          </p:grpSp>
        </p:grpSp>
        <p:grpSp>
          <p:nvGrpSpPr>
            <p:cNvPr id="138" name="Group 715"/>
            <p:cNvGrpSpPr/>
            <p:nvPr/>
          </p:nvGrpSpPr>
          <p:grpSpPr>
            <a:xfrm>
              <a:off x="2" y="-16"/>
              <a:ext cx="9252335" cy="6787414"/>
              <a:chOff x="2" y="-16"/>
              <a:chExt cx="9252335" cy="6787414"/>
            </a:xfrm>
          </p:grpSpPr>
          <p:grpSp>
            <p:nvGrpSpPr>
              <p:cNvPr id="139"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defTabSz="457200"/>
                  <a:endParaRPr lang="en-US" sz="1800">
                    <a:solidFill>
                      <a:prstClr val="black"/>
                    </a:solidFill>
                  </a:endParaRPr>
                </a:p>
              </p:txBody>
            </p:sp>
          </p:grpSp>
          <p:grpSp>
            <p:nvGrpSpPr>
              <p:cNvPr id="140"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grpSp>
          <p:grpSp>
            <p:nvGrpSpPr>
              <p:cNvPr id="141"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grpSp>
          <p:grpSp>
            <p:nvGrpSpPr>
              <p:cNvPr id="142"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defTabSz="457200"/>
                  <a:endParaRPr lang="en-US" sz="1800">
                    <a:solidFill>
                      <a:prstClr val="black"/>
                    </a:solidFill>
                  </a:endParaRPr>
                </a:p>
              </p:txBody>
            </p:sp>
          </p:grpSp>
          <p:grpSp>
            <p:nvGrpSpPr>
              <p:cNvPr id="143"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sz="1800">
                    <a:solidFill>
                      <a:prstClr val="black"/>
                    </a:solidFill>
                  </a:endParaRPr>
                </a:p>
              </p:txBody>
            </p:sp>
          </p:grpSp>
          <p:grpSp>
            <p:nvGrpSpPr>
              <p:cNvPr id="144"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grpSp>
          <p:grpSp>
            <p:nvGrpSpPr>
              <p:cNvPr id="145"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sz="1800">
                    <a:solidFill>
                      <a:prstClr val="black"/>
                    </a:solidFill>
                  </a:endParaRPr>
                </a:p>
              </p:txBody>
            </p:sp>
          </p:grpSp>
          <p:grpSp>
            <p:nvGrpSpPr>
              <p:cNvPr id="146"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sz="1800">
                    <a:solidFill>
                      <a:prstClr val="black"/>
                    </a:solidFill>
                  </a:endParaRPr>
                </a:p>
              </p:txBody>
            </p:sp>
          </p:grpSp>
        </p:grpSp>
      </p:grpSp>
      <p:sp>
        <p:nvSpPr>
          <p:cNvPr id="2" name="Title Placeholder 1"/>
          <p:cNvSpPr>
            <a:spLocks noGrp="1"/>
          </p:cNvSpPr>
          <p:nvPr>
            <p:ph type="title"/>
          </p:nvPr>
        </p:nvSpPr>
        <p:spPr>
          <a:xfrm>
            <a:off x="1345923" y="675725"/>
            <a:ext cx="9500151" cy="92447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345924" y="1807361"/>
            <a:ext cx="9500149" cy="405143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83125" y="5951811"/>
            <a:ext cx="2844800" cy="365125"/>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4679375A-ABB4-4B5A-91BB-2C067789BE86}" type="datetimeFigureOut">
              <a:rPr lang="en-US" smtClean="0">
                <a:solidFill>
                  <a:prstClr val="black">
                    <a:lumMod val="75000"/>
                    <a:lumOff val="25000"/>
                  </a:prstClr>
                </a:solidFill>
              </a:rPr>
              <a:pPr/>
              <a:t>9/28/2022</a:t>
            </a:fld>
            <a:endParaRPr lang="en-US">
              <a:solidFill>
                <a:prstClr val="black">
                  <a:lumMod val="75000"/>
                  <a:lumOff val="25000"/>
                </a:prstClr>
              </a:solidFill>
            </a:endParaRPr>
          </a:p>
        </p:txBody>
      </p:sp>
      <p:sp>
        <p:nvSpPr>
          <p:cNvPr id="5" name="Footer Placeholder 4"/>
          <p:cNvSpPr>
            <a:spLocks noGrp="1"/>
          </p:cNvSpPr>
          <p:nvPr>
            <p:ph type="ftr" sz="quarter" idx="3"/>
          </p:nvPr>
        </p:nvSpPr>
        <p:spPr>
          <a:xfrm>
            <a:off x="1574594" y="5951811"/>
            <a:ext cx="7008532" cy="365125"/>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endParaRPr lang="en-US">
              <a:solidFill>
                <a:prstClr val="black">
                  <a:lumMod val="75000"/>
                  <a:lumOff val="25000"/>
                </a:prstClr>
              </a:solidFill>
            </a:endParaRPr>
          </a:p>
        </p:txBody>
      </p:sp>
      <p:sp>
        <p:nvSpPr>
          <p:cNvPr id="6" name="Slide Number Placeholder 5"/>
          <p:cNvSpPr>
            <a:spLocks noGrp="1"/>
          </p:cNvSpPr>
          <p:nvPr>
            <p:ph type="sldNum" sz="quarter" idx="4"/>
          </p:nvPr>
        </p:nvSpPr>
        <p:spPr>
          <a:xfrm>
            <a:off x="763545" y="5951811"/>
            <a:ext cx="811049" cy="365125"/>
          </a:xfrm>
          <a:prstGeom prst="rect">
            <a:avLst/>
          </a:prstGeom>
        </p:spPr>
        <p:txBody>
          <a:bodyPr vert="horz" lIns="91440" tIns="45720" rIns="91440" bIns="45720" rtlCol="0" anchor="b"/>
          <a:lstStyle>
            <a:lvl1pPr algn="l">
              <a:defRPr sz="1800">
                <a:solidFill>
                  <a:schemeClr val="tx1">
                    <a:lumMod val="75000"/>
                    <a:lumOff val="25000"/>
                  </a:schemeClr>
                </a:solidFill>
              </a:defRPr>
            </a:lvl1pPr>
          </a:lstStyle>
          <a:p>
            <a:fld id="{9A8FC943-D560-4C84-B2B2-43563185EB39}"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3817708653"/>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9/28/2022</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128826492"/>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203200" y="0"/>
            <a:ext cx="1930400" cy="685800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kumimoji="1" lang="en-US" altLang="en-US" sz="2400" dirty="0">
              <a:solidFill>
                <a:srgbClr val="5B5249"/>
              </a:solidFill>
            </a:endParaRPr>
          </a:p>
        </p:txBody>
      </p:sp>
      <p:sp>
        <p:nvSpPr>
          <p:cNvPr id="1027" name="Rectangle 3"/>
          <p:cNvSpPr>
            <a:spLocks noChangeArrowheads="1"/>
          </p:cNvSpPr>
          <p:nvPr/>
        </p:nvSpPr>
        <p:spPr bwMode="hidden">
          <a:xfrm>
            <a:off x="2235200" y="0"/>
            <a:ext cx="9956800" cy="1219200"/>
          </a:xfrm>
          <a:prstGeom prst="rect">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kumimoji="1" lang="en-US" altLang="en-US" sz="2400" dirty="0">
              <a:solidFill>
                <a:srgbClr val="5B5249"/>
              </a:solidFill>
            </a:endParaRPr>
          </a:p>
        </p:txBody>
      </p:sp>
      <p:sp>
        <p:nvSpPr>
          <p:cNvPr id="1028" name="Rectangle 4" descr="Stationery"/>
          <p:cNvSpPr>
            <a:spLocks noChangeArrowheads="1"/>
          </p:cNvSpPr>
          <p:nvPr/>
        </p:nvSpPr>
        <p:spPr bwMode="auto">
          <a:xfrm>
            <a:off x="609600" y="0"/>
            <a:ext cx="1625600" cy="762000"/>
          </a:xfrm>
          <a:prstGeom prst="rect">
            <a:avLst/>
          </a:prstGeom>
          <a:blipFill dpi="0" rotWithShape="0">
            <a:blip r:embed="rId1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kumimoji="1" lang="en-US" altLang="en-US" sz="2400" dirty="0">
              <a:solidFill>
                <a:srgbClr val="5B5249"/>
              </a:solidFill>
            </a:endParaRPr>
          </a:p>
        </p:txBody>
      </p:sp>
      <p:sp>
        <p:nvSpPr>
          <p:cNvPr id="1029" name="Rectangle 5" descr="Stationery"/>
          <p:cNvSpPr>
            <a:spLocks noChangeArrowheads="1"/>
          </p:cNvSpPr>
          <p:nvPr/>
        </p:nvSpPr>
        <p:spPr bwMode="auto">
          <a:xfrm>
            <a:off x="0" y="0"/>
            <a:ext cx="609600" cy="6858000"/>
          </a:xfrm>
          <a:prstGeom prst="rect">
            <a:avLst/>
          </a:prstGeom>
          <a:blipFill dpi="0" rotWithShape="0">
            <a:blip r:embed="rId1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kumimoji="1" lang="en-US" altLang="en-US" sz="2400" dirty="0">
              <a:solidFill>
                <a:srgbClr val="5B5249"/>
              </a:solidFill>
            </a:endParaRPr>
          </a:p>
        </p:txBody>
      </p:sp>
      <p:sp>
        <p:nvSpPr>
          <p:cNvPr id="1030" name="Rectangle 6"/>
          <p:cNvSpPr>
            <a:spLocks noGrp="1" noChangeArrowheads="1"/>
          </p:cNvSpPr>
          <p:nvPr>
            <p:ph type="title"/>
          </p:nvPr>
        </p:nvSpPr>
        <p:spPr bwMode="auto">
          <a:xfrm>
            <a:off x="1422400" y="8382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16743" name="Rectangle 7"/>
          <p:cNvSpPr>
            <a:spLocks noGrp="1" noChangeArrowheads="1"/>
          </p:cNvSpPr>
          <p:nvPr>
            <p:ph type="dt" sz="half" idx="2"/>
          </p:nvPr>
        </p:nvSpPr>
        <p:spPr bwMode="auto">
          <a:xfrm>
            <a:off x="1422400" y="6414136"/>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smtClean="0">
                <a:solidFill>
                  <a:schemeClr val="tx2"/>
                </a:solidFill>
              </a:defRPr>
            </a:lvl1pPr>
          </a:lstStyle>
          <a:p>
            <a:pPr>
              <a:defRPr/>
            </a:pPr>
            <a:endParaRPr lang="en-US" dirty="0">
              <a:solidFill>
                <a:srgbClr val="2A3D7A"/>
              </a:solidFill>
              <a:latin typeface="Times New Roman"/>
            </a:endParaRPr>
          </a:p>
        </p:txBody>
      </p:sp>
      <p:sp>
        <p:nvSpPr>
          <p:cNvPr id="116744" name="Rectangle 8"/>
          <p:cNvSpPr>
            <a:spLocks noGrp="1" noChangeArrowheads="1"/>
          </p:cNvSpPr>
          <p:nvPr>
            <p:ph type="ftr" sz="quarter" idx="3"/>
          </p:nvPr>
        </p:nvSpPr>
        <p:spPr bwMode="auto">
          <a:xfrm>
            <a:off x="4572000" y="6414136"/>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smtClean="0">
                <a:solidFill>
                  <a:schemeClr val="tx2"/>
                </a:solidFill>
              </a:defRPr>
            </a:lvl1pPr>
          </a:lstStyle>
          <a:p>
            <a:pPr>
              <a:defRPr/>
            </a:pPr>
            <a:endParaRPr lang="en-US" dirty="0">
              <a:solidFill>
                <a:srgbClr val="2A3D7A"/>
              </a:solidFill>
              <a:latin typeface="Times New Roman"/>
            </a:endParaRPr>
          </a:p>
        </p:txBody>
      </p:sp>
      <p:pic>
        <p:nvPicPr>
          <p:cNvPr id="1033" name="Picture 9" descr="C:\Wendy\anabnr2.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38313" y="0"/>
            <a:ext cx="10553700" cy="75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ChangeArrowheads="1"/>
          </p:cNvSpPr>
          <p:nvPr/>
        </p:nvSpPr>
        <p:spPr bwMode="auto">
          <a:xfrm>
            <a:off x="406400" y="457200"/>
            <a:ext cx="3352800" cy="304800"/>
          </a:xfrm>
          <a:prstGeom prst="rect">
            <a:avLst/>
          </a:prstGeom>
          <a:solidFill>
            <a:schemeClr val="accent2">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kumimoji="1" lang="en-US" altLang="en-US" sz="2400" dirty="0">
              <a:solidFill>
                <a:srgbClr val="5B5249"/>
              </a:solidFill>
            </a:endParaRPr>
          </a:p>
        </p:txBody>
      </p:sp>
      <p:sp>
        <p:nvSpPr>
          <p:cNvPr id="116747" name="Rectangle 11"/>
          <p:cNvSpPr>
            <a:spLocks noGrp="1" noChangeArrowheads="1"/>
          </p:cNvSpPr>
          <p:nvPr>
            <p:ph type="sldNum" sz="quarter" idx="4"/>
          </p:nvPr>
        </p:nvSpPr>
        <p:spPr bwMode="auto">
          <a:xfrm>
            <a:off x="10972800" y="6414136"/>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mtClean="0">
                <a:solidFill>
                  <a:schemeClr val="tx2"/>
                </a:solidFill>
              </a:defRPr>
            </a:lvl1pPr>
          </a:lstStyle>
          <a:p>
            <a:pPr>
              <a:defRPr/>
            </a:pPr>
            <a:fld id="{FE551488-E439-480A-8ECF-25B31CBAEDB2}" type="slidenum">
              <a:rPr lang="en-US" sz="2400">
                <a:solidFill>
                  <a:srgbClr val="2A3D7A"/>
                </a:solidFill>
                <a:latin typeface="Times New Roman"/>
              </a:rPr>
              <a:pPr>
                <a:defRPr/>
              </a:pPr>
              <a:t>‹#›</a:t>
            </a:fld>
            <a:endParaRPr lang="en-US" sz="1400" dirty="0">
              <a:solidFill>
                <a:srgbClr val="2A3D7A"/>
              </a:solidFill>
              <a:latin typeface="Times New Roman"/>
            </a:endParaRPr>
          </a:p>
        </p:txBody>
      </p:sp>
      <p:sp>
        <p:nvSpPr>
          <p:cNvPr id="1036" name="Rectangle 12"/>
          <p:cNvSpPr>
            <a:spLocks noGrp="1" noChangeArrowheads="1"/>
          </p:cNvSpPr>
          <p:nvPr>
            <p:ph type="body" idx="1"/>
          </p:nvPr>
        </p:nvSpPr>
        <p:spPr bwMode="auto">
          <a:xfrm>
            <a:off x="1422400" y="2101216"/>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595141961"/>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457200" indent="-457200" algn="l" rtl="0" eaLnBrk="0" fontAlgn="base" hangingPunct="0">
        <a:spcBef>
          <a:spcPct val="20000"/>
        </a:spcBef>
        <a:spcAft>
          <a:spcPct val="0"/>
        </a:spcAft>
        <a:buClr>
          <a:srgbClr val="A50021"/>
        </a:buClr>
        <a:buSzPct val="75000"/>
        <a:buFont typeface="Wingdings" pitchFamily="2" charset="2"/>
        <a:buChar char="n"/>
        <a:defRPr sz="3200">
          <a:solidFill>
            <a:schemeClr val="tx1"/>
          </a:solidFill>
          <a:latin typeface="+mn-lt"/>
          <a:ea typeface="+mn-ea"/>
          <a:cs typeface="+mn-cs"/>
        </a:defRPr>
      </a:lvl1pPr>
      <a:lvl2pPr marL="1027113" indent="-455613" algn="l" rtl="0" eaLnBrk="0" fontAlgn="base" hangingPunct="0">
        <a:spcBef>
          <a:spcPct val="20000"/>
        </a:spcBef>
        <a:spcAft>
          <a:spcPct val="0"/>
        </a:spcAft>
        <a:buClr>
          <a:schemeClr val="accent2"/>
        </a:buClr>
        <a:buSzPct val="75000"/>
        <a:buFont typeface="Wingdings" pitchFamily="2" charset="2"/>
        <a:buChar char="n"/>
        <a:defRPr sz="2800">
          <a:solidFill>
            <a:schemeClr val="tx1"/>
          </a:solidFill>
          <a:latin typeface="+mn-lt"/>
        </a:defRPr>
      </a:lvl2pPr>
      <a:lvl3pPr marL="1370013" indent="-228600" algn="l" rtl="0" eaLnBrk="0" fontAlgn="base" hangingPunct="0">
        <a:spcBef>
          <a:spcPct val="20000"/>
        </a:spcBef>
        <a:spcAft>
          <a:spcPct val="0"/>
        </a:spcAft>
        <a:buClr>
          <a:srgbClr val="666699"/>
        </a:buClr>
        <a:buSzPct val="70000"/>
        <a:buFont typeface="Wingdings" pitchFamily="2" charset="2"/>
        <a:buChar char="n"/>
        <a:defRPr sz="2400">
          <a:solidFill>
            <a:schemeClr val="tx1"/>
          </a:solidFill>
          <a:latin typeface="+mn-lt"/>
        </a:defRPr>
      </a:lvl3pPr>
      <a:lvl4pPr marL="1712913" indent="-228600" algn="l" rtl="0" eaLnBrk="0" fontAlgn="base" hangingPunct="0">
        <a:spcBef>
          <a:spcPct val="20000"/>
        </a:spcBef>
        <a:spcAft>
          <a:spcPct val="0"/>
        </a:spcAft>
        <a:buSzPct val="6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Freeform 2"/>
          <p:cNvSpPr>
            <a:spLocks/>
          </p:cNvSpPr>
          <p:nvPr/>
        </p:nvSpPr>
        <p:spPr bwMode="auto">
          <a:xfrm rot="-3172564">
            <a:off x="10564284" y="-362479"/>
            <a:ext cx="1162050" cy="2779183"/>
          </a:xfrm>
          <a:custGeom>
            <a:avLst/>
            <a:gdLst>
              <a:gd name="T0" fmla="*/ 2147483647 w 2903"/>
              <a:gd name="T1" fmla="*/ 2147483647 h 3686"/>
              <a:gd name="T2" fmla="*/ 2147483647 w 2903"/>
              <a:gd name="T3" fmla="*/ 2147483647 h 3686"/>
              <a:gd name="T4" fmla="*/ 2147483647 w 2903"/>
              <a:gd name="T5" fmla="*/ 0 h 3686"/>
              <a:gd name="T6" fmla="*/ 2147483647 w 2903"/>
              <a:gd name="T7" fmla="*/ 2147483647 h 3686"/>
              <a:gd name="T8" fmla="*/ 2147483647 w 2903"/>
              <a:gd name="T9" fmla="*/ 2147483647 h 3686"/>
              <a:gd name="T10" fmla="*/ 0 w 2903"/>
              <a:gd name="T11" fmla="*/ 2147483647 h 3686"/>
              <a:gd name="T12" fmla="*/ 2147483647 w 2903"/>
              <a:gd name="T13" fmla="*/ 2147483647 h 3686"/>
              <a:gd name="T14" fmla="*/ 2147483647 w 2903"/>
              <a:gd name="T15" fmla="*/ 2147483647 h 3686"/>
              <a:gd name="T16" fmla="*/ 2147483647 w 2903"/>
              <a:gd name="T17" fmla="*/ 2147483647 h 3686"/>
              <a:gd name="T18" fmla="*/ 2147483647 w 2903"/>
              <a:gd name="T19" fmla="*/ 2147483647 h 3686"/>
              <a:gd name="T20" fmla="*/ 2147483647 w 2903"/>
              <a:gd name="T21" fmla="*/ 2147483647 h 36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27" name="Rectangle 3"/>
          <p:cNvSpPr>
            <a:spLocks noGrp="1" noChangeArrowheads="1"/>
          </p:cNvSpPr>
          <p:nvPr>
            <p:ph type="title"/>
          </p:nvPr>
        </p:nvSpPr>
        <p:spPr bwMode="auto">
          <a:xfrm>
            <a:off x="914400" y="152400"/>
            <a:ext cx="916093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914400" y="1828800"/>
            <a:ext cx="10261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1" name="Rectangle 5"/>
          <p:cNvSpPr>
            <a:spLocks noGrp="1" noChangeArrowheads="1"/>
          </p:cNvSpPr>
          <p:nvPr>
            <p:ph type="dt" sz="half" idx="2"/>
          </p:nvPr>
        </p:nvSpPr>
        <p:spPr bwMode="auto">
          <a:xfrm>
            <a:off x="1828800" y="6248400"/>
            <a:ext cx="2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9222" name="Rectangle 6"/>
          <p:cNvSpPr>
            <a:spLocks noGrp="1" noChangeArrowheads="1"/>
          </p:cNvSpPr>
          <p:nvPr>
            <p:ph type="ftr" sz="quarter" idx="3"/>
          </p:nvPr>
        </p:nvSpPr>
        <p:spPr bwMode="auto">
          <a:xfrm>
            <a:off x="4741333" y="6248400"/>
            <a:ext cx="386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9223" name="Rectangle 7"/>
          <p:cNvSpPr>
            <a:spLocks noGrp="1" noChangeArrowheads="1"/>
          </p:cNvSpPr>
          <p:nvPr>
            <p:ph type="sldNum" sz="quarter" idx="4"/>
          </p:nvPr>
        </p:nvSpPr>
        <p:spPr bwMode="auto">
          <a:xfrm>
            <a:off x="8957733" y="6248400"/>
            <a:ext cx="2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3888C7E4-8448-4140-A8DF-58C9814D8108}"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1032" name="Freeform 8"/>
          <p:cNvSpPr>
            <a:spLocks/>
          </p:cNvSpPr>
          <p:nvPr/>
        </p:nvSpPr>
        <p:spPr bwMode="auto">
          <a:xfrm rot="-3172564">
            <a:off x="10681230" y="-324907"/>
            <a:ext cx="1165225" cy="2796116"/>
          </a:xfrm>
          <a:custGeom>
            <a:avLst/>
            <a:gdLst>
              <a:gd name="T0" fmla="*/ 2147483647 w 2911"/>
              <a:gd name="T1" fmla="*/ 0 h 3703"/>
              <a:gd name="T2" fmla="*/ 2147483647 w 2911"/>
              <a:gd name="T3" fmla="*/ 2147483647 h 3703"/>
              <a:gd name="T4" fmla="*/ 2147483647 w 2911"/>
              <a:gd name="T5" fmla="*/ 2147483647 h 3703"/>
              <a:gd name="T6" fmla="*/ 0 w 2911"/>
              <a:gd name="T7" fmla="*/ 2147483647 h 3703"/>
              <a:gd name="T8" fmla="*/ 2147483647 w 2911"/>
              <a:gd name="T9" fmla="*/ 2147483647 h 3703"/>
              <a:gd name="T10" fmla="*/ 2147483647 w 2911"/>
              <a:gd name="T11" fmla="*/ 2147483647 h 3703"/>
              <a:gd name="T12" fmla="*/ 2147483647 w 2911"/>
              <a:gd name="T13" fmla="*/ 2147483647 h 3703"/>
              <a:gd name="T14" fmla="*/ 2147483647 w 2911"/>
              <a:gd name="T15" fmla="*/ 2147483647 h 3703"/>
              <a:gd name="T16" fmla="*/ 2147483647 w 2911"/>
              <a:gd name="T17" fmla="*/ 2147483647 h 3703"/>
              <a:gd name="T18" fmla="*/ 2147483647 w 2911"/>
              <a:gd name="T19" fmla="*/ 0 h 3703"/>
              <a:gd name="T20" fmla="*/ 2147483647 w 2911"/>
              <a:gd name="T21" fmla="*/ 0 h 37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33" name="Freeform 9"/>
          <p:cNvSpPr>
            <a:spLocks/>
          </p:cNvSpPr>
          <p:nvPr/>
        </p:nvSpPr>
        <p:spPr bwMode="auto">
          <a:xfrm rot="-3172564">
            <a:off x="10612439" y="-69849"/>
            <a:ext cx="1025525" cy="2095500"/>
          </a:xfrm>
          <a:custGeom>
            <a:avLst/>
            <a:gdLst>
              <a:gd name="T0" fmla="*/ 0 w 2561"/>
              <a:gd name="T1" fmla="*/ 2147483647 h 2777"/>
              <a:gd name="T2" fmla="*/ 2147483647 w 2561"/>
              <a:gd name="T3" fmla="*/ 2147483647 h 2777"/>
              <a:gd name="T4" fmla="*/ 2147483647 w 2561"/>
              <a:gd name="T5" fmla="*/ 2147483647 h 2777"/>
              <a:gd name="T6" fmla="*/ 2147483647 w 2561"/>
              <a:gd name="T7" fmla="*/ 2147483647 h 2777"/>
              <a:gd name="T8" fmla="*/ 2147483647 w 2561"/>
              <a:gd name="T9" fmla="*/ 2147483647 h 2777"/>
              <a:gd name="T10" fmla="*/ 2147483647 w 2561"/>
              <a:gd name="T11" fmla="*/ 0 h 2777"/>
              <a:gd name="T12" fmla="*/ 0 w 2561"/>
              <a:gd name="T13" fmla="*/ 2147483647 h 2777"/>
              <a:gd name="T14" fmla="*/ 0 w 2561"/>
              <a:gd name="T15" fmla="*/ 2147483647 h 27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61" h="2777">
                <a:moveTo>
                  <a:pt x="0" y="2485"/>
                </a:moveTo>
                <a:lnTo>
                  <a:pt x="432" y="2553"/>
                </a:lnTo>
                <a:lnTo>
                  <a:pt x="736" y="2777"/>
                </a:lnTo>
                <a:lnTo>
                  <a:pt x="2561" y="399"/>
                </a:lnTo>
                <a:lnTo>
                  <a:pt x="2118" y="82"/>
                </a:lnTo>
                <a:lnTo>
                  <a:pt x="1898" y="0"/>
                </a:lnTo>
                <a:lnTo>
                  <a:pt x="0" y="248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grpSp>
        <p:nvGrpSpPr>
          <p:cNvPr id="1034" name="Group 10"/>
          <p:cNvGrpSpPr>
            <a:grpSpLocks/>
          </p:cNvGrpSpPr>
          <p:nvPr/>
        </p:nvGrpSpPr>
        <p:grpSpPr bwMode="auto">
          <a:xfrm>
            <a:off x="10584" y="5540375"/>
            <a:ext cx="2379133" cy="1246188"/>
            <a:chOff x="5" y="3490"/>
            <a:chExt cx="1124" cy="785"/>
          </a:xfrm>
        </p:grpSpPr>
        <p:sp>
          <p:nvSpPr>
            <p:cNvPr id="1051" name="Freeform 11"/>
            <p:cNvSpPr>
              <a:spLocks/>
            </p:cNvSpPr>
            <p:nvPr userDrawn="1"/>
          </p:nvSpPr>
          <p:spPr bwMode="auto">
            <a:xfrm>
              <a:off x="24" y="3505"/>
              <a:ext cx="1089" cy="649"/>
            </a:xfrm>
            <a:custGeom>
              <a:avLst/>
              <a:gdLst>
                <a:gd name="T0" fmla="*/ 50 w 2177"/>
                <a:gd name="T1" fmla="*/ 40 h 1298"/>
                <a:gd name="T2" fmla="*/ 45 w 2177"/>
                <a:gd name="T3" fmla="*/ 35 h 1298"/>
                <a:gd name="T4" fmla="*/ 42 w 2177"/>
                <a:gd name="T5" fmla="*/ 15 h 1298"/>
                <a:gd name="T6" fmla="*/ 67 w 2177"/>
                <a:gd name="T7" fmla="*/ 11 h 1298"/>
                <a:gd name="T8" fmla="*/ 69 w 2177"/>
                <a:gd name="T9" fmla="*/ 7 h 1298"/>
                <a:gd name="T10" fmla="*/ 66 w 2177"/>
                <a:gd name="T11" fmla="*/ 4 h 1298"/>
                <a:gd name="T12" fmla="*/ 40 w 2177"/>
                <a:gd name="T13" fmla="*/ 7 h 1298"/>
                <a:gd name="T14" fmla="*/ 39 w 2177"/>
                <a:gd name="T15" fmla="*/ 1 h 1298"/>
                <a:gd name="T16" fmla="*/ 34 w 2177"/>
                <a:gd name="T17" fmla="*/ 0 h 1298"/>
                <a:gd name="T18" fmla="*/ 30 w 2177"/>
                <a:gd name="T19" fmla="*/ 1 h 1298"/>
                <a:gd name="T20" fmla="*/ 28 w 2177"/>
                <a:gd name="T21" fmla="*/ 4 h 1298"/>
                <a:gd name="T22" fmla="*/ 30 w 2177"/>
                <a:gd name="T23" fmla="*/ 9 h 1298"/>
                <a:gd name="T24" fmla="*/ 21 w 2177"/>
                <a:gd name="T25" fmla="*/ 14 h 1298"/>
                <a:gd name="T26" fmla="*/ 31 w 2177"/>
                <a:gd name="T27" fmla="*/ 15 h 1298"/>
                <a:gd name="T28" fmla="*/ 35 w 2177"/>
                <a:gd name="T29" fmla="*/ 28 h 1298"/>
                <a:gd name="T30" fmla="*/ 5 w 2177"/>
                <a:gd name="T31" fmla="*/ 15 h 1298"/>
                <a:gd name="T32" fmla="*/ 2 w 2177"/>
                <a:gd name="T33" fmla="*/ 16 h 1298"/>
                <a:gd name="T34" fmla="*/ 0 w 2177"/>
                <a:gd name="T35" fmla="*/ 20 h 1298"/>
                <a:gd name="T36" fmla="*/ 2 w 2177"/>
                <a:gd name="T37" fmla="*/ 25 h 1298"/>
                <a:gd name="T38" fmla="*/ 36 w 2177"/>
                <a:gd name="T39" fmla="*/ 41 h 1298"/>
                <a:gd name="T40" fmla="*/ 44 w 2177"/>
                <a:gd name="T41" fmla="*/ 40 h 1298"/>
                <a:gd name="T42" fmla="*/ 50 w 2177"/>
                <a:gd name="T43" fmla="*/ 41 h 1298"/>
                <a:gd name="T44" fmla="*/ 50 w 2177"/>
                <a:gd name="T45" fmla="*/ 40 h 1298"/>
                <a:gd name="T46" fmla="*/ 50 w 2177"/>
                <a:gd name="T47" fmla="*/ 40 h 12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52" name="Freeform 12"/>
            <p:cNvSpPr>
              <a:spLocks/>
            </p:cNvSpPr>
            <p:nvPr userDrawn="1"/>
          </p:nvSpPr>
          <p:spPr bwMode="auto">
            <a:xfrm>
              <a:off x="1022" y="3582"/>
              <a:ext cx="71" cy="129"/>
            </a:xfrm>
            <a:custGeom>
              <a:avLst/>
              <a:gdLst>
                <a:gd name="T0" fmla="*/ 0 w 143"/>
                <a:gd name="T1" fmla="*/ 1 h 258"/>
                <a:gd name="T2" fmla="*/ 3 w 143"/>
                <a:gd name="T3" fmla="*/ 0 h 258"/>
                <a:gd name="T4" fmla="*/ 4 w 143"/>
                <a:gd name="T5" fmla="*/ 8 h 258"/>
                <a:gd name="T6" fmla="*/ 0 w 143"/>
                <a:gd name="T7" fmla="*/ 9 h 258"/>
                <a:gd name="T8" fmla="*/ 0 w 143"/>
                <a:gd name="T9" fmla="*/ 1 h 258"/>
                <a:gd name="T10" fmla="*/ 0 w 143"/>
                <a:gd name="T11" fmla="*/ 1 h 2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3" h="258">
                  <a:moveTo>
                    <a:pt x="0" y="7"/>
                  </a:moveTo>
                  <a:lnTo>
                    <a:pt x="120" y="0"/>
                  </a:lnTo>
                  <a:lnTo>
                    <a:pt x="143" y="233"/>
                  </a:lnTo>
                  <a:lnTo>
                    <a:pt x="8" y="258"/>
                  </a:lnTo>
                  <a:lnTo>
                    <a:pt x="0" y="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53" name="Freeform 13"/>
            <p:cNvSpPr>
              <a:spLocks/>
            </p:cNvSpPr>
            <p:nvPr userDrawn="1"/>
          </p:nvSpPr>
          <p:spPr bwMode="auto">
            <a:xfrm>
              <a:off x="20" y="3774"/>
              <a:ext cx="792" cy="410"/>
            </a:xfrm>
            <a:custGeom>
              <a:avLst/>
              <a:gdLst>
                <a:gd name="T0" fmla="*/ 4 w 1586"/>
                <a:gd name="T1" fmla="*/ 0 h 821"/>
                <a:gd name="T2" fmla="*/ 41 w 1586"/>
                <a:gd name="T3" fmla="*/ 16 h 821"/>
                <a:gd name="T4" fmla="*/ 44 w 1586"/>
                <a:gd name="T5" fmla="*/ 19 h 821"/>
                <a:gd name="T6" fmla="*/ 49 w 1586"/>
                <a:gd name="T7" fmla="*/ 24 h 821"/>
                <a:gd name="T8" fmla="*/ 48 w 1586"/>
                <a:gd name="T9" fmla="*/ 25 h 821"/>
                <a:gd name="T10" fmla="*/ 42 w 1586"/>
                <a:gd name="T11" fmla="*/ 24 h 821"/>
                <a:gd name="T12" fmla="*/ 35 w 1586"/>
                <a:gd name="T13" fmla="*/ 25 h 821"/>
                <a:gd name="T14" fmla="*/ 1 w 1586"/>
                <a:gd name="T15" fmla="*/ 9 h 821"/>
                <a:gd name="T16" fmla="*/ 0 w 1586"/>
                <a:gd name="T17" fmla="*/ 4 h 821"/>
                <a:gd name="T18" fmla="*/ 1 w 1586"/>
                <a:gd name="T19" fmla="*/ 1 h 821"/>
                <a:gd name="T20" fmla="*/ 4 w 1586"/>
                <a:gd name="T21" fmla="*/ 0 h 821"/>
                <a:gd name="T22" fmla="*/ 4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54" name="Freeform 14"/>
            <p:cNvSpPr>
              <a:spLocks/>
            </p:cNvSpPr>
            <p:nvPr userDrawn="1"/>
          </p:nvSpPr>
          <p:spPr bwMode="auto">
            <a:xfrm>
              <a:off x="129" y="3808"/>
              <a:ext cx="525" cy="374"/>
            </a:xfrm>
            <a:custGeom>
              <a:avLst/>
              <a:gdLst>
                <a:gd name="T0" fmla="*/ 0 w 1049"/>
                <a:gd name="T1" fmla="*/ 11 h 747"/>
                <a:gd name="T2" fmla="*/ 29 w 1049"/>
                <a:gd name="T3" fmla="*/ 24 h 747"/>
                <a:gd name="T4" fmla="*/ 30 w 1049"/>
                <a:gd name="T5" fmla="*/ 17 h 747"/>
                <a:gd name="T6" fmla="*/ 33 w 1049"/>
                <a:gd name="T7" fmla="*/ 14 h 747"/>
                <a:gd name="T8" fmla="*/ 3 w 1049"/>
                <a:gd name="T9" fmla="*/ 0 h 747"/>
                <a:gd name="T10" fmla="*/ 0 w 1049"/>
                <a:gd name="T11" fmla="*/ 4 h 747"/>
                <a:gd name="T12" fmla="*/ 0 w 1049"/>
                <a:gd name="T13" fmla="*/ 11 h 747"/>
                <a:gd name="T14" fmla="*/ 0 w 1049"/>
                <a:gd name="T15" fmla="*/ 11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55" name="Freeform 15"/>
            <p:cNvSpPr>
              <a:spLocks/>
            </p:cNvSpPr>
            <p:nvPr userDrawn="1"/>
          </p:nvSpPr>
          <p:spPr bwMode="auto">
            <a:xfrm>
              <a:off x="485" y="3532"/>
              <a:ext cx="135" cy="121"/>
            </a:xfrm>
            <a:custGeom>
              <a:avLst/>
              <a:gdLst>
                <a:gd name="T0" fmla="*/ 0 w 272"/>
                <a:gd name="T1" fmla="*/ 1 h 241"/>
                <a:gd name="T2" fmla="*/ 4 w 272"/>
                <a:gd name="T3" fmla="*/ 0 h 241"/>
                <a:gd name="T4" fmla="*/ 7 w 272"/>
                <a:gd name="T5" fmla="*/ 2 h 241"/>
                <a:gd name="T6" fmla="*/ 8 w 272"/>
                <a:gd name="T7" fmla="*/ 5 h 241"/>
                <a:gd name="T8" fmla="*/ 5 w 272"/>
                <a:gd name="T9" fmla="*/ 5 h 241"/>
                <a:gd name="T10" fmla="*/ 1 w 272"/>
                <a:gd name="T11" fmla="*/ 8 h 241"/>
                <a:gd name="T12" fmla="*/ 0 w 272"/>
                <a:gd name="T13" fmla="*/ 1 h 241"/>
                <a:gd name="T14" fmla="*/ 0 w 272"/>
                <a:gd name="T15" fmla="*/ 1 h 2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2" h="241">
                  <a:moveTo>
                    <a:pt x="0" y="28"/>
                  </a:moveTo>
                  <a:lnTo>
                    <a:pt x="160" y="0"/>
                  </a:lnTo>
                  <a:lnTo>
                    <a:pt x="251" y="36"/>
                  </a:lnTo>
                  <a:lnTo>
                    <a:pt x="272" y="139"/>
                  </a:lnTo>
                  <a:lnTo>
                    <a:pt x="164" y="146"/>
                  </a:lnTo>
                  <a:lnTo>
                    <a:pt x="32" y="241"/>
                  </a:lnTo>
                  <a:lnTo>
                    <a:pt x="0" y="2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56" name="Freeform 16"/>
            <p:cNvSpPr>
              <a:spLocks/>
            </p:cNvSpPr>
            <p:nvPr userDrawn="1"/>
          </p:nvSpPr>
          <p:spPr bwMode="auto">
            <a:xfrm>
              <a:off x="641" y="4163"/>
              <a:ext cx="76" cy="112"/>
            </a:xfrm>
            <a:custGeom>
              <a:avLst/>
              <a:gdLst>
                <a:gd name="T0" fmla="*/ 5 w 152"/>
                <a:gd name="T1" fmla="*/ 1 h 224"/>
                <a:gd name="T2" fmla="*/ 5 w 152"/>
                <a:gd name="T3" fmla="*/ 7 h 224"/>
                <a:gd name="T4" fmla="*/ 0 w 152"/>
                <a:gd name="T5" fmla="*/ 1 h 224"/>
                <a:gd name="T6" fmla="*/ 3 w 152"/>
                <a:gd name="T7" fmla="*/ 0 h 224"/>
                <a:gd name="T8" fmla="*/ 5 w 152"/>
                <a:gd name="T9" fmla="*/ 1 h 224"/>
                <a:gd name="T10" fmla="*/ 5 w 152"/>
                <a:gd name="T11" fmla="*/ 1 h 2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2" h="224">
                  <a:moveTo>
                    <a:pt x="152" y="4"/>
                  </a:moveTo>
                  <a:lnTo>
                    <a:pt x="152" y="224"/>
                  </a:lnTo>
                  <a:lnTo>
                    <a:pt x="0" y="8"/>
                  </a:lnTo>
                  <a:lnTo>
                    <a:pt x="72" y="0"/>
                  </a:lnTo>
                  <a:lnTo>
                    <a:pt x="152" y="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57" name="Freeform 17"/>
            <p:cNvSpPr>
              <a:spLocks/>
            </p:cNvSpPr>
            <p:nvPr userDrawn="1"/>
          </p:nvSpPr>
          <p:spPr bwMode="auto">
            <a:xfrm>
              <a:off x="504" y="3607"/>
              <a:ext cx="193" cy="383"/>
            </a:xfrm>
            <a:custGeom>
              <a:avLst/>
              <a:gdLst>
                <a:gd name="T0" fmla="*/ 0 w 386"/>
                <a:gd name="T1" fmla="*/ 3 h 764"/>
                <a:gd name="T2" fmla="*/ 3 w 386"/>
                <a:gd name="T3" fmla="*/ 0 h 764"/>
                <a:gd name="T4" fmla="*/ 8 w 386"/>
                <a:gd name="T5" fmla="*/ 1 h 764"/>
                <a:gd name="T6" fmla="*/ 13 w 386"/>
                <a:gd name="T7" fmla="*/ 24 h 764"/>
                <a:gd name="T8" fmla="*/ 9 w 386"/>
                <a:gd name="T9" fmla="*/ 23 h 764"/>
                <a:gd name="T10" fmla="*/ 5 w 386"/>
                <a:gd name="T11" fmla="*/ 22 h 764"/>
                <a:gd name="T12" fmla="*/ 0 w 386"/>
                <a:gd name="T13" fmla="*/ 3 h 764"/>
                <a:gd name="T14" fmla="*/ 0 w 386"/>
                <a:gd name="T15" fmla="*/ 3 h 7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6" h="764">
                  <a:moveTo>
                    <a:pt x="0" y="80"/>
                  </a:moveTo>
                  <a:lnTo>
                    <a:pt x="87" y="0"/>
                  </a:lnTo>
                  <a:lnTo>
                    <a:pt x="232" y="6"/>
                  </a:lnTo>
                  <a:lnTo>
                    <a:pt x="386" y="764"/>
                  </a:lnTo>
                  <a:lnTo>
                    <a:pt x="279" y="720"/>
                  </a:lnTo>
                  <a:lnTo>
                    <a:pt x="152" y="677"/>
                  </a:lnTo>
                  <a:lnTo>
                    <a:pt x="0" y="8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58" name="Freeform 18"/>
            <p:cNvSpPr>
              <a:spLocks/>
            </p:cNvSpPr>
            <p:nvPr userDrawn="1"/>
          </p:nvSpPr>
          <p:spPr bwMode="auto">
            <a:xfrm>
              <a:off x="668" y="3590"/>
              <a:ext cx="364" cy="174"/>
            </a:xfrm>
            <a:custGeom>
              <a:avLst/>
              <a:gdLst>
                <a:gd name="T0" fmla="*/ 22 w 728"/>
                <a:gd name="T1" fmla="*/ 0 h 348"/>
                <a:gd name="T2" fmla="*/ 0 w 728"/>
                <a:gd name="T3" fmla="*/ 4 h 348"/>
                <a:gd name="T4" fmla="*/ 1 w 728"/>
                <a:gd name="T5" fmla="*/ 11 h 348"/>
                <a:gd name="T6" fmla="*/ 23 w 728"/>
                <a:gd name="T7" fmla="*/ 8 h 348"/>
                <a:gd name="T8" fmla="*/ 23 w 728"/>
                <a:gd name="T9" fmla="*/ 2 h 348"/>
                <a:gd name="T10" fmla="*/ 22 w 728"/>
                <a:gd name="T11" fmla="*/ 0 h 348"/>
                <a:gd name="T12" fmla="*/ 22 w 728"/>
                <a:gd name="T13" fmla="*/ 0 h 3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8" h="348">
                  <a:moveTo>
                    <a:pt x="692" y="0"/>
                  </a:moveTo>
                  <a:lnTo>
                    <a:pt x="0" y="106"/>
                  </a:lnTo>
                  <a:lnTo>
                    <a:pt x="28" y="348"/>
                  </a:lnTo>
                  <a:lnTo>
                    <a:pt x="715" y="237"/>
                  </a:lnTo>
                  <a:lnTo>
                    <a:pt x="728" y="43"/>
                  </a:lnTo>
                  <a:lnTo>
                    <a:pt x="69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59" name="Freeform 19"/>
            <p:cNvSpPr>
              <a:spLocks/>
            </p:cNvSpPr>
            <p:nvPr userDrawn="1"/>
          </p:nvSpPr>
          <p:spPr bwMode="auto">
            <a:xfrm>
              <a:off x="347" y="3693"/>
              <a:ext cx="156" cy="67"/>
            </a:xfrm>
            <a:custGeom>
              <a:avLst/>
              <a:gdLst>
                <a:gd name="T0" fmla="*/ 9 w 312"/>
                <a:gd name="T1" fmla="*/ 0 h 135"/>
                <a:gd name="T2" fmla="*/ 0 w 312"/>
                <a:gd name="T3" fmla="*/ 2 h 135"/>
                <a:gd name="T4" fmla="*/ 10 w 312"/>
                <a:gd name="T5" fmla="*/ 4 h 135"/>
                <a:gd name="T6" fmla="*/ 9 w 312"/>
                <a:gd name="T7" fmla="*/ 0 h 135"/>
                <a:gd name="T8" fmla="*/ 9 w 312"/>
                <a:gd name="T9" fmla="*/ 0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 h="135">
                  <a:moveTo>
                    <a:pt x="272" y="0"/>
                  </a:moveTo>
                  <a:lnTo>
                    <a:pt x="0" y="78"/>
                  </a:lnTo>
                  <a:lnTo>
                    <a:pt x="312" y="135"/>
                  </a:lnTo>
                  <a:lnTo>
                    <a:pt x="27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grpSp>
          <p:nvGrpSpPr>
            <p:cNvPr id="1060" name="Group 20"/>
            <p:cNvGrpSpPr>
              <a:grpSpLocks/>
            </p:cNvGrpSpPr>
            <p:nvPr userDrawn="1"/>
          </p:nvGrpSpPr>
          <p:grpSpPr bwMode="auto">
            <a:xfrm>
              <a:off x="5" y="3490"/>
              <a:ext cx="1124" cy="780"/>
              <a:chOff x="5" y="3490"/>
              <a:chExt cx="1124" cy="780"/>
            </a:xfrm>
          </p:grpSpPr>
          <p:grpSp>
            <p:nvGrpSpPr>
              <p:cNvPr id="1061" name="Group 21"/>
              <p:cNvGrpSpPr>
                <a:grpSpLocks/>
              </p:cNvGrpSpPr>
              <p:nvPr userDrawn="1"/>
            </p:nvGrpSpPr>
            <p:grpSpPr bwMode="auto">
              <a:xfrm>
                <a:off x="499" y="3562"/>
                <a:ext cx="548" cy="708"/>
                <a:chOff x="499" y="3562"/>
                <a:chExt cx="548" cy="708"/>
              </a:xfrm>
            </p:grpSpPr>
            <p:sp>
              <p:nvSpPr>
                <p:cNvPr id="1074" name="Freeform 22"/>
                <p:cNvSpPr>
                  <a:spLocks/>
                </p:cNvSpPr>
                <p:nvPr userDrawn="1"/>
              </p:nvSpPr>
              <p:spPr bwMode="auto">
                <a:xfrm>
                  <a:off x="499" y="3587"/>
                  <a:ext cx="157" cy="87"/>
                </a:xfrm>
                <a:custGeom>
                  <a:avLst/>
                  <a:gdLst>
                    <a:gd name="T0" fmla="*/ 0 w 313"/>
                    <a:gd name="T1" fmla="*/ 3 h 175"/>
                    <a:gd name="T2" fmla="*/ 4 w 313"/>
                    <a:gd name="T3" fmla="*/ 0 h 175"/>
                    <a:gd name="T4" fmla="*/ 7 w 313"/>
                    <a:gd name="T5" fmla="*/ 0 h 175"/>
                    <a:gd name="T6" fmla="*/ 10 w 313"/>
                    <a:gd name="T7" fmla="*/ 0 h 175"/>
                    <a:gd name="T8" fmla="*/ 10 w 313"/>
                    <a:gd name="T9" fmla="*/ 2 h 175"/>
                    <a:gd name="T10" fmla="*/ 6 w 313"/>
                    <a:gd name="T11" fmla="*/ 2 h 175"/>
                    <a:gd name="T12" fmla="*/ 3 w 313"/>
                    <a:gd name="T13" fmla="*/ 3 h 175"/>
                    <a:gd name="T14" fmla="*/ 1 w 313"/>
                    <a:gd name="T15" fmla="*/ 5 h 175"/>
                    <a:gd name="T16" fmla="*/ 0 w 313"/>
                    <a:gd name="T17" fmla="*/ 3 h 175"/>
                    <a:gd name="T18" fmla="*/ 0 w 313"/>
                    <a:gd name="T19" fmla="*/ 3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75" name="Freeform 23"/>
                <p:cNvSpPr>
                  <a:spLocks/>
                </p:cNvSpPr>
                <p:nvPr userDrawn="1"/>
              </p:nvSpPr>
              <p:spPr bwMode="auto">
                <a:xfrm>
                  <a:off x="636" y="4137"/>
                  <a:ext cx="115" cy="133"/>
                </a:xfrm>
                <a:custGeom>
                  <a:avLst/>
                  <a:gdLst>
                    <a:gd name="T0" fmla="*/ 0 w 230"/>
                    <a:gd name="T1" fmla="*/ 2 h 266"/>
                    <a:gd name="T2" fmla="*/ 5 w 230"/>
                    <a:gd name="T3" fmla="*/ 9 h 266"/>
                    <a:gd name="T4" fmla="*/ 8 w 230"/>
                    <a:gd name="T5" fmla="*/ 8 h 266"/>
                    <a:gd name="T6" fmla="*/ 7 w 230"/>
                    <a:gd name="T7" fmla="*/ 1 h 266"/>
                    <a:gd name="T8" fmla="*/ 6 w 230"/>
                    <a:gd name="T9" fmla="*/ 0 h 266"/>
                    <a:gd name="T10" fmla="*/ 6 w 230"/>
                    <a:gd name="T11" fmla="*/ 7 h 266"/>
                    <a:gd name="T12" fmla="*/ 3 w 230"/>
                    <a:gd name="T13" fmla="*/ 1 h 266"/>
                    <a:gd name="T14" fmla="*/ 0 w 230"/>
                    <a:gd name="T15" fmla="*/ 2 h 266"/>
                    <a:gd name="T16" fmla="*/ 0 w 230"/>
                    <a:gd name="T17" fmla="*/ 2 h 2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0" h="266">
                      <a:moveTo>
                        <a:pt x="0" y="40"/>
                      </a:moveTo>
                      <a:lnTo>
                        <a:pt x="160" y="266"/>
                      </a:lnTo>
                      <a:lnTo>
                        <a:pt x="230" y="251"/>
                      </a:lnTo>
                      <a:lnTo>
                        <a:pt x="223" y="17"/>
                      </a:lnTo>
                      <a:lnTo>
                        <a:pt x="166" y="0"/>
                      </a:lnTo>
                      <a:lnTo>
                        <a:pt x="179" y="197"/>
                      </a:lnTo>
                      <a:lnTo>
                        <a:pt x="71" y="4"/>
                      </a:lnTo>
                      <a:lnTo>
                        <a:pt x="0" y="4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76" name="Freeform 24"/>
                <p:cNvSpPr>
                  <a:spLocks/>
                </p:cNvSpPr>
                <p:nvPr userDrawn="1"/>
              </p:nvSpPr>
              <p:spPr bwMode="auto">
                <a:xfrm>
                  <a:off x="1004" y="3562"/>
                  <a:ext cx="43" cy="117"/>
                </a:xfrm>
                <a:custGeom>
                  <a:avLst/>
                  <a:gdLst>
                    <a:gd name="T0" fmla="*/ 0 w 87"/>
                    <a:gd name="T1" fmla="*/ 1 h 234"/>
                    <a:gd name="T2" fmla="*/ 1 w 87"/>
                    <a:gd name="T3" fmla="*/ 3 h 234"/>
                    <a:gd name="T4" fmla="*/ 1 w 87"/>
                    <a:gd name="T5" fmla="*/ 5 h 234"/>
                    <a:gd name="T6" fmla="*/ 0 w 87"/>
                    <a:gd name="T7" fmla="*/ 8 h 234"/>
                    <a:gd name="T8" fmla="*/ 2 w 87"/>
                    <a:gd name="T9" fmla="*/ 7 h 234"/>
                    <a:gd name="T10" fmla="*/ 2 w 87"/>
                    <a:gd name="T11" fmla="*/ 4 h 234"/>
                    <a:gd name="T12" fmla="*/ 1 w 87"/>
                    <a:gd name="T13" fmla="*/ 0 h 234"/>
                    <a:gd name="T14" fmla="*/ 0 w 87"/>
                    <a:gd name="T15" fmla="*/ 1 h 234"/>
                    <a:gd name="T16" fmla="*/ 0 w 87"/>
                    <a:gd name="T17" fmla="*/ 1 h 2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7" h="234">
                      <a:moveTo>
                        <a:pt x="0" y="19"/>
                      </a:moveTo>
                      <a:lnTo>
                        <a:pt x="36" y="93"/>
                      </a:lnTo>
                      <a:lnTo>
                        <a:pt x="44" y="154"/>
                      </a:lnTo>
                      <a:lnTo>
                        <a:pt x="27" y="234"/>
                      </a:lnTo>
                      <a:lnTo>
                        <a:pt x="80" y="220"/>
                      </a:lnTo>
                      <a:lnTo>
                        <a:pt x="87" y="116"/>
                      </a:lnTo>
                      <a:lnTo>
                        <a:pt x="46" y="0"/>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grpSp>
          <p:sp>
            <p:nvSpPr>
              <p:cNvPr id="1062" name="Freeform 25"/>
              <p:cNvSpPr>
                <a:spLocks/>
              </p:cNvSpPr>
              <p:nvPr userDrawn="1"/>
            </p:nvSpPr>
            <p:spPr bwMode="auto">
              <a:xfrm>
                <a:off x="76" y="3732"/>
                <a:ext cx="595" cy="250"/>
              </a:xfrm>
              <a:custGeom>
                <a:avLst/>
                <a:gdLst>
                  <a:gd name="T0" fmla="*/ 4 w 1190"/>
                  <a:gd name="T1" fmla="*/ 0 h 500"/>
                  <a:gd name="T2" fmla="*/ 38 w 1190"/>
                  <a:gd name="T3" fmla="*/ 16 h 500"/>
                  <a:gd name="T4" fmla="*/ 34 w 1190"/>
                  <a:gd name="T5" fmla="*/ 16 h 500"/>
                  <a:gd name="T6" fmla="*/ 0 w 1190"/>
                  <a:gd name="T7" fmla="*/ 1 h 500"/>
                  <a:gd name="T8" fmla="*/ 4 w 1190"/>
                  <a:gd name="T9" fmla="*/ 0 h 500"/>
                  <a:gd name="T10" fmla="*/ 4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63" name="Freeform 26"/>
              <p:cNvSpPr>
                <a:spLocks/>
              </p:cNvSpPr>
              <p:nvPr userDrawn="1"/>
            </p:nvSpPr>
            <p:spPr bwMode="auto">
              <a:xfrm>
                <a:off x="260" y="3886"/>
                <a:ext cx="244" cy="148"/>
              </a:xfrm>
              <a:custGeom>
                <a:avLst/>
                <a:gdLst>
                  <a:gd name="T0" fmla="*/ 0 w 489"/>
                  <a:gd name="T1" fmla="*/ 2 h 296"/>
                  <a:gd name="T2" fmla="*/ 5 w 489"/>
                  <a:gd name="T3" fmla="*/ 3 h 296"/>
                  <a:gd name="T4" fmla="*/ 10 w 489"/>
                  <a:gd name="T5" fmla="*/ 5 h 296"/>
                  <a:gd name="T6" fmla="*/ 13 w 489"/>
                  <a:gd name="T7" fmla="*/ 8 h 296"/>
                  <a:gd name="T8" fmla="*/ 10 w 489"/>
                  <a:gd name="T9" fmla="*/ 8 h 296"/>
                  <a:gd name="T10" fmla="*/ 4 w 489"/>
                  <a:gd name="T11" fmla="*/ 5 h 296"/>
                  <a:gd name="T12" fmla="*/ 1 w 489"/>
                  <a:gd name="T13" fmla="*/ 3 h 296"/>
                  <a:gd name="T14" fmla="*/ 3 w 489"/>
                  <a:gd name="T15" fmla="*/ 6 h 296"/>
                  <a:gd name="T16" fmla="*/ 8 w 489"/>
                  <a:gd name="T17" fmla="*/ 9 h 296"/>
                  <a:gd name="T18" fmla="*/ 14 w 489"/>
                  <a:gd name="T19" fmla="*/ 10 h 296"/>
                  <a:gd name="T20" fmla="*/ 15 w 489"/>
                  <a:gd name="T21" fmla="*/ 7 h 296"/>
                  <a:gd name="T22" fmla="*/ 12 w 489"/>
                  <a:gd name="T23" fmla="*/ 4 h 296"/>
                  <a:gd name="T24" fmla="*/ 5 w 489"/>
                  <a:gd name="T25" fmla="*/ 1 h 296"/>
                  <a:gd name="T26" fmla="*/ 0 w 489"/>
                  <a:gd name="T27" fmla="*/ 0 h 296"/>
                  <a:gd name="T28" fmla="*/ 0 w 489"/>
                  <a:gd name="T29" fmla="*/ 2 h 296"/>
                  <a:gd name="T30" fmla="*/ 0 w 489"/>
                  <a:gd name="T31" fmla="*/ 2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64" name="Freeform 27"/>
              <p:cNvSpPr>
                <a:spLocks/>
              </p:cNvSpPr>
              <p:nvPr userDrawn="1"/>
            </p:nvSpPr>
            <p:spPr bwMode="auto">
              <a:xfrm>
                <a:off x="565" y="3680"/>
                <a:ext cx="107" cy="238"/>
              </a:xfrm>
              <a:custGeom>
                <a:avLst/>
                <a:gdLst>
                  <a:gd name="T0" fmla="*/ 1 w 213"/>
                  <a:gd name="T1" fmla="*/ 0 h 478"/>
                  <a:gd name="T2" fmla="*/ 3 w 213"/>
                  <a:gd name="T3" fmla="*/ 0 h 478"/>
                  <a:gd name="T4" fmla="*/ 3 w 213"/>
                  <a:gd name="T5" fmla="*/ 6 h 478"/>
                  <a:gd name="T6" fmla="*/ 4 w 213"/>
                  <a:gd name="T7" fmla="*/ 10 h 478"/>
                  <a:gd name="T8" fmla="*/ 7 w 213"/>
                  <a:gd name="T9" fmla="*/ 14 h 478"/>
                  <a:gd name="T10" fmla="*/ 4 w 213"/>
                  <a:gd name="T11" fmla="*/ 14 h 478"/>
                  <a:gd name="T12" fmla="*/ 1 w 213"/>
                  <a:gd name="T13" fmla="*/ 10 h 478"/>
                  <a:gd name="T14" fmla="*/ 0 w 213"/>
                  <a:gd name="T15" fmla="*/ 1 h 478"/>
                  <a:gd name="T16" fmla="*/ 1 w 213"/>
                  <a:gd name="T17" fmla="*/ 0 h 478"/>
                  <a:gd name="T18" fmla="*/ 1 w 213"/>
                  <a:gd name="T19" fmla="*/ 0 h 4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grpSp>
            <p:nvGrpSpPr>
              <p:cNvPr id="1065" name="Group 28"/>
              <p:cNvGrpSpPr>
                <a:grpSpLocks/>
              </p:cNvGrpSpPr>
              <p:nvPr userDrawn="1"/>
            </p:nvGrpSpPr>
            <p:grpSpPr bwMode="auto">
              <a:xfrm>
                <a:off x="5" y="3490"/>
                <a:ext cx="1124" cy="678"/>
                <a:chOff x="5" y="3490"/>
                <a:chExt cx="1124" cy="678"/>
              </a:xfrm>
            </p:grpSpPr>
            <p:sp>
              <p:nvSpPr>
                <p:cNvPr id="1066" name="Freeform 29"/>
                <p:cNvSpPr>
                  <a:spLocks/>
                </p:cNvSpPr>
                <p:nvPr userDrawn="1"/>
              </p:nvSpPr>
              <p:spPr bwMode="auto">
                <a:xfrm>
                  <a:off x="669" y="4048"/>
                  <a:ext cx="75" cy="87"/>
                </a:xfrm>
                <a:custGeom>
                  <a:avLst/>
                  <a:gdLst>
                    <a:gd name="T0" fmla="*/ 4 w 150"/>
                    <a:gd name="T1" fmla="*/ 0 h 173"/>
                    <a:gd name="T2" fmla="*/ 2 w 150"/>
                    <a:gd name="T3" fmla="*/ 3 h 173"/>
                    <a:gd name="T4" fmla="*/ 0 w 150"/>
                    <a:gd name="T5" fmla="*/ 6 h 173"/>
                    <a:gd name="T6" fmla="*/ 3 w 150"/>
                    <a:gd name="T7" fmla="*/ 5 h 173"/>
                    <a:gd name="T8" fmla="*/ 4 w 150"/>
                    <a:gd name="T9" fmla="*/ 3 h 173"/>
                    <a:gd name="T10" fmla="*/ 5 w 150"/>
                    <a:gd name="T11" fmla="*/ 1 h 173"/>
                    <a:gd name="T12" fmla="*/ 4 w 150"/>
                    <a:gd name="T13" fmla="*/ 0 h 173"/>
                    <a:gd name="T14" fmla="*/ 4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67" name="Freeform 30"/>
                <p:cNvSpPr>
                  <a:spLocks/>
                </p:cNvSpPr>
                <p:nvPr userDrawn="1"/>
              </p:nvSpPr>
              <p:spPr bwMode="auto">
                <a:xfrm>
                  <a:off x="5" y="3728"/>
                  <a:ext cx="842" cy="440"/>
                </a:xfrm>
                <a:custGeom>
                  <a:avLst/>
                  <a:gdLst>
                    <a:gd name="T0" fmla="*/ 5 w 1684"/>
                    <a:gd name="T1" fmla="*/ 0 h 880"/>
                    <a:gd name="T2" fmla="*/ 2 w 1684"/>
                    <a:gd name="T3" fmla="*/ 2 h 880"/>
                    <a:gd name="T4" fmla="*/ 0 w 1684"/>
                    <a:gd name="T5" fmla="*/ 7 h 880"/>
                    <a:gd name="T6" fmla="*/ 3 w 1684"/>
                    <a:gd name="T7" fmla="*/ 12 h 880"/>
                    <a:gd name="T8" fmla="*/ 37 w 1684"/>
                    <a:gd name="T9" fmla="*/ 28 h 880"/>
                    <a:gd name="T10" fmla="*/ 45 w 1684"/>
                    <a:gd name="T11" fmla="*/ 27 h 880"/>
                    <a:gd name="T12" fmla="*/ 51 w 1684"/>
                    <a:gd name="T13" fmla="*/ 28 h 880"/>
                    <a:gd name="T14" fmla="*/ 53 w 1684"/>
                    <a:gd name="T15" fmla="*/ 26 h 880"/>
                    <a:gd name="T16" fmla="*/ 47 w 1684"/>
                    <a:gd name="T17" fmla="*/ 21 h 880"/>
                    <a:gd name="T18" fmla="*/ 45 w 1684"/>
                    <a:gd name="T19" fmla="*/ 16 h 880"/>
                    <a:gd name="T20" fmla="*/ 43 w 1684"/>
                    <a:gd name="T21" fmla="*/ 17 h 880"/>
                    <a:gd name="T22" fmla="*/ 45 w 1684"/>
                    <a:gd name="T23" fmla="*/ 21 h 880"/>
                    <a:gd name="T24" fmla="*/ 50 w 1684"/>
                    <a:gd name="T25" fmla="*/ 26 h 880"/>
                    <a:gd name="T26" fmla="*/ 45 w 1684"/>
                    <a:gd name="T27" fmla="*/ 25 h 880"/>
                    <a:gd name="T28" fmla="*/ 39 w 1684"/>
                    <a:gd name="T29" fmla="*/ 26 h 880"/>
                    <a:gd name="T30" fmla="*/ 40 w 1684"/>
                    <a:gd name="T31" fmla="*/ 21 h 880"/>
                    <a:gd name="T32" fmla="*/ 42 w 1684"/>
                    <a:gd name="T33" fmla="*/ 17 h 880"/>
                    <a:gd name="T34" fmla="*/ 39 w 1684"/>
                    <a:gd name="T35" fmla="*/ 18 h 880"/>
                    <a:gd name="T36" fmla="*/ 37 w 1684"/>
                    <a:gd name="T37" fmla="*/ 21 h 880"/>
                    <a:gd name="T38" fmla="*/ 36 w 1684"/>
                    <a:gd name="T39" fmla="*/ 25 h 880"/>
                    <a:gd name="T40" fmla="*/ 4 w 1684"/>
                    <a:gd name="T41" fmla="*/ 10 h 880"/>
                    <a:gd name="T42" fmla="*/ 3 w 1684"/>
                    <a:gd name="T43" fmla="*/ 7 h 880"/>
                    <a:gd name="T44" fmla="*/ 4 w 1684"/>
                    <a:gd name="T45" fmla="*/ 3 h 880"/>
                    <a:gd name="T46" fmla="*/ 7 w 1684"/>
                    <a:gd name="T47" fmla="*/ 0 h 880"/>
                    <a:gd name="T48" fmla="*/ 5 w 1684"/>
                    <a:gd name="T49" fmla="*/ 0 h 880"/>
                    <a:gd name="T50" fmla="*/ 5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68" name="Freeform 31"/>
                <p:cNvSpPr>
                  <a:spLocks/>
                </p:cNvSpPr>
                <p:nvPr userDrawn="1"/>
              </p:nvSpPr>
              <p:spPr bwMode="auto">
                <a:xfrm>
                  <a:off x="106" y="3770"/>
                  <a:ext cx="80" cy="167"/>
                </a:xfrm>
                <a:custGeom>
                  <a:avLst/>
                  <a:gdLst>
                    <a:gd name="T0" fmla="*/ 4 w 160"/>
                    <a:gd name="T1" fmla="*/ 0 h 335"/>
                    <a:gd name="T2" fmla="*/ 1 w 160"/>
                    <a:gd name="T3" fmla="*/ 3 h 335"/>
                    <a:gd name="T4" fmla="*/ 0 w 160"/>
                    <a:gd name="T5" fmla="*/ 7 h 335"/>
                    <a:gd name="T6" fmla="*/ 2 w 160"/>
                    <a:gd name="T7" fmla="*/ 9 h 335"/>
                    <a:gd name="T8" fmla="*/ 3 w 160"/>
                    <a:gd name="T9" fmla="*/ 10 h 335"/>
                    <a:gd name="T10" fmla="*/ 3 w 160"/>
                    <a:gd name="T11" fmla="*/ 4 h 335"/>
                    <a:gd name="T12" fmla="*/ 5 w 160"/>
                    <a:gd name="T13" fmla="*/ 0 h 335"/>
                    <a:gd name="T14" fmla="*/ 4 w 160"/>
                    <a:gd name="T15" fmla="*/ 0 h 335"/>
                    <a:gd name="T16" fmla="*/ 4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69" name="Freeform 32"/>
                <p:cNvSpPr>
                  <a:spLocks/>
                </p:cNvSpPr>
                <p:nvPr userDrawn="1"/>
              </p:nvSpPr>
              <p:spPr bwMode="auto">
                <a:xfrm>
                  <a:off x="449" y="3490"/>
                  <a:ext cx="322" cy="594"/>
                </a:xfrm>
                <a:custGeom>
                  <a:avLst/>
                  <a:gdLst>
                    <a:gd name="T0" fmla="*/ 7 w 642"/>
                    <a:gd name="T1" fmla="*/ 28 h 1188"/>
                    <a:gd name="T2" fmla="*/ 0 w 642"/>
                    <a:gd name="T3" fmla="*/ 4 h 1188"/>
                    <a:gd name="T4" fmla="*/ 3 w 642"/>
                    <a:gd name="T5" fmla="*/ 2 h 1188"/>
                    <a:gd name="T6" fmla="*/ 9 w 642"/>
                    <a:gd name="T7" fmla="*/ 0 h 1188"/>
                    <a:gd name="T8" fmla="*/ 13 w 642"/>
                    <a:gd name="T9" fmla="*/ 2 h 1188"/>
                    <a:gd name="T10" fmla="*/ 21 w 642"/>
                    <a:gd name="T11" fmla="*/ 38 h 1188"/>
                    <a:gd name="T12" fmla="*/ 18 w 642"/>
                    <a:gd name="T13" fmla="*/ 35 h 1188"/>
                    <a:gd name="T14" fmla="*/ 12 w 642"/>
                    <a:gd name="T15" fmla="*/ 4 h 1188"/>
                    <a:gd name="T16" fmla="*/ 8 w 642"/>
                    <a:gd name="T17" fmla="*/ 2 h 1188"/>
                    <a:gd name="T18" fmla="*/ 4 w 642"/>
                    <a:gd name="T19" fmla="*/ 3 h 1188"/>
                    <a:gd name="T20" fmla="*/ 3 w 642"/>
                    <a:gd name="T21" fmla="*/ 5 h 1188"/>
                    <a:gd name="T22" fmla="*/ 10 w 642"/>
                    <a:gd name="T23" fmla="*/ 29 h 1188"/>
                    <a:gd name="T24" fmla="*/ 7 w 642"/>
                    <a:gd name="T25" fmla="*/ 28 h 1188"/>
                    <a:gd name="T26" fmla="*/ 7 w 642"/>
                    <a:gd name="T27" fmla="*/ 28 h 1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70" name="Freeform 33"/>
                <p:cNvSpPr>
                  <a:spLocks/>
                </p:cNvSpPr>
                <p:nvPr userDrawn="1"/>
              </p:nvSpPr>
              <p:spPr bwMode="auto">
                <a:xfrm>
                  <a:off x="578" y="3650"/>
                  <a:ext cx="96" cy="252"/>
                </a:xfrm>
                <a:custGeom>
                  <a:avLst/>
                  <a:gdLst>
                    <a:gd name="T0" fmla="*/ 0 w 192"/>
                    <a:gd name="T1" fmla="*/ 1 h 504"/>
                    <a:gd name="T2" fmla="*/ 3 w 192"/>
                    <a:gd name="T3" fmla="*/ 7 h 504"/>
                    <a:gd name="T4" fmla="*/ 4 w 192"/>
                    <a:gd name="T5" fmla="*/ 10 h 504"/>
                    <a:gd name="T6" fmla="*/ 4 w 192"/>
                    <a:gd name="T7" fmla="*/ 16 h 504"/>
                    <a:gd name="T8" fmla="*/ 6 w 192"/>
                    <a:gd name="T9" fmla="*/ 16 h 504"/>
                    <a:gd name="T10" fmla="*/ 6 w 192"/>
                    <a:gd name="T11" fmla="*/ 12 h 504"/>
                    <a:gd name="T12" fmla="*/ 6 w 192"/>
                    <a:gd name="T13" fmla="*/ 7 h 504"/>
                    <a:gd name="T14" fmla="*/ 4 w 192"/>
                    <a:gd name="T15" fmla="*/ 2 h 504"/>
                    <a:gd name="T16" fmla="*/ 2 w 192"/>
                    <a:gd name="T17" fmla="*/ 0 h 504"/>
                    <a:gd name="T18" fmla="*/ 0 w 192"/>
                    <a:gd name="T19" fmla="*/ 1 h 504"/>
                    <a:gd name="T20" fmla="*/ 0 w 192"/>
                    <a:gd name="T21" fmla="*/ 1 h 5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71" name="Freeform 34"/>
                <p:cNvSpPr>
                  <a:spLocks/>
                </p:cNvSpPr>
                <p:nvPr userDrawn="1"/>
              </p:nvSpPr>
              <p:spPr bwMode="auto">
                <a:xfrm>
                  <a:off x="328" y="3630"/>
                  <a:ext cx="195" cy="135"/>
                </a:xfrm>
                <a:custGeom>
                  <a:avLst/>
                  <a:gdLst>
                    <a:gd name="T0" fmla="*/ 10 w 390"/>
                    <a:gd name="T1" fmla="*/ 0 h 269"/>
                    <a:gd name="T2" fmla="*/ 9 w 390"/>
                    <a:gd name="T3" fmla="*/ 1 h 269"/>
                    <a:gd name="T4" fmla="*/ 8 w 390"/>
                    <a:gd name="T5" fmla="*/ 3 h 269"/>
                    <a:gd name="T6" fmla="*/ 0 w 390"/>
                    <a:gd name="T7" fmla="*/ 6 h 269"/>
                    <a:gd name="T8" fmla="*/ 0 w 390"/>
                    <a:gd name="T9" fmla="*/ 7 h 269"/>
                    <a:gd name="T10" fmla="*/ 9 w 390"/>
                    <a:gd name="T11" fmla="*/ 8 h 269"/>
                    <a:gd name="T12" fmla="*/ 10 w 390"/>
                    <a:gd name="T13" fmla="*/ 9 h 269"/>
                    <a:gd name="T14" fmla="*/ 13 w 390"/>
                    <a:gd name="T15" fmla="*/ 9 h 269"/>
                    <a:gd name="T16" fmla="*/ 12 w 390"/>
                    <a:gd name="T17" fmla="*/ 6 h 269"/>
                    <a:gd name="T18" fmla="*/ 4 w 390"/>
                    <a:gd name="T19" fmla="*/ 6 h 269"/>
                    <a:gd name="T20" fmla="*/ 11 w 390"/>
                    <a:gd name="T21" fmla="*/ 3 h 269"/>
                    <a:gd name="T22" fmla="*/ 10 w 390"/>
                    <a:gd name="T23" fmla="*/ 0 h 269"/>
                    <a:gd name="T24" fmla="*/ 10 w 390"/>
                    <a:gd name="T25" fmla="*/ 0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72" name="Freeform 35"/>
                <p:cNvSpPr>
                  <a:spLocks/>
                </p:cNvSpPr>
                <p:nvPr userDrawn="1"/>
              </p:nvSpPr>
              <p:spPr bwMode="auto">
                <a:xfrm>
                  <a:off x="658" y="3538"/>
                  <a:ext cx="471" cy="212"/>
                </a:xfrm>
                <a:custGeom>
                  <a:avLst/>
                  <a:gdLst>
                    <a:gd name="T0" fmla="*/ 0 w 941"/>
                    <a:gd name="T1" fmla="*/ 5 h 424"/>
                    <a:gd name="T2" fmla="*/ 27 w 941"/>
                    <a:gd name="T3" fmla="*/ 0 h 424"/>
                    <a:gd name="T4" fmla="*/ 29 w 941"/>
                    <a:gd name="T5" fmla="*/ 3 h 424"/>
                    <a:gd name="T6" fmla="*/ 30 w 941"/>
                    <a:gd name="T7" fmla="*/ 6 h 424"/>
                    <a:gd name="T8" fmla="*/ 29 w 941"/>
                    <a:gd name="T9" fmla="*/ 9 h 424"/>
                    <a:gd name="T10" fmla="*/ 2 w 941"/>
                    <a:gd name="T11" fmla="*/ 14 h 424"/>
                    <a:gd name="T12" fmla="*/ 2 w 941"/>
                    <a:gd name="T13" fmla="*/ 12 h 424"/>
                    <a:gd name="T14" fmla="*/ 27 w 941"/>
                    <a:gd name="T15" fmla="*/ 8 h 424"/>
                    <a:gd name="T16" fmla="*/ 28 w 941"/>
                    <a:gd name="T17" fmla="*/ 5 h 424"/>
                    <a:gd name="T18" fmla="*/ 27 w 941"/>
                    <a:gd name="T19" fmla="*/ 2 h 424"/>
                    <a:gd name="T20" fmla="*/ 0 w 941"/>
                    <a:gd name="T21" fmla="*/ 6 h 424"/>
                    <a:gd name="T22" fmla="*/ 0 w 941"/>
                    <a:gd name="T23" fmla="*/ 5 h 424"/>
                    <a:gd name="T24" fmla="*/ 0 w 941"/>
                    <a:gd name="T25" fmla="*/ 5 h 4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73" name="Freeform 36"/>
                <p:cNvSpPr>
                  <a:spLocks/>
                </p:cNvSpPr>
                <p:nvPr userDrawn="1"/>
              </p:nvSpPr>
              <p:spPr bwMode="auto">
                <a:xfrm>
                  <a:off x="717" y="3606"/>
                  <a:ext cx="245" cy="86"/>
                </a:xfrm>
                <a:custGeom>
                  <a:avLst/>
                  <a:gdLst>
                    <a:gd name="T0" fmla="*/ 0 w 488"/>
                    <a:gd name="T1" fmla="*/ 3 h 173"/>
                    <a:gd name="T2" fmla="*/ 3 w 488"/>
                    <a:gd name="T3" fmla="*/ 5 h 173"/>
                    <a:gd name="T4" fmla="*/ 7 w 488"/>
                    <a:gd name="T5" fmla="*/ 5 h 173"/>
                    <a:gd name="T6" fmla="*/ 14 w 488"/>
                    <a:gd name="T7" fmla="*/ 3 h 173"/>
                    <a:gd name="T8" fmla="*/ 16 w 488"/>
                    <a:gd name="T9" fmla="*/ 1 h 173"/>
                    <a:gd name="T10" fmla="*/ 14 w 488"/>
                    <a:gd name="T11" fmla="*/ 0 h 173"/>
                    <a:gd name="T12" fmla="*/ 8 w 488"/>
                    <a:gd name="T13" fmla="*/ 0 h 173"/>
                    <a:gd name="T14" fmla="*/ 4 w 488"/>
                    <a:gd name="T15" fmla="*/ 0 h 173"/>
                    <a:gd name="T16" fmla="*/ 1 w 488"/>
                    <a:gd name="T17" fmla="*/ 2 h 173"/>
                    <a:gd name="T18" fmla="*/ 4 w 488"/>
                    <a:gd name="T19" fmla="*/ 2 h 173"/>
                    <a:gd name="T20" fmla="*/ 9 w 488"/>
                    <a:gd name="T21" fmla="*/ 1 h 173"/>
                    <a:gd name="T22" fmla="*/ 14 w 488"/>
                    <a:gd name="T23" fmla="*/ 1 h 173"/>
                    <a:gd name="T24" fmla="*/ 9 w 488"/>
                    <a:gd name="T25" fmla="*/ 3 h 173"/>
                    <a:gd name="T26" fmla="*/ 5 w 488"/>
                    <a:gd name="T27" fmla="*/ 3 h 173"/>
                    <a:gd name="T28" fmla="*/ 0 w 488"/>
                    <a:gd name="T29" fmla="*/ 3 h 173"/>
                    <a:gd name="T30" fmla="*/ 0 w 488"/>
                    <a:gd name="T31" fmla="*/ 3 h 1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grpSp>
        </p:grpSp>
      </p:grpSp>
      <p:grpSp>
        <p:nvGrpSpPr>
          <p:cNvPr id="1035" name="Group 37"/>
          <p:cNvGrpSpPr>
            <a:grpSpLocks/>
          </p:cNvGrpSpPr>
          <p:nvPr/>
        </p:nvGrpSpPr>
        <p:grpSpPr bwMode="auto">
          <a:xfrm>
            <a:off x="11573934" y="2116139"/>
            <a:ext cx="514351" cy="4308475"/>
            <a:chOff x="5468" y="1333"/>
            <a:chExt cx="243" cy="2714"/>
          </a:xfrm>
        </p:grpSpPr>
        <p:sp>
          <p:nvSpPr>
            <p:cNvPr id="1049" name="Freeform 38"/>
            <p:cNvSpPr>
              <a:spLocks/>
            </p:cNvSpPr>
            <p:nvPr userDrawn="1"/>
          </p:nvSpPr>
          <p:spPr bwMode="auto">
            <a:xfrm flipH="1">
              <a:off x="5468" y="2620"/>
              <a:ext cx="205" cy="1427"/>
            </a:xfrm>
            <a:custGeom>
              <a:avLst/>
              <a:gdLst>
                <a:gd name="T0" fmla="*/ 1 w 772"/>
                <a:gd name="T1" fmla="*/ 50 h 3266"/>
                <a:gd name="T2" fmla="*/ 1 w 772"/>
                <a:gd name="T3" fmla="*/ 47 h 3266"/>
                <a:gd name="T4" fmla="*/ 1 w 772"/>
                <a:gd name="T5" fmla="*/ 44 h 3266"/>
                <a:gd name="T6" fmla="*/ 1 w 772"/>
                <a:gd name="T7" fmla="*/ 41 h 3266"/>
                <a:gd name="T8" fmla="*/ 1 w 772"/>
                <a:gd name="T9" fmla="*/ 36 h 3266"/>
                <a:gd name="T10" fmla="*/ 1 w 772"/>
                <a:gd name="T11" fmla="*/ 33 h 3266"/>
                <a:gd name="T12" fmla="*/ 1 w 772"/>
                <a:gd name="T13" fmla="*/ 31 h 3266"/>
                <a:gd name="T14" fmla="*/ 1 w 772"/>
                <a:gd name="T15" fmla="*/ 30 h 3266"/>
                <a:gd name="T16" fmla="*/ 1 w 772"/>
                <a:gd name="T17" fmla="*/ 28 h 3266"/>
                <a:gd name="T18" fmla="*/ 1 w 772"/>
                <a:gd name="T19" fmla="*/ 25 h 3266"/>
                <a:gd name="T20" fmla="*/ 1 w 772"/>
                <a:gd name="T21" fmla="*/ 18 h 3266"/>
                <a:gd name="T22" fmla="*/ 1 w 772"/>
                <a:gd name="T23" fmla="*/ 15 h 3266"/>
                <a:gd name="T24" fmla="*/ 1 w 772"/>
                <a:gd name="T25" fmla="*/ 11 h 3266"/>
                <a:gd name="T26" fmla="*/ 1 w 772"/>
                <a:gd name="T27" fmla="*/ 10 h 3266"/>
                <a:gd name="T28" fmla="*/ 0 w 772"/>
                <a:gd name="T29" fmla="*/ 7 h 3266"/>
                <a:gd name="T30" fmla="*/ 0 w 772"/>
                <a:gd name="T31" fmla="*/ 0 h 3266"/>
                <a:gd name="T32" fmla="*/ 0 w 772"/>
                <a:gd name="T33" fmla="*/ 6 h 3266"/>
                <a:gd name="T34" fmla="*/ 0 w 772"/>
                <a:gd name="T35" fmla="*/ 10 h 3266"/>
                <a:gd name="T36" fmla="*/ 1 w 772"/>
                <a:gd name="T37" fmla="*/ 12 h 3266"/>
                <a:gd name="T38" fmla="*/ 1 w 772"/>
                <a:gd name="T39" fmla="*/ 13 h 3266"/>
                <a:gd name="T40" fmla="*/ 1 w 772"/>
                <a:gd name="T41" fmla="*/ 17 h 3266"/>
                <a:gd name="T42" fmla="*/ 1 w 772"/>
                <a:gd name="T43" fmla="*/ 20 h 3266"/>
                <a:gd name="T44" fmla="*/ 0 w 772"/>
                <a:gd name="T45" fmla="*/ 26 h 3266"/>
                <a:gd name="T46" fmla="*/ 0 w 772"/>
                <a:gd name="T47" fmla="*/ 30 h 3266"/>
                <a:gd name="T48" fmla="*/ 1 w 772"/>
                <a:gd name="T49" fmla="*/ 33 h 3266"/>
                <a:gd name="T50" fmla="*/ 1 w 772"/>
                <a:gd name="T51" fmla="*/ 35 h 3266"/>
                <a:gd name="T52" fmla="*/ 0 w 772"/>
                <a:gd name="T53" fmla="*/ 39 h 3266"/>
                <a:gd name="T54" fmla="*/ 0 w 772"/>
                <a:gd name="T55" fmla="*/ 43 h 3266"/>
                <a:gd name="T56" fmla="*/ 0 w 772"/>
                <a:gd name="T57" fmla="*/ 48 h 3266"/>
                <a:gd name="T58" fmla="*/ 1 w 772"/>
                <a:gd name="T59" fmla="*/ 50 h 3266"/>
                <a:gd name="T60" fmla="*/ 1 w 772"/>
                <a:gd name="T61" fmla="*/ 52 h 3266"/>
                <a:gd name="T62" fmla="*/ 1 w 772"/>
                <a:gd name="T63" fmla="*/ 50 h 3266"/>
                <a:gd name="T64" fmla="*/ 1 w 772"/>
                <a:gd name="T65" fmla="*/ 50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50" name="Freeform 39"/>
            <p:cNvSpPr>
              <a:spLocks/>
            </p:cNvSpPr>
            <p:nvPr userDrawn="1"/>
          </p:nvSpPr>
          <p:spPr bwMode="auto">
            <a:xfrm flipH="1">
              <a:off x="5506" y="1333"/>
              <a:ext cx="205" cy="1633"/>
            </a:xfrm>
            <a:custGeom>
              <a:avLst/>
              <a:gdLst>
                <a:gd name="T0" fmla="*/ 1 w 772"/>
                <a:gd name="T1" fmla="*/ 99 h 3266"/>
                <a:gd name="T2" fmla="*/ 1 w 772"/>
                <a:gd name="T3" fmla="*/ 93 h 3266"/>
                <a:gd name="T4" fmla="*/ 1 w 772"/>
                <a:gd name="T5" fmla="*/ 87 h 3266"/>
                <a:gd name="T6" fmla="*/ 1 w 772"/>
                <a:gd name="T7" fmla="*/ 80 h 3266"/>
                <a:gd name="T8" fmla="*/ 1 w 772"/>
                <a:gd name="T9" fmla="*/ 71 h 3266"/>
                <a:gd name="T10" fmla="*/ 1 w 772"/>
                <a:gd name="T11" fmla="*/ 65 h 3266"/>
                <a:gd name="T12" fmla="*/ 1 w 772"/>
                <a:gd name="T13" fmla="*/ 61 h 3266"/>
                <a:gd name="T14" fmla="*/ 1 w 772"/>
                <a:gd name="T15" fmla="*/ 59 h 3266"/>
                <a:gd name="T16" fmla="*/ 1 w 772"/>
                <a:gd name="T17" fmla="*/ 55 h 3266"/>
                <a:gd name="T18" fmla="*/ 1 w 772"/>
                <a:gd name="T19" fmla="*/ 50 h 3266"/>
                <a:gd name="T20" fmla="*/ 1 w 772"/>
                <a:gd name="T21" fmla="*/ 37 h 3266"/>
                <a:gd name="T22" fmla="*/ 1 w 772"/>
                <a:gd name="T23" fmla="*/ 30 h 3266"/>
                <a:gd name="T24" fmla="*/ 1 w 772"/>
                <a:gd name="T25" fmla="*/ 23 h 3266"/>
                <a:gd name="T26" fmla="*/ 1 w 772"/>
                <a:gd name="T27" fmla="*/ 19 h 3266"/>
                <a:gd name="T28" fmla="*/ 0 w 772"/>
                <a:gd name="T29" fmla="*/ 14 h 3266"/>
                <a:gd name="T30" fmla="*/ 0 w 772"/>
                <a:gd name="T31" fmla="*/ 0 h 3266"/>
                <a:gd name="T32" fmla="*/ 0 w 772"/>
                <a:gd name="T33" fmla="*/ 12 h 3266"/>
                <a:gd name="T34" fmla="*/ 0 w 772"/>
                <a:gd name="T35" fmla="*/ 20 h 3266"/>
                <a:gd name="T36" fmla="*/ 1 w 772"/>
                <a:gd name="T37" fmla="*/ 24 h 3266"/>
                <a:gd name="T38" fmla="*/ 1 w 772"/>
                <a:gd name="T39" fmla="*/ 27 h 3266"/>
                <a:gd name="T40" fmla="*/ 1 w 772"/>
                <a:gd name="T41" fmla="*/ 33 h 3266"/>
                <a:gd name="T42" fmla="*/ 1 w 772"/>
                <a:gd name="T43" fmla="*/ 40 h 3266"/>
                <a:gd name="T44" fmla="*/ 0 w 772"/>
                <a:gd name="T45" fmla="*/ 52 h 3266"/>
                <a:gd name="T46" fmla="*/ 0 w 772"/>
                <a:gd name="T47" fmla="*/ 60 h 3266"/>
                <a:gd name="T48" fmla="*/ 1 w 772"/>
                <a:gd name="T49" fmla="*/ 65 h 3266"/>
                <a:gd name="T50" fmla="*/ 1 w 772"/>
                <a:gd name="T51" fmla="*/ 69 h 3266"/>
                <a:gd name="T52" fmla="*/ 0 w 772"/>
                <a:gd name="T53" fmla="*/ 77 h 3266"/>
                <a:gd name="T54" fmla="*/ 0 w 772"/>
                <a:gd name="T55" fmla="*/ 85 h 3266"/>
                <a:gd name="T56" fmla="*/ 0 w 772"/>
                <a:gd name="T57" fmla="*/ 94 h 3266"/>
                <a:gd name="T58" fmla="*/ 1 w 772"/>
                <a:gd name="T59" fmla="*/ 99 h 3266"/>
                <a:gd name="T60" fmla="*/ 1 w 772"/>
                <a:gd name="T61" fmla="*/ 103 h 3266"/>
                <a:gd name="T62" fmla="*/ 1 w 772"/>
                <a:gd name="T63" fmla="*/ 99 h 3266"/>
                <a:gd name="T64" fmla="*/ 1 w 772"/>
                <a:gd name="T65" fmla="*/ 99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grpSp>
      <p:grpSp>
        <p:nvGrpSpPr>
          <p:cNvPr id="1036" name="Group 40"/>
          <p:cNvGrpSpPr>
            <a:grpSpLocks/>
          </p:cNvGrpSpPr>
          <p:nvPr/>
        </p:nvGrpSpPr>
        <p:grpSpPr bwMode="auto">
          <a:xfrm>
            <a:off x="9757833" y="90488"/>
            <a:ext cx="2844800" cy="1911350"/>
            <a:chOff x="4610" y="57"/>
            <a:chExt cx="1344" cy="1204"/>
          </a:xfrm>
        </p:grpSpPr>
        <p:grpSp>
          <p:nvGrpSpPr>
            <p:cNvPr id="1037" name="Group 41"/>
            <p:cNvGrpSpPr>
              <a:grpSpLocks/>
            </p:cNvGrpSpPr>
            <p:nvPr userDrawn="1"/>
          </p:nvGrpSpPr>
          <p:grpSpPr bwMode="auto">
            <a:xfrm>
              <a:off x="4610" y="57"/>
              <a:ext cx="1344" cy="1204"/>
              <a:chOff x="4610" y="57"/>
              <a:chExt cx="1344" cy="1204"/>
            </a:xfrm>
          </p:grpSpPr>
          <p:sp>
            <p:nvSpPr>
              <p:cNvPr id="1039" name="Freeform 42"/>
              <p:cNvSpPr>
                <a:spLocks/>
              </p:cNvSpPr>
              <p:nvPr userDrawn="1"/>
            </p:nvSpPr>
            <p:spPr bwMode="auto">
              <a:xfrm rot="-3172564">
                <a:off x="5430" y="1086"/>
                <a:ext cx="62" cy="288"/>
              </a:xfrm>
              <a:custGeom>
                <a:avLst/>
                <a:gdLst>
                  <a:gd name="T0" fmla="*/ 0 w 245"/>
                  <a:gd name="T1" fmla="*/ 0 h 806"/>
                  <a:gd name="T2" fmla="*/ 0 w 245"/>
                  <a:gd name="T3" fmla="*/ 2 h 806"/>
                  <a:gd name="T4" fmla="*/ 0 w 245"/>
                  <a:gd name="T5" fmla="*/ 5 h 806"/>
                  <a:gd name="T6" fmla="*/ 0 w 245"/>
                  <a:gd name="T7" fmla="*/ 5 h 806"/>
                  <a:gd name="T8" fmla="*/ 0 w 245"/>
                  <a:gd name="T9" fmla="*/ 2 h 806"/>
                  <a:gd name="T10" fmla="*/ 0 w 245"/>
                  <a:gd name="T11" fmla="*/ 0 h 806"/>
                  <a:gd name="T12" fmla="*/ 0 w 245"/>
                  <a:gd name="T13" fmla="*/ 0 h 806"/>
                  <a:gd name="T14" fmla="*/ 0 w 245"/>
                  <a:gd name="T15" fmla="*/ 0 h 80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5" h="806">
                    <a:moveTo>
                      <a:pt x="123" y="9"/>
                    </a:moveTo>
                    <a:lnTo>
                      <a:pt x="131" y="342"/>
                    </a:lnTo>
                    <a:lnTo>
                      <a:pt x="0" y="806"/>
                    </a:lnTo>
                    <a:lnTo>
                      <a:pt x="79" y="789"/>
                    </a:lnTo>
                    <a:lnTo>
                      <a:pt x="218" y="376"/>
                    </a:lnTo>
                    <a:lnTo>
                      <a:pt x="245" y="0"/>
                    </a:lnTo>
                    <a:lnTo>
                      <a:pt x="123" y="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grpSp>
            <p:nvGrpSpPr>
              <p:cNvPr id="1040" name="Group 43"/>
              <p:cNvGrpSpPr>
                <a:grpSpLocks/>
              </p:cNvGrpSpPr>
              <p:nvPr userDrawn="1"/>
            </p:nvGrpSpPr>
            <p:grpSpPr bwMode="auto">
              <a:xfrm>
                <a:off x="4610" y="57"/>
                <a:ext cx="1344" cy="985"/>
                <a:chOff x="4610" y="57"/>
                <a:chExt cx="1344" cy="985"/>
              </a:xfrm>
            </p:grpSpPr>
            <p:sp>
              <p:nvSpPr>
                <p:cNvPr id="1041" name="Freeform 44"/>
                <p:cNvSpPr>
                  <a:spLocks/>
                </p:cNvSpPr>
                <p:nvPr userDrawn="1"/>
              </p:nvSpPr>
              <p:spPr bwMode="auto">
                <a:xfrm rot="-3172564">
                  <a:off x="4966" y="71"/>
                  <a:ext cx="153" cy="125"/>
                </a:xfrm>
                <a:custGeom>
                  <a:avLst/>
                  <a:gdLst>
                    <a:gd name="T0" fmla="*/ 0 w 604"/>
                    <a:gd name="T1" fmla="*/ 0 h 349"/>
                    <a:gd name="T2" fmla="*/ 0 w 604"/>
                    <a:gd name="T3" fmla="*/ 1 h 349"/>
                    <a:gd name="T4" fmla="*/ 1 w 604"/>
                    <a:gd name="T5" fmla="*/ 2 h 349"/>
                    <a:gd name="T6" fmla="*/ 1 w 604"/>
                    <a:gd name="T7" fmla="*/ 1 h 349"/>
                    <a:gd name="T8" fmla="*/ 1 w 604"/>
                    <a:gd name="T9" fmla="*/ 0 h 349"/>
                    <a:gd name="T10" fmla="*/ 1 w 604"/>
                    <a:gd name="T11" fmla="*/ 1 h 349"/>
                    <a:gd name="T12" fmla="*/ 0 w 604"/>
                    <a:gd name="T13" fmla="*/ 0 h 349"/>
                    <a:gd name="T14" fmla="*/ 0 w 604"/>
                    <a:gd name="T15" fmla="*/ 0 h 349"/>
                    <a:gd name="T16" fmla="*/ 0 w 604"/>
                    <a:gd name="T17" fmla="*/ 0 h 3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4" h="349">
                      <a:moveTo>
                        <a:pt x="0" y="0"/>
                      </a:moveTo>
                      <a:lnTo>
                        <a:pt x="298" y="184"/>
                      </a:lnTo>
                      <a:lnTo>
                        <a:pt x="500" y="349"/>
                      </a:lnTo>
                      <a:lnTo>
                        <a:pt x="604" y="140"/>
                      </a:lnTo>
                      <a:lnTo>
                        <a:pt x="359" y="9"/>
                      </a:lnTo>
                      <a:lnTo>
                        <a:pt x="464" y="184"/>
                      </a:lnTo>
                      <a:lnTo>
                        <a:pt x="131" y="17"/>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42" name="Freeform 45"/>
                <p:cNvSpPr>
                  <a:spLocks/>
                </p:cNvSpPr>
                <p:nvPr userDrawn="1"/>
              </p:nvSpPr>
              <p:spPr bwMode="auto">
                <a:xfrm rot="-3172564">
                  <a:off x="5048" y="332"/>
                  <a:ext cx="269" cy="438"/>
                </a:xfrm>
                <a:custGeom>
                  <a:avLst/>
                  <a:gdLst>
                    <a:gd name="T0" fmla="*/ 1 w 1064"/>
                    <a:gd name="T1" fmla="*/ 1 h 1230"/>
                    <a:gd name="T2" fmla="*/ 1 w 1064"/>
                    <a:gd name="T3" fmla="*/ 2 h 1230"/>
                    <a:gd name="T4" fmla="*/ 0 w 1064"/>
                    <a:gd name="T5" fmla="*/ 4 h 1230"/>
                    <a:gd name="T6" fmla="*/ 0 w 1064"/>
                    <a:gd name="T7" fmla="*/ 6 h 1230"/>
                    <a:gd name="T8" fmla="*/ 0 w 1064"/>
                    <a:gd name="T9" fmla="*/ 7 h 1230"/>
                    <a:gd name="T10" fmla="*/ 0 w 1064"/>
                    <a:gd name="T11" fmla="*/ 7 h 1230"/>
                    <a:gd name="T12" fmla="*/ 1 w 1064"/>
                    <a:gd name="T13" fmla="*/ 5 h 1230"/>
                    <a:gd name="T14" fmla="*/ 1 w 1064"/>
                    <a:gd name="T15" fmla="*/ 3 h 1230"/>
                    <a:gd name="T16" fmla="*/ 1 w 1064"/>
                    <a:gd name="T17" fmla="*/ 1 h 1230"/>
                    <a:gd name="T18" fmla="*/ 1 w 1064"/>
                    <a:gd name="T19" fmla="*/ 0 h 1230"/>
                    <a:gd name="T20" fmla="*/ 1 w 1064"/>
                    <a:gd name="T21" fmla="*/ 0 h 1230"/>
                    <a:gd name="T22" fmla="*/ 1 w 1064"/>
                    <a:gd name="T23" fmla="*/ 0 h 1230"/>
                    <a:gd name="T24" fmla="*/ 1 w 1064"/>
                    <a:gd name="T25" fmla="*/ 1 h 1230"/>
                    <a:gd name="T26" fmla="*/ 1 w 1064"/>
                    <a:gd name="T27" fmla="*/ 2 h 1230"/>
                    <a:gd name="T28" fmla="*/ 1 w 1064"/>
                    <a:gd name="T29" fmla="*/ 4 h 1230"/>
                    <a:gd name="T30" fmla="*/ 1 w 1064"/>
                    <a:gd name="T31" fmla="*/ 6 h 1230"/>
                    <a:gd name="T32" fmla="*/ 0 w 1064"/>
                    <a:gd name="T33" fmla="*/ 6 h 1230"/>
                    <a:gd name="T34" fmla="*/ 0 w 1064"/>
                    <a:gd name="T35" fmla="*/ 5 h 1230"/>
                    <a:gd name="T36" fmla="*/ 1 w 1064"/>
                    <a:gd name="T37" fmla="*/ 3 h 1230"/>
                    <a:gd name="T38" fmla="*/ 1 w 1064"/>
                    <a:gd name="T39" fmla="*/ 1 h 1230"/>
                    <a:gd name="T40" fmla="*/ 1 w 1064"/>
                    <a:gd name="T41" fmla="*/ 1 h 1230"/>
                    <a:gd name="T42" fmla="*/ 1 w 1064"/>
                    <a:gd name="T43" fmla="*/ 1 h 12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43" name="Freeform 46"/>
                <p:cNvSpPr>
                  <a:spLocks/>
                </p:cNvSpPr>
                <p:nvPr userDrawn="1"/>
              </p:nvSpPr>
              <p:spPr bwMode="auto">
                <a:xfrm rot="-3172564">
                  <a:off x="4858" y="182"/>
                  <a:ext cx="505" cy="898"/>
                </a:xfrm>
                <a:custGeom>
                  <a:avLst/>
                  <a:gdLst>
                    <a:gd name="T0" fmla="*/ 2 w 2002"/>
                    <a:gd name="T1" fmla="*/ 0 h 2521"/>
                    <a:gd name="T2" fmla="*/ 0 w 2002"/>
                    <a:gd name="T3" fmla="*/ 15 h 2521"/>
                    <a:gd name="T4" fmla="*/ 0 w 2002"/>
                    <a:gd name="T5" fmla="*/ 14 h 2521"/>
                    <a:gd name="T6" fmla="*/ 2 w 2002"/>
                    <a:gd name="T7" fmla="*/ 0 h 2521"/>
                    <a:gd name="T8" fmla="*/ 2 w 2002"/>
                    <a:gd name="T9" fmla="*/ 0 h 2521"/>
                    <a:gd name="T10" fmla="*/ 2 w 2002"/>
                    <a:gd name="T11" fmla="*/ 0 h 25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2" h="2521">
                      <a:moveTo>
                        <a:pt x="1941" y="0"/>
                      </a:moveTo>
                      <a:lnTo>
                        <a:pt x="0" y="2521"/>
                      </a:lnTo>
                      <a:lnTo>
                        <a:pt x="192" y="2450"/>
                      </a:lnTo>
                      <a:lnTo>
                        <a:pt x="2002" y="61"/>
                      </a:lnTo>
                      <a:lnTo>
                        <a:pt x="194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44" name="Freeform 47"/>
                <p:cNvSpPr>
                  <a:spLocks/>
                </p:cNvSpPr>
                <p:nvPr userDrawn="1"/>
              </p:nvSpPr>
              <p:spPr bwMode="auto">
                <a:xfrm rot="-3172564">
                  <a:off x="4903" y="-19"/>
                  <a:ext cx="758" cy="1344"/>
                </a:xfrm>
                <a:custGeom>
                  <a:avLst/>
                  <a:gdLst>
                    <a:gd name="T0" fmla="*/ 0 w 3007"/>
                    <a:gd name="T1" fmla="*/ 16 h 3771"/>
                    <a:gd name="T2" fmla="*/ 1 w 3007"/>
                    <a:gd name="T3" fmla="*/ 16 h 3771"/>
                    <a:gd name="T4" fmla="*/ 1 w 3007"/>
                    <a:gd name="T5" fmla="*/ 17 h 3771"/>
                    <a:gd name="T6" fmla="*/ 1 w 3007"/>
                    <a:gd name="T7" fmla="*/ 16 h 3771"/>
                    <a:gd name="T8" fmla="*/ 1 w 3007"/>
                    <a:gd name="T9" fmla="*/ 15 h 3771"/>
                    <a:gd name="T10" fmla="*/ 1 w 3007"/>
                    <a:gd name="T11" fmla="*/ 16 h 3771"/>
                    <a:gd name="T12" fmla="*/ 1 w 3007"/>
                    <a:gd name="T13" fmla="*/ 16 h 3771"/>
                    <a:gd name="T14" fmla="*/ 3 w 3007"/>
                    <a:gd name="T15" fmla="*/ 2 h 3771"/>
                    <a:gd name="T16" fmla="*/ 3 w 3007"/>
                    <a:gd name="T17" fmla="*/ 1 h 3771"/>
                    <a:gd name="T18" fmla="*/ 2 w 3007"/>
                    <a:gd name="T19" fmla="*/ 0 h 3771"/>
                    <a:gd name="T20" fmla="*/ 3 w 3007"/>
                    <a:gd name="T21" fmla="*/ 0 h 3771"/>
                    <a:gd name="T22" fmla="*/ 3 w 3007"/>
                    <a:gd name="T23" fmla="*/ 2 h 3771"/>
                    <a:gd name="T24" fmla="*/ 1 w 3007"/>
                    <a:gd name="T25" fmla="*/ 19 h 3771"/>
                    <a:gd name="T26" fmla="*/ 1 w 3007"/>
                    <a:gd name="T27" fmla="*/ 20 h 3771"/>
                    <a:gd name="T28" fmla="*/ 0 w 3007"/>
                    <a:gd name="T29" fmla="*/ 22 h 3771"/>
                    <a:gd name="T30" fmla="*/ 0 w 3007"/>
                    <a:gd name="T31" fmla="*/ 21 h 3771"/>
                    <a:gd name="T32" fmla="*/ 0 w 3007"/>
                    <a:gd name="T33" fmla="*/ 21 h 3771"/>
                    <a:gd name="T34" fmla="*/ 1 w 3007"/>
                    <a:gd name="T35" fmla="*/ 20 h 3771"/>
                    <a:gd name="T36" fmla="*/ 0 w 3007"/>
                    <a:gd name="T37" fmla="*/ 19 h 3771"/>
                    <a:gd name="T38" fmla="*/ 0 w 3007"/>
                    <a:gd name="T39" fmla="*/ 18 h 3771"/>
                    <a:gd name="T40" fmla="*/ 1 w 3007"/>
                    <a:gd name="T41" fmla="*/ 19 h 3771"/>
                    <a:gd name="T42" fmla="*/ 1 w 3007"/>
                    <a:gd name="T43" fmla="*/ 18 h 3771"/>
                    <a:gd name="T44" fmla="*/ 1 w 3007"/>
                    <a:gd name="T45" fmla="*/ 19 h 3771"/>
                    <a:gd name="T46" fmla="*/ 1 w 3007"/>
                    <a:gd name="T47" fmla="*/ 18 h 3771"/>
                    <a:gd name="T48" fmla="*/ 1 w 3007"/>
                    <a:gd name="T49" fmla="*/ 18 h 3771"/>
                    <a:gd name="T50" fmla="*/ 0 w 3007"/>
                    <a:gd name="T51" fmla="*/ 16 h 3771"/>
                    <a:gd name="T52" fmla="*/ 0 w 3007"/>
                    <a:gd name="T53" fmla="*/ 16 h 37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45" name="Freeform 48"/>
                <p:cNvSpPr>
                  <a:spLocks/>
                </p:cNvSpPr>
                <p:nvPr userDrawn="1"/>
              </p:nvSpPr>
              <p:spPr bwMode="auto">
                <a:xfrm rot="-3172564">
                  <a:off x="5297" y="897"/>
                  <a:ext cx="169" cy="122"/>
                </a:xfrm>
                <a:custGeom>
                  <a:avLst/>
                  <a:gdLst>
                    <a:gd name="T0" fmla="*/ 0 w 673"/>
                    <a:gd name="T1" fmla="*/ 0 h 342"/>
                    <a:gd name="T2" fmla="*/ 0 w 673"/>
                    <a:gd name="T3" fmla="*/ 1 h 342"/>
                    <a:gd name="T4" fmla="*/ 1 w 673"/>
                    <a:gd name="T5" fmla="*/ 2 h 342"/>
                    <a:gd name="T6" fmla="*/ 1 w 673"/>
                    <a:gd name="T7" fmla="*/ 2 h 342"/>
                    <a:gd name="T8" fmla="*/ 1 w 673"/>
                    <a:gd name="T9" fmla="*/ 1 h 342"/>
                    <a:gd name="T10" fmla="*/ 0 w 673"/>
                    <a:gd name="T11" fmla="*/ 0 h 342"/>
                    <a:gd name="T12" fmla="*/ 0 w 673"/>
                    <a:gd name="T13" fmla="*/ 0 h 342"/>
                    <a:gd name="T14" fmla="*/ 0 w 673"/>
                    <a:gd name="T15" fmla="*/ 0 h 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3" h="342">
                      <a:moveTo>
                        <a:pt x="0" y="80"/>
                      </a:moveTo>
                      <a:lnTo>
                        <a:pt x="255" y="106"/>
                      </a:lnTo>
                      <a:lnTo>
                        <a:pt x="639" y="342"/>
                      </a:lnTo>
                      <a:lnTo>
                        <a:pt x="673" y="289"/>
                      </a:lnTo>
                      <a:lnTo>
                        <a:pt x="447" y="114"/>
                      </a:lnTo>
                      <a:lnTo>
                        <a:pt x="26" y="0"/>
                      </a:lnTo>
                      <a:lnTo>
                        <a:pt x="0" y="8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46" name="Freeform 49"/>
                <p:cNvSpPr>
                  <a:spLocks/>
                </p:cNvSpPr>
                <p:nvPr userDrawn="1"/>
              </p:nvSpPr>
              <p:spPr bwMode="auto">
                <a:xfrm rot="-3172564">
                  <a:off x="5253" y="806"/>
                  <a:ext cx="181" cy="144"/>
                </a:xfrm>
                <a:custGeom>
                  <a:avLst/>
                  <a:gdLst>
                    <a:gd name="T0" fmla="*/ 0 w 716"/>
                    <a:gd name="T1" fmla="*/ 0 h 403"/>
                    <a:gd name="T2" fmla="*/ 1 w 716"/>
                    <a:gd name="T3" fmla="*/ 1 h 403"/>
                    <a:gd name="T4" fmla="*/ 1 w 716"/>
                    <a:gd name="T5" fmla="*/ 2 h 403"/>
                    <a:gd name="T6" fmla="*/ 1 w 716"/>
                    <a:gd name="T7" fmla="*/ 2 h 403"/>
                    <a:gd name="T8" fmla="*/ 1 w 716"/>
                    <a:gd name="T9" fmla="*/ 1 h 403"/>
                    <a:gd name="T10" fmla="*/ 0 w 716"/>
                    <a:gd name="T11" fmla="*/ 0 h 403"/>
                    <a:gd name="T12" fmla="*/ 0 w 716"/>
                    <a:gd name="T13" fmla="*/ 0 h 403"/>
                    <a:gd name="T14" fmla="*/ 0 w 716"/>
                    <a:gd name="T15" fmla="*/ 0 h 40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6" h="403">
                      <a:moveTo>
                        <a:pt x="0" y="78"/>
                      </a:moveTo>
                      <a:lnTo>
                        <a:pt x="340" y="148"/>
                      </a:lnTo>
                      <a:lnTo>
                        <a:pt x="638" y="403"/>
                      </a:lnTo>
                      <a:lnTo>
                        <a:pt x="716" y="296"/>
                      </a:lnTo>
                      <a:lnTo>
                        <a:pt x="420" y="114"/>
                      </a:lnTo>
                      <a:lnTo>
                        <a:pt x="70" y="0"/>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47" name="Freeform 50"/>
                <p:cNvSpPr>
                  <a:spLocks/>
                </p:cNvSpPr>
                <p:nvPr userDrawn="1"/>
              </p:nvSpPr>
              <p:spPr bwMode="auto">
                <a:xfrm rot="-3172564">
                  <a:off x="4985" y="210"/>
                  <a:ext cx="181" cy="147"/>
                </a:xfrm>
                <a:custGeom>
                  <a:avLst/>
                  <a:gdLst>
                    <a:gd name="T0" fmla="*/ 0 w 717"/>
                    <a:gd name="T1" fmla="*/ 0 h 411"/>
                    <a:gd name="T2" fmla="*/ 0 w 717"/>
                    <a:gd name="T3" fmla="*/ 1 h 411"/>
                    <a:gd name="T4" fmla="*/ 1 w 717"/>
                    <a:gd name="T5" fmla="*/ 3 h 411"/>
                    <a:gd name="T6" fmla="*/ 1 w 717"/>
                    <a:gd name="T7" fmla="*/ 2 h 411"/>
                    <a:gd name="T8" fmla="*/ 1 w 717"/>
                    <a:gd name="T9" fmla="*/ 0 h 411"/>
                    <a:gd name="T10" fmla="*/ 0 w 717"/>
                    <a:gd name="T11" fmla="*/ 0 h 411"/>
                    <a:gd name="T12" fmla="*/ 0 w 717"/>
                    <a:gd name="T13" fmla="*/ 0 h 411"/>
                    <a:gd name="T14" fmla="*/ 0 w 717"/>
                    <a:gd name="T15" fmla="*/ 0 h 4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7" h="411">
                      <a:moveTo>
                        <a:pt x="0" y="78"/>
                      </a:moveTo>
                      <a:lnTo>
                        <a:pt x="316" y="139"/>
                      </a:lnTo>
                      <a:lnTo>
                        <a:pt x="649" y="411"/>
                      </a:lnTo>
                      <a:lnTo>
                        <a:pt x="717" y="314"/>
                      </a:lnTo>
                      <a:lnTo>
                        <a:pt x="394" y="87"/>
                      </a:lnTo>
                      <a:lnTo>
                        <a:pt x="54" y="0"/>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1048" name="Freeform 51"/>
                <p:cNvSpPr>
                  <a:spLocks/>
                </p:cNvSpPr>
                <p:nvPr userDrawn="1"/>
              </p:nvSpPr>
              <p:spPr bwMode="auto">
                <a:xfrm rot="-3172564">
                  <a:off x="4948" y="142"/>
                  <a:ext cx="179" cy="138"/>
                </a:xfrm>
                <a:custGeom>
                  <a:avLst/>
                  <a:gdLst>
                    <a:gd name="T0" fmla="*/ 0 w 709"/>
                    <a:gd name="T1" fmla="*/ 0 h 386"/>
                    <a:gd name="T2" fmla="*/ 0 w 709"/>
                    <a:gd name="T3" fmla="*/ 1 h 386"/>
                    <a:gd name="T4" fmla="*/ 1 w 709"/>
                    <a:gd name="T5" fmla="*/ 2 h 386"/>
                    <a:gd name="T6" fmla="*/ 1 w 709"/>
                    <a:gd name="T7" fmla="*/ 2 h 386"/>
                    <a:gd name="T8" fmla="*/ 0 w 709"/>
                    <a:gd name="T9" fmla="*/ 0 h 386"/>
                    <a:gd name="T10" fmla="*/ 0 w 709"/>
                    <a:gd name="T11" fmla="*/ 0 h 386"/>
                    <a:gd name="T12" fmla="*/ 0 w 709"/>
                    <a:gd name="T13" fmla="*/ 0 h 386"/>
                    <a:gd name="T14" fmla="*/ 0 w 709"/>
                    <a:gd name="T15" fmla="*/ 0 h 3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9" h="386">
                      <a:moveTo>
                        <a:pt x="0" y="88"/>
                      </a:moveTo>
                      <a:lnTo>
                        <a:pt x="272" y="131"/>
                      </a:lnTo>
                      <a:lnTo>
                        <a:pt x="665" y="386"/>
                      </a:lnTo>
                      <a:lnTo>
                        <a:pt x="709" y="308"/>
                      </a:lnTo>
                      <a:lnTo>
                        <a:pt x="306" y="53"/>
                      </a:lnTo>
                      <a:lnTo>
                        <a:pt x="43" y="0"/>
                      </a:lnTo>
                      <a:lnTo>
                        <a:pt x="0" y="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grpSp>
        </p:grpSp>
        <p:sp>
          <p:nvSpPr>
            <p:cNvPr id="1038" name="Line 52"/>
            <p:cNvSpPr>
              <a:spLocks noChangeShapeType="1"/>
            </p:cNvSpPr>
            <p:nvPr userDrawn="1"/>
          </p:nvSpPr>
          <p:spPr bwMode="auto">
            <a:xfrm>
              <a:off x="4870" y="84"/>
              <a:ext cx="42" cy="96"/>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a:solidFill>
                  <a:srgbClr val="000000"/>
                </a:solidFill>
              </a:endParaRPr>
            </a:p>
          </p:txBody>
        </p:sp>
      </p:grpSp>
    </p:spTree>
    <p:extLst>
      <p:ext uri="{BB962C8B-B14F-4D97-AF65-F5344CB8AC3E}">
        <p14:creationId xmlns:p14="http://schemas.microsoft.com/office/powerpoint/2010/main" val="3871441662"/>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cs typeface="Arial" charset="0"/>
        </a:defRPr>
      </a:lvl2pPr>
      <a:lvl3pPr algn="ctr" rtl="0" eaLnBrk="0" fontAlgn="base" hangingPunct="0">
        <a:spcBef>
          <a:spcPct val="0"/>
        </a:spcBef>
        <a:spcAft>
          <a:spcPct val="0"/>
        </a:spcAft>
        <a:defRPr sz="4400">
          <a:solidFill>
            <a:schemeClr val="tx1"/>
          </a:solidFill>
          <a:latin typeface="Comic Sans MS" pitchFamily="66" charset="0"/>
          <a:cs typeface="Arial" charset="0"/>
        </a:defRPr>
      </a:lvl3pPr>
      <a:lvl4pPr algn="ctr" rtl="0" eaLnBrk="0" fontAlgn="base" hangingPunct="0">
        <a:spcBef>
          <a:spcPct val="0"/>
        </a:spcBef>
        <a:spcAft>
          <a:spcPct val="0"/>
        </a:spcAft>
        <a:defRPr sz="4400">
          <a:solidFill>
            <a:schemeClr val="tx1"/>
          </a:solidFill>
          <a:latin typeface="Comic Sans MS" pitchFamily="66" charset="0"/>
          <a:cs typeface="Arial" charset="0"/>
        </a:defRPr>
      </a:lvl4pPr>
      <a:lvl5pPr algn="ctr" rtl="0" eaLnBrk="0" fontAlgn="base" hangingPunct="0">
        <a:spcBef>
          <a:spcPct val="0"/>
        </a:spcBef>
        <a:spcAft>
          <a:spcPct val="0"/>
        </a:spcAft>
        <a:defRPr sz="4400">
          <a:solidFill>
            <a:schemeClr val="tx1"/>
          </a:solidFill>
          <a:latin typeface="Comic Sans MS" pitchFamily="66" charset="0"/>
          <a:cs typeface="Arial" charset="0"/>
        </a:defRPr>
      </a:lvl5pPr>
      <a:lvl6pPr marL="457200" algn="ctr" rtl="0" fontAlgn="base">
        <a:spcBef>
          <a:spcPct val="0"/>
        </a:spcBef>
        <a:spcAft>
          <a:spcPct val="0"/>
        </a:spcAft>
        <a:defRPr sz="4400">
          <a:solidFill>
            <a:schemeClr val="tx1"/>
          </a:solidFill>
          <a:latin typeface="Comic Sans MS" pitchFamily="66" charset="0"/>
          <a:cs typeface="Arial" charset="0"/>
        </a:defRPr>
      </a:lvl6pPr>
      <a:lvl7pPr marL="914400" algn="ctr" rtl="0" fontAlgn="base">
        <a:spcBef>
          <a:spcPct val="0"/>
        </a:spcBef>
        <a:spcAft>
          <a:spcPct val="0"/>
        </a:spcAft>
        <a:defRPr sz="4400">
          <a:solidFill>
            <a:schemeClr val="tx1"/>
          </a:solidFill>
          <a:latin typeface="Comic Sans MS" pitchFamily="66" charset="0"/>
          <a:cs typeface="Arial" charset="0"/>
        </a:defRPr>
      </a:lvl7pPr>
      <a:lvl8pPr marL="1371600" algn="ctr" rtl="0" fontAlgn="base">
        <a:spcBef>
          <a:spcPct val="0"/>
        </a:spcBef>
        <a:spcAft>
          <a:spcPct val="0"/>
        </a:spcAft>
        <a:defRPr sz="4400">
          <a:solidFill>
            <a:schemeClr val="tx1"/>
          </a:solidFill>
          <a:latin typeface="Comic Sans MS" pitchFamily="66" charset="0"/>
          <a:cs typeface="Arial" charset="0"/>
        </a:defRPr>
      </a:lvl8pPr>
      <a:lvl9pPr marL="1828800" algn="ctr" rtl="0" fontAlgn="base">
        <a:spcBef>
          <a:spcPct val="0"/>
        </a:spcBef>
        <a:spcAft>
          <a:spcPct val="0"/>
        </a:spcAft>
        <a:defRPr sz="4400">
          <a:solidFill>
            <a:schemeClr val="tx1"/>
          </a:solidFill>
          <a:latin typeface="Comic Sans MS" pitchFamily="66"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4763"/>
            <a:ext cx="1418167"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6 w 1000"/>
                  <a:gd name="T5" fmla="*/ 2147483647 h 720"/>
                  <a:gd name="T6" fmla="*/ 6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038" name="Freeform 7"/>
              <p:cNvSpPr>
                <a:spLocks/>
              </p:cNvSpPr>
              <p:nvPr/>
            </p:nvSpPr>
            <p:spPr bwMode="ltGray">
              <a:xfrm rot="-5400000">
                <a:off x="-57" y="1752"/>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sz="1800"/>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18 h 317"/>
                  <a:gd name="T4" fmla="*/ 624 w 624"/>
                  <a:gd name="T5" fmla="*/ 11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6307 h 272"/>
                  <a:gd name="T4" fmla="*/ 240 w 624"/>
                  <a:gd name="T5" fmla="*/ 5568 h 272"/>
                  <a:gd name="T6" fmla="*/ 624 w 624"/>
                  <a:gd name="T7" fmla="*/ 630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041" name="Freeform 10"/>
              <p:cNvSpPr>
                <a:spLocks/>
              </p:cNvSpPr>
              <p:nvPr/>
            </p:nvSpPr>
            <p:spPr bwMode="ltGray">
              <a:xfrm rot="-5400000">
                <a:off x="156" y="1726"/>
                <a:ext cx="632" cy="315"/>
              </a:xfrm>
              <a:custGeom>
                <a:avLst/>
                <a:gdLst>
                  <a:gd name="T0" fmla="*/ 8 w 632"/>
                  <a:gd name="T1" fmla="*/ 10 h 362"/>
                  <a:gd name="T2" fmla="*/ 8 w 632"/>
                  <a:gd name="T3" fmla="*/ 68 h 362"/>
                  <a:gd name="T4" fmla="*/ 248 w 632"/>
                  <a:gd name="T5" fmla="*/ 68 h 362"/>
                  <a:gd name="T6" fmla="*/ 632 w 632"/>
                  <a:gd name="T7" fmla="*/ 68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044" name="Freeform 13"/>
              <p:cNvSpPr>
                <a:spLocks/>
              </p:cNvSpPr>
              <p:nvPr/>
            </p:nvSpPr>
            <p:spPr bwMode="ltGray">
              <a:xfrm rot="-5400000">
                <a:off x="1830" y="1747"/>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sz="1800"/>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18 h 317"/>
                  <a:gd name="T4" fmla="*/ 624 w 624"/>
                  <a:gd name="T5" fmla="*/ 11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6117 h 272"/>
                  <a:gd name="T4" fmla="*/ 240 w 624"/>
                  <a:gd name="T5" fmla="*/ 5408 h 272"/>
                  <a:gd name="T6" fmla="*/ 624 w 624"/>
                  <a:gd name="T7" fmla="*/ 61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047" name="Freeform 16"/>
              <p:cNvSpPr>
                <a:spLocks/>
              </p:cNvSpPr>
              <p:nvPr/>
            </p:nvSpPr>
            <p:spPr bwMode="ltGray">
              <a:xfrm rot="-5400000">
                <a:off x="2043"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050" name="Freeform 19"/>
              <p:cNvSpPr>
                <a:spLocks/>
              </p:cNvSpPr>
              <p:nvPr/>
            </p:nvSpPr>
            <p:spPr bwMode="ltGray">
              <a:xfrm rot="-5400000">
                <a:off x="4584" y="1747"/>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sz="1800"/>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6117 h 272"/>
                  <a:gd name="T4" fmla="*/ 240 w 624"/>
                  <a:gd name="T5" fmla="*/ 5408 h 272"/>
                  <a:gd name="T6" fmla="*/ 624 w 624"/>
                  <a:gd name="T7" fmla="*/ 61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sp>
            <p:nvSpPr>
              <p:cNvPr id="1053" name="Freeform 22"/>
              <p:cNvSpPr>
                <a:spLocks/>
              </p:cNvSpPr>
              <p:nvPr/>
            </p:nvSpPr>
            <p:spPr bwMode="ltGray">
              <a:xfrm rot="-5400000">
                <a:off x="4797"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p>
            </p:txBody>
          </p:sp>
        </p:grpSp>
        <p:sp>
          <p:nvSpPr>
            <p:cNvPr id="1033" name="Freeform 23"/>
            <p:cNvSpPr>
              <a:spLocks/>
            </p:cNvSpPr>
            <p:nvPr/>
          </p:nvSpPr>
          <p:spPr bwMode="ltGray">
            <a:xfrm rot="16200000" flipH="1">
              <a:off x="-1954" y="1951"/>
              <a:ext cx="4320" cy="412"/>
            </a:xfrm>
            <a:custGeom>
              <a:avLst/>
              <a:gdLst>
                <a:gd name="T0" fmla="*/ 0 w 5762"/>
                <a:gd name="T1" fmla="*/ 414 h 385"/>
                <a:gd name="T2" fmla="*/ 242 w 5762"/>
                <a:gd name="T3" fmla="*/ 395 h 385"/>
                <a:gd name="T4" fmla="*/ 242 w 5762"/>
                <a:gd name="T5" fmla="*/ 4 h 385"/>
                <a:gd name="T6" fmla="*/ 0 w 5762"/>
                <a:gd name="T7" fmla="*/ 0 h 385"/>
                <a:gd name="T8" fmla="*/ 0 w 5762"/>
                <a:gd name="T9" fmla="*/ 414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1034" name="Freeform 24"/>
            <p:cNvSpPr>
              <a:spLocks/>
            </p:cNvSpPr>
            <p:nvPr/>
          </p:nvSpPr>
          <p:spPr bwMode="ltGray">
            <a:xfrm rot="16200000" flipH="1">
              <a:off x="-1584" y="2062"/>
              <a:ext cx="4319" cy="189"/>
            </a:xfrm>
            <a:custGeom>
              <a:avLst/>
              <a:gdLst>
                <a:gd name="T0" fmla="*/ 0 w 5761"/>
                <a:gd name="T1" fmla="*/ 28 h 189"/>
                <a:gd name="T2" fmla="*/ 242 w 5761"/>
                <a:gd name="T3" fmla="*/ 0 h 189"/>
                <a:gd name="T4" fmla="*/ 24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grpSp>
      <p:sp>
        <p:nvSpPr>
          <p:cNvPr id="1027" name="Rectangle 25"/>
          <p:cNvSpPr>
            <a:spLocks noGrp="1" noChangeArrowheads="1"/>
          </p:cNvSpPr>
          <p:nvPr>
            <p:ph type="title"/>
          </p:nvPr>
        </p:nvSpPr>
        <p:spPr bwMode="auto">
          <a:xfrm>
            <a:off x="1564217" y="4572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26"/>
          <p:cNvSpPr>
            <a:spLocks noGrp="1" noChangeArrowheads="1"/>
          </p:cNvSpPr>
          <p:nvPr>
            <p:ph type="body" idx="1"/>
          </p:nvPr>
        </p:nvSpPr>
        <p:spPr bwMode="auto">
          <a:xfrm>
            <a:off x="1564217" y="1981200"/>
            <a:ext cx="10363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p:cNvSpPr>
            <a:spLocks noGrp="1" noChangeArrowheads="1"/>
          </p:cNvSpPr>
          <p:nvPr>
            <p:ph type="dt" sz="half" idx="2"/>
          </p:nvPr>
        </p:nvSpPr>
        <p:spPr bwMode="auto">
          <a:xfrm>
            <a:off x="1564217" y="6265863"/>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pPr>
              <a:defRPr/>
            </a:pPr>
            <a:endParaRPr lang="en-US"/>
          </a:p>
        </p:txBody>
      </p:sp>
      <p:sp>
        <p:nvSpPr>
          <p:cNvPr id="3100" name="Rectangle 28"/>
          <p:cNvSpPr>
            <a:spLocks noGrp="1" noChangeArrowheads="1"/>
          </p:cNvSpPr>
          <p:nvPr>
            <p:ph type="ftr" sz="quarter" idx="3"/>
          </p:nvPr>
        </p:nvSpPr>
        <p:spPr bwMode="auto">
          <a:xfrm>
            <a:off x="4775200" y="624840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pPr>
              <a:defRPr/>
            </a:pPr>
            <a:endParaRPr lang="en-US"/>
          </a:p>
        </p:txBody>
      </p:sp>
      <p:sp>
        <p:nvSpPr>
          <p:cNvPr id="3101" name="Rectangle 29"/>
          <p:cNvSpPr>
            <a:spLocks noGrp="1" noChangeArrowheads="1"/>
          </p:cNvSpPr>
          <p:nvPr>
            <p:ph type="sldNum" sz="quarter" idx="4"/>
          </p:nvPr>
        </p:nvSpPr>
        <p:spPr bwMode="auto">
          <a:xfrm>
            <a:off x="93472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pPr>
              <a:defRPr/>
            </a:pPr>
            <a:fld id="{C4C4CC56-F899-44D6-B9F3-D3B480497310}" type="slidenum">
              <a:rPr lang="en-US"/>
              <a:pPr>
                <a:defRPr/>
              </a:pPr>
              <a:t>‹#›</a:t>
            </a:fld>
            <a:endParaRPr lang="en-US"/>
          </a:p>
        </p:txBody>
      </p:sp>
    </p:spTree>
    <p:extLst>
      <p:ext uri="{BB962C8B-B14F-4D97-AF65-F5344CB8AC3E}">
        <p14:creationId xmlns:p14="http://schemas.microsoft.com/office/powerpoint/2010/main" val="2989138749"/>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 id="2147484099" r:id="rId12"/>
    <p:sldLayoutId id="2147484100" r:id="rId13"/>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45927" y="675728"/>
            <a:ext cx="9500151" cy="92447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345924" y="1807361"/>
            <a:ext cx="9500149" cy="405143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83125" y="5951814"/>
            <a:ext cx="2844800" cy="365125"/>
          </a:xfrm>
          <a:prstGeom prst="rect">
            <a:avLst/>
          </a:prstGeom>
        </p:spPr>
        <p:txBody>
          <a:bodyPr vert="horz" lIns="91440" tIns="45720" rIns="91440" bIns="45720" rtlCol="0" anchor="b"/>
          <a:lstStyle>
            <a:lvl1pPr algn="r">
              <a:defRPr sz="675">
                <a:solidFill>
                  <a:schemeClr val="tx2"/>
                </a:solidFill>
              </a:defRPr>
            </a:lvl1pPr>
          </a:lstStyle>
          <a:p>
            <a:fld id="{A68A67CB-E290-45D0-8A9E-74E84B944EBC}" type="datetimeFigureOut">
              <a:rPr lang="en-US" smtClean="0">
                <a:solidFill>
                  <a:srgbClr val="FF9000"/>
                </a:solidFill>
              </a:rPr>
              <a:pPr/>
              <a:t>9/28/2022</a:t>
            </a:fld>
            <a:endParaRPr lang="en-US">
              <a:solidFill>
                <a:srgbClr val="FF9000"/>
              </a:solidFill>
            </a:endParaRPr>
          </a:p>
        </p:txBody>
      </p:sp>
      <p:sp>
        <p:nvSpPr>
          <p:cNvPr id="5" name="Footer Placeholder 4"/>
          <p:cNvSpPr>
            <a:spLocks noGrp="1"/>
          </p:cNvSpPr>
          <p:nvPr>
            <p:ph type="ftr" sz="quarter" idx="3"/>
          </p:nvPr>
        </p:nvSpPr>
        <p:spPr>
          <a:xfrm>
            <a:off x="1574595" y="5951814"/>
            <a:ext cx="7008532" cy="365125"/>
          </a:xfrm>
          <a:prstGeom prst="rect">
            <a:avLst/>
          </a:prstGeom>
        </p:spPr>
        <p:txBody>
          <a:bodyPr vert="horz" lIns="91440" tIns="45720" rIns="91440" bIns="45720" rtlCol="0" anchor="b"/>
          <a:lstStyle>
            <a:lvl1pPr algn="l">
              <a:defRPr sz="675">
                <a:solidFill>
                  <a:schemeClr val="tx2"/>
                </a:solidFill>
              </a:defRPr>
            </a:lvl1pPr>
          </a:lstStyle>
          <a:p>
            <a:endParaRPr lang="en-US">
              <a:solidFill>
                <a:srgbClr val="FF9000"/>
              </a:solidFill>
            </a:endParaRPr>
          </a:p>
        </p:txBody>
      </p:sp>
      <p:sp>
        <p:nvSpPr>
          <p:cNvPr id="6" name="Slide Number Placeholder 5"/>
          <p:cNvSpPr>
            <a:spLocks noGrp="1"/>
          </p:cNvSpPr>
          <p:nvPr>
            <p:ph type="sldNum" sz="quarter" idx="4"/>
          </p:nvPr>
        </p:nvSpPr>
        <p:spPr>
          <a:xfrm>
            <a:off x="763549" y="5951814"/>
            <a:ext cx="811049" cy="365125"/>
          </a:xfrm>
          <a:prstGeom prst="rect">
            <a:avLst/>
          </a:prstGeom>
        </p:spPr>
        <p:txBody>
          <a:bodyPr vert="horz" lIns="91440" tIns="45720" rIns="91440" bIns="45720" rtlCol="0" anchor="b"/>
          <a:lstStyle>
            <a:lvl1pPr algn="l">
              <a:defRPr sz="1350">
                <a:solidFill>
                  <a:schemeClr val="tx2"/>
                </a:solidFill>
              </a:defRPr>
            </a:lvl1pPr>
          </a:lstStyle>
          <a:p>
            <a:fld id="{1771623C-7D28-4A44-9DE1-7483AB10DDD9}" type="slidenum">
              <a:rPr lang="en-US" smtClean="0">
                <a:solidFill>
                  <a:srgbClr val="FF9000"/>
                </a:solidFill>
              </a:rPr>
              <a:pPr/>
              <a:t>‹#›</a:t>
            </a:fld>
            <a:endParaRPr lang="en-US">
              <a:solidFill>
                <a:srgbClr val="FF9000"/>
              </a:solidFill>
            </a:endParaRPr>
          </a:p>
        </p:txBody>
      </p:sp>
      <p:grpSp>
        <p:nvGrpSpPr>
          <p:cNvPr id="61" name="Group 60"/>
          <p:cNvGrpSpPr/>
          <p:nvPr/>
        </p:nvGrpSpPr>
        <p:grpSpPr>
          <a:xfrm>
            <a:off x="-44793" y="4"/>
            <a:ext cx="12236793" cy="6857999"/>
            <a:chOff x="-33595" y="0"/>
            <a:chExt cx="9177595" cy="6857999"/>
          </a:xfrm>
        </p:grpSpPr>
        <p:grpSp>
          <p:nvGrpSpPr>
            <p:cNvPr id="62" name="Group 182"/>
            <p:cNvGrpSpPr/>
            <p:nvPr/>
          </p:nvGrpSpPr>
          <p:grpSpPr>
            <a:xfrm>
              <a:off x="-33595" y="437091"/>
              <a:ext cx="9074452" cy="6174255"/>
              <a:chOff x="-33595" y="437091"/>
              <a:chExt cx="9074452" cy="6174255"/>
            </a:xfrm>
          </p:grpSpPr>
          <p:sp>
            <p:nvSpPr>
              <p:cNvPr id="92" name="Freeform 12"/>
              <p:cNvSpPr>
                <a:spLocks noChangeAspect="1"/>
              </p:cNvSpPr>
              <p:nvPr/>
            </p:nvSpPr>
            <p:spPr bwMode="auto">
              <a:xfrm rot="8051039">
                <a:off x="-11813" y="3783436"/>
                <a:ext cx="1054883" cy="1098447"/>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sz="1350">
                  <a:solidFill>
                    <a:prstClr val="white"/>
                  </a:solidFill>
                </a:endParaRPr>
              </a:p>
            </p:txBody>
          </p:sp>
          <p:sp>
            <p:nvSpPr>
              <p:cNvPr id="93" name="Freeform 28"/>
              <p:cNvSpPr>
                <a:spLocks noChangeAspect="1"/>
              </p:cNvSpPr>
              <p:nvPr/>
            </p:nvSpPr>
            <p:spPr bwMode="auto">
              <a:xfrm rot="7569598">
                <a:off x="558950" y="196683"/>
                <a:ext cx="832668" cy="1313484"/>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sz="1350">
                  <a:solidFill>
                    <a:prstClr val="white"/>
                  </a:solidFill>
                </a:endParaRPr>
              </a:p>
            </p:txBody>
          </p:sp>
          <p:sp>
            <p:nvSpPr>
              <p:cNvPr id="94" name="Freeform 36"/>
              <p:cNvSpPr>
                <a:spLocks noChangeAspect="1"/>
              </p:cNvSpPr>
              <p:nvPr/>
            </p:nvSpPr>
            <p:spPr bwMode="auto">
              <a:xfrm rot="11849821">
                <a:off x="7750232" y="597775"/>
                <a:ext cx="1064273" cy="1063143"/>
              </a:xfrm>
              <a:custGeom>
                <a:avLst/>
                <a:gdLst/>
                <a:ahLst/>
                <a:cxnLst>
                  <a:cxn ang="0">
                    <a:pos x="1280" y="874"/>
                  </a:cxn>
                  <a:cxn ang="0">
                    <a:pos x="1142" y="974"/>
                  </a:cxn>
                  <a:cxn ang="0">
                    <a:pos x="1150" y="944"/>
                  </a:cxn>
                  <a:cxn ang="0">
                    <a:pos x="1196" y="832"/>
                  </a:cxn>
                  <a:cxn ang="0">
                    <a:pos x="1194" y="590"/>
                  </a:cxn>
                  <a:cxn ang="0">
                    <a:pos x="1152" y="368"/>
                  </a:cxn>
                  <a:cxn ang="0">
                    <a:pos x="1020" y="148"/>
                  </a:cxn>
                  <a:cxn ang="0">
                    <a:pos x="958" y="62"/>
                  </a:cxn>
                  <a:cxn ang="0">
                    <a:pos x="942" y="0"/>
                  </a:cxn>
                  <a:cxn ang="0">
                    <a:pos x="930" y="44"/>
                  </a:cxn>
                  <a:cxn ang="0">
                    <a:pos x="884" y="120"/>
                  </a:cxn>
                  <a:cxn ang="0">
                    <a:pos x="738" y="346"/>
                  </a:cxn>
                  <a:cxn ang="0">
                    <a:pos x="702" y="516"/>
                  </a:cxn>
                  <a:cxn ang="0">
                    <a:pos x="680" y="794"/>
                  </a:cxn>
                  <a:cxn ang="0">
                    <a:pos x="724" y="930"/>
                  </a:cxn>
                  <a:cxn ang="0">
                    <a:pos x="744" y="972"/>
                  </a:cxn>
                  <a:cxn ang="0">
                    <a:pos x="636" y="896"/>
                  </a:cxn>
                  <a:cxn ang="0">
                    <a:pos x="504" y="826"/>
                  </a:cxn>
                  <a:cxn ang="0">
                    <a:pos x="118" y="794"/>
                  </a:cxn>
                  <a:cxn ang="0">
                    <a:pos x="72" y="836"/>
                  </a:cxn>
                  <a:cxn ang="0">
                    <a:pos x="232" y="986"/>
                  </a:cxn>
                  <a:cxn ang="0">
                    <a:pos x="424" y="1194"/>
                  </a:cxn>
                  <a:cxn ang="0">
                    <a:pos x="608" y="1266"/>
                  </a:cxn>
                  <a:cxn ang="0">
                    <a:pos x="698" y="1248"/>
                  </a:cxn>
                  <a:cxn ang="0">
                    <a:pos x="708" y="1268"/>
                  </a:cxn>
                  <a:cxn ang="0">
                    <a:pos x="558" y="1382"/>
                  </a:cxn>
                  <a:cxn ang="0">
                    <a:pos x="416" y="1562"/>
                  </a:cxn>
                  <a:cxn ang="0">
                    <a:pos x="460" y="1634"/>
                  </a:cxn>
                  <a:cxn ang="0">
                    <a:pos x="628" y="1588"/>
                  </a:cxn>
                  <a:cxn ang="0">
                    <a:pos x="752" y="1516"/>
                  </a:cxn>
                  <a:cxn ang="0">
                    <a:pos x="784" y="1576"/>
                  </a:cxn>
                  <a:cxn ang="0">
                    <a:pos x="816" y="1560"/>
                  </a:cxn>
                  <a:cxn ang="0">
                    <a:pos x="858" y="1422"/>
                  </a:cxn>
                  <a:cxn ang="0">
                    <a:pos x="904" y="1368"/>
                  </a:cxn>
                  <a:cxn ang="0">
                    <a:pos x="878" y="1664"/>
                  </a:cxn>
                  <a:cxn ang="0">
                    <a:pos x="810" y="1824"/>
                  </a:cxn>
                  <a:cxn ang="0">
                    <a:pos x="780" y="1854"/>
                  </a:cxn>
                  <a:cxn ang="0">
                    <a:pos x="806" y="1876"/>
                  </a:cxn>
                  <a:cxn ang="0">
                    <a:pos x="874" y="1868"/>
                  </a:cxn>
                  <a:cxn ang="0">
                    <a:pos x="904" y="1856"/>
                  </a:cxn>
                  <a:cxn ang="0">
                    <a:pos x="952" y="1680"/>
                  </a:cxn>
                  <a:cxn ang="0">
                    <a:pos x="988" y="1342"/>
                  </a:cxn>
                  <a:cxn ang="0">
                    <a:pos x="1062" y="1548"/>
                  </a:cxn>
                  <a:cxn ang="0">
                    <a:pos x="1084" y="1572"/>
                  </a:cxn>
                  <a:cxn ang="0">
                    <a:pos x="1112" y="1566"/>
                  </a:cxn>
                  <a:cxn ang="0">
                    <a:pos x="1162" y="1530"/>
                  </a:cxn>
                  <a:cxn ang="0">
                    <a:pos x="1344" y="1620"/>
                  </a:cxn>
                  <a:cxn ang="0">
                    <a:pos x="1498" y="1638"/>
                  </a:cxn>
                  <a:cxn ang="0">
                    <a:pos x="1402" y="1462"/>
                  </a:cxn>
                  <a:cxn ang="0">
                    <a:pos x="1230" y="1306"/>
                  </a:cxn>
                  <a:cxn ang="0">
                    <a:pos x="1164" y="1252"/>
                  </a:cxn>
                  <a:cxn ang="0">
                    <a:pos x="1216" y="1260"/>
                  </a:cxn>
                  <a:cxn ang="0">
                    <a:pos x="1358" y="1250"/>
                  </a:cxn>
                  <a:cxn ang="0">
                    <a:pos x="1576" y="1076"/>
                  </a:cxn>
                  <a:cxn ang="0">
                    <a:pos x="1744" y="892"/>
                  </a:cxn>
                  <a:cxn ang="0">
                    <a:pos x="1880" y="802"/>
                  </a:cxn>
                  <a:cxn ang="0">
                    <a:pos x="1528" y="798"/>
                  </a:cxn>
                </a:cxnLst>
                <a:rect l="0" t="0" r="r" b="b"/>
                <a:pathLst>
                  <a:path w="1884" h="1882">
                    <a:moveTo>
                      <a:pt x="1380" y="826"/>
                    </a:moveTo>
                    <a:lnTo>
                      <a:pt x="1380" y="826"/>
                    </a:lnTo>
                    <a:lnTo>
                      <a:pt x="1364" y="830"/>
                    </a:lnTo>
                    <a:lnTo>
                      <a:pt x="1348" y="836"/>
                    </a:lnTo>
                    <a:lnTo>
                      <a:pt x="1314" y="852"/>
                    </a:lnTo>
                    <a:lnTo>
                      <a:pt x="1280" y="874"/>
                    </a:lnTo>
                    <a:lnTo>
                      <a:pt x="1248" y="896"/>
                    </a:lnTo>
                    <a:lnTo>
                      <a:pt x="1190" y="940"/>
                    </a:lnTo>
                    <a:lnTo>
                      <a:pt x="1156" y="968"/>
                    </a:lnTo>
                    <a:lnTo>
                      <a:pt x="1156" y="968"/>
                    </a:lnTo>
                    <a:lnTo>
                      <a:pt x="1148" y="972"/>
                    </a:lnTo>
                    <a:lnTo>
                      <a:pt x="1142" y="974"/>
                    </a:lnTo>
                    <a:lnTo>
                      <a:pt x="1140" y="972"/>
                    </a:lnTo>
                    <a:lnTo>
                      <a:pt x="1138" y="968"/>
                    </a:lnTo>
                    <a:lnTo>
                      <a:pt x="1138" y="960"/>
                    </a:lnTo>
                    <a:lnTo>
                      <a:pt x="1138" y="956"/>
                    </a:lnTo>
                    <a:lnTo>
                      <a:pt x="1138" y="956"/>
                    </a:lnTo>
                    <a:lnTo>
                      <a:pt x="1150" y="944"/>
                    </a:lnTo>
                    <a:lnTo>
                      <a:pt x="1160" y="930"/>
                    </a:lnTo>
                    <a:lnTo>
                      <a:pt x="1168" y="916"/>
                    </a:lnTo>
                    <a:lnTo>
                      <a:pt x="1176" y="900"/>
                    </a:lnTo>
                    <a:lnTo>
                      <a:pt x="1182" y="884"/>
                    </a:lnTo>
                    <a:lnTo>
                      <a:pt x="1188" y="868"/>
                    </a:lnTo>
                    <a:lnTo>
                      <a:pt x="1196" y="832"/>
                    </a:lnTo>
                    <a:lnTo>
                      <a:pt x="1202" y="794"/>
                    </a:lnTo>
                    <a:lnTo>
                      <a:pt x="1204" y="754"/>
                    </a:lnTo>
                    <a:lnTo>
                      <a:pt x="1204" y="712"/>
                    </a:lnTo>
                    <a:lnTo>
                      <a:pt x="1202" y="672"/>
                    </a:lnTo>
                    <a:lnTo>
                      <a:pt x="1198" y="630"/>
                    </a:lnTo>
                    <a:lnTo>
                      <a:pt x="1194" y="590"/>
                    </a:lnTo>
                    <a:lnTo>
                      <a:pt x="1182" y="516"/>
                    </a:lnTo>
                    <a:lnTo>
                      <a:pt x="1170" y="454"/>
                    </a:lnTo>
                    <a:lnTo>
                      <a:pt x="1162" y="408"/>
                    </a:lnTo>
                    <a:lnTo>
                      <a:pt x="1162" y="408"/>
                    </a:lnTo>
                    <a:lnTo>
                      <a:pt x="1160" y="388"/>
                    </a:lnTo>
                    <a:lnTo>
                      <a:pt x="1152" y="368"/>
                    </a:lnTo>
                    <a:lnTo>
                      <a:pt x="1144" y="346"/>
                    </a:lnTo>
                    <a:lnTo>
                      <a:pt x="1134" y="324"/>
                    </a:lnTo>
                    <a:lnTo>
                      <a:pt x="1108" y="276"/>
                    </a:lnTo>
                    <a:lnTo>
                      <a:pt x="1078" y="230"/>
                    </a:lnTo>
                    <a:lnTo>
                      <a:pt x="1048" y="186"/>
                    </a:lnTo>
                    <a:lnTo>
                      <a:pt x="1020" y="148"/>
                    </a:lnTo>
                    <a:lnTo>
                      <a:pt x="998" y="120"/>
                    </a:lnTo>
                    <a:lnTo>
                      <a:pt x="984" y="104"/>
                    </a:lnTo>
                    <a:lnTo>
                      <a:pt x="984" y="104"/>
                    </a:lnTo>
                    <a:lnTo>
                      <a:pt x="974" y="94"/>
                    </a:lnTo>
                    <a:lnTo>
                      <a:pt x="966" y="78"/>
                    </a:lnTo>
                    <a:lnTo>
                      <a:pt x="958" y="62"/>
                    </a:lnTo>
                    <a:lnTo>
                      <a:pt x="952" y="44"/>
                    </a:lnTo>
                    <a:lnTo>
                      <a:pt x="944" y="14"/>
                    </a:lnTo>
                    <a:lnTo>
                      <a:pt x="942" y="0"/>
                    </a:lnTo>
                    <a:lnTo>
                      <a:pt x="942" y="0"/>
                    </a:lnTo>
                    <a:lnTo>
                      <a:pt x="942" y="0"/>
                    </a:lnTo>
                    <a:lnTo>
                      <a:pt x="942" y="0"/>
                    </a:lnTo>
                    <a:lnTo>
                      <a:pt x="942" y="0"/>
                    </a:lnTo>
                    <a:lnTo>
                      <a:pt x="942" y="0"/>
                    </a:lnTo>
                    <a:lnTo>
                      <a:pt x="942" y="0"/>
                    </a:lnTo>
                    <a:lnTo>
                      <a:pt x="942" y="0"/>
                    </a:lnTo>
                    <a:lnTo>
                      <a:pt x="938" y="14"/>
                    </a:lnTo>
                    <a:lnTo>
                      <a:pt x="930" y="44"/>
                    </a:lnTo>
                    <a:lnTo>
                      <a:pt x="924" y="62"/>
                    </a:lnTo>
                    <a:lnTo>
                      <a:pt x="918" y="78"/>
                    </a:lnTo>
                    <a:lnTo>
                      <a:pt x="910" y="94"/>
                    </a:lnTo>
                    <a:lnTo>
                      <a:pt x="900" y="104"/>
                    </a:lnTo>
                    <a:lnTo>
                      <a:pt x="900" y="104"/>
                    </a:lnTo>
                    <a:lnTo>
                      <a:pt x="884" y="120"/>
                    </a:lnTo>
                    <a:lnTo>
                      <a:pt x="862" y="148"/>
                    </a:lnTo>
                    <a:lnTo>
                      <a:pt x="834" y="186"/>
                    </a:lnTo>
                    <a:lnTo>
                      <a:pt x="804" y="230"/>
                    </a:lnTo>
                    <a:lnTo>
                      <a:pt x="776" y="276"/>
                    </a:lnTo>
                    <a:lnTo>
                      <a:pt x="750" y="324"/>
                    </a:lnTo>
                    <a:lnTo>
                      <a:pt x="738" y="346"/>
                    </a:lnTo>
                    <a:lnTo>
                      <a:pt x="730" y="368"/>
                    </a:lnTo>
                    <a:lnTo>
                      <a:pt x="724" y="388"/>
                    </a:lnTo>
                    <a:lnTo>
                      <a:pt x="720" y="408"/>
                    </a:lnTo>
                    <a:lnTo>
                      <a:pt x="720" y="408"/>
                    </a:lnTo>
                    <a:lnTo>
                      <a:pt x="712" y="454"/>
                    </a:lnTo>
                    <a:lnTo>
                      <a:pt x="702" y="516"/>
                    </a:lnTo>
                    <a:lnTo>
                      <a:pt x="690" y="590"/>
                    </a:lnTo>
                    <a:lnTo>
                      <a:pt x="684" y="630"/>
                    </a:lnTo>
                    <a:lnTo>
                      <a:pt x="680" y="672"/>
                    </a:lnTo>
                    <a:lnTo>
                      <a:pt x="678" y="712"/>
                    </a:lnTo>
                    <a:lnTo>
                      <a:pt x="678" y="754"/>
                    </a:lnTo>
                    <a:lnTo>
                      <a:pt x="680" y="794"/>
                    </a:lnTo>
                    <a:lnTo>
                      <a:pt x="686" y="832"/>
                    </a:lnTo>
                    <a:lnTo>
                      <a:pt x="694" y="868"/>
                    </a:lnTo>
                    <a:lnTo>
                      <a:pt x="700" y="884"/>
                    </a:lnTo>
                    <a:lnTo>
                      <a:pt x="708" y="900"/>
                    </a:lnTo>
                    <a:lnTo>
                      <a:pt x="714" y="916"/>
                    </a:lnTo>
                    <a:lnTo>
                      <a:pt x="724" y="930"/>
                    </a:lnTo>
                    <a:lnTo>
                      <a:pt x="734" y="944"/>
                    </a:lnTo>
                    <a:lnTo>
                      <a:pt x="744" y="956"/>
                    </a:lnTo>
                    <a:lnTo>
                      <a:pt x="744" y="956"/>
                    </a:lnTo>
                    <a:lnTo>
                      <a:pt x="746" y="960"/>
                    </a:lnTo>
                    <a:lnTo>
                      <a:pt x="746" y="968"/>
                    </a:lnTo>
                    <a:lnTo>
                      <a:pt x="744" y="972"/>
                    </a:lnTo>
                    <a:lnTo>
                      <a:pt x="740" y="974"/>
                    </a:lnTo>
                    <a:lnTo>
                      <a:pt x="736" y="972"/>
                    </a:lnTo>
                    <a:lnTo>
                      <a:pt x="728" y="968"/>
                    </a:lnTo>
                    <a:lnTo>
                      <a:pt x="728" y="968"/>
                    </a:lnTo>
                    <a:lnTo>
                      <a:pt x="694" y="940"/>
                    </a:lnTo>
                    <a:lnTo>
                      <a:pt x="636" y="896"/>
                    </a:lnTo>
                    <a:lnTo>
                      <a:pt x="602" y="874"/>
                    </a:lnTo>
                    <a:lnTo>
                      <a:pt x="568" y="852"/>
                    </a:lnTo>
                    <a:lnTo>
                      <a:pt x="534" y="836"/>
                    </a:lnTo>
                    <a:lnTo>
                      <a:pt x="518" y="830"/>
                    </a:lnTo>
                    <a:lnTo>
                      <a:pt x="504" y="826"/>
                    </a:lnTo>
                    <a:lnTo>
                      <a:pt x="504" y="826"/>
                    </a:lnTo>
                    <a:lnTo>
                      <a:pt x="442" y="812"/>
                    </a:lnTo>
                    <a:lnTo>
                      <a:pt x="402" y="804"/>
                    </a:lnTo>
                    <a:lnTo>
                      <a:pt x="354" y="798"/>
                    </a:lnTo>
                    <a:lnTo>
                      <a:pt x="292" y="794"/>
                    </a:lnTo>
                    <a:lnTo>
                      <a:pt x="216" y="792"/>
                    </a:lnTo>
                    <a:lnTo>
                      <a:pt x="118" y="794"/>
                    </a:lnTo>
                    <a:lnTo>
                      <a:pt x="0" y="800"/>
                    </a:lnTo>
                    <a:lnTo>
                      <a:pt x="0" y="800"/>
                    </a:lnTo>
                    <a:lnTo>
                      <a:pt x="4" y="802"/>
                    </a:lnTo>
                    <a:lnTo>
                      <a:pt x="18" y="806"/>
                    </a:lnTo>
                    <a:lnTo>
                      <a:pt x="40" y="816"/>
                    </a:lnTo>
                    <a:lnTo>
                      <a:pt x="72" y="836"/>
                    </a:lnTo>
                    <a:lnTo>
                      <a:pt x="92" y="850"/>
                    </a:lnTo>
                    <a:lnTo>
                      <a:pt x="114" y="870"/>
                    </a:lnTo>
                    <a:lnTo>
                      <a:pt x="140" y="892"/>
                    </a:lnTo>
                    <a:lnTo>
                      <a:pt x="168" y="918"/>
                    </a:lnTo>
                    <a:lnTo>
                      <a:pt x="198" y="950"/>
                    </a:lnTo>
                    <a:lnTo>
                      <a:pt x="232" y="986"/>
                    </a:lnTo>
                    <a:lnTo>
                      <a:pt x="268" y="1028"/>
                    </a:lnTo>
                    <a:lnTo>
                      <a:pt x="306" y="1076"/>
                    </a:lnTo>
                    <a:lnTo>
                      <a:pt x="306" y="1076"/>
                    </a:lnTo>
                    <a:lnTo>
                      <a:pt x="348" y="1124"/>
                    </a:lnTo>
                    <a:lnTo>
                      <a:pt x="386" y="1162"/>
                    </a:lnTo>
                    <a:lnTo>
                      <a:pt x="424" y="1194"/>
                    </a:lnTo>
                    <a:lnTo>
                      <a:pt x="460" y="1218"/>
                    </a:lnTo>
                    <a:lnTo>
                      <a:pt x="494" y="1238"/>
                    </a:lnTo>
                    <a:lnTo>
                      <a:pt x="526" y="1250"/>
                    </a:lnTo>
                    <a:lnTo>
                      <a:pt x="556" y="1260"/>
                    </a:lnTo>
                    <a:lnTo>
                      <a:pt x="584" y="1264"/>
                    </a:lnTo>
                    <a:lnTo>
                      <a:pt x="608" y="1266"/>
                    </a:lnTo>
                    <a:lnTo>
                      <a:pt x="632" y="1266"/>
                    </a:lnTo>
                    <a:lnTo>
                      <a:pt x="650" y="1264"/>
                    </a:lnTo>
                    <a:lnTo>
                      <a:pt x="668" y="1260"/>
                    </a:lnTo>
                    <a:lnTo>
                      <a:pt x="690" y="1252"/>
                    </a:lnTo>
                    <a:lnTo>
                      <a:pt x="698" y="1248"/>
                    </a:lnTo>
                    <a:lnTo>
                      <a:pt x="698" y="1248"/>
                    </a:lnTo>
                    <a:lnTo>
                      <a:pt x="704" y="1248"/>
                    </a:lnTo>
                    <a:lnTo>
                      <a:pt x="716" y="1250"/>
                    </a:lnTo>
                    <a:lnTo>
                      <a:pt x="720" y="1252"/>
                    </a:lnTo>
                    <a:lnTo>
                      <a:pt x="720" y="1256"/>
                    </a:lnTo>
                    <a:lnTo>
                      <a:pt x="718" y="1260"/>
                    </a:lnTo>
                    <a:lnTo>
                      <a:pt x="708" y="1268"/>
                    </a:lnTo>
                    <a:lnTo>
                      <a:pt x="708" y="1268"/>
                    </a:lnTo>
                    <a:lnTo>
                      <a:pt x="686" y="1282"/>
                    </a:lnTo>
                    <a:lnTo>
                      <a:pt x="652" y="1306"/>
                    </a:lnTo>
                    <a:lnTo>
                      <a:pt x="608" y="1338"/>
                    </a:lnTo>
                    <a:lnTo>
                      <a:pt x="584" y="1360"/>
                    </a:lnTo>
                    <a:lnTo>
                      <a:pt x="558" y="1382"/>
                    </a:lnTo>
                    <a:lnTo>
                      <a:pt x="532" y="1406"/>
                    </a:lnTo>
                    <a:lnTo>
                      <a:pt x="506" y="1434"/>
                    </a:lnTo>
                    <a:lnTo>
                      <a:pt x="482" y="1462"/>
                    </a:lnTo>
                    <a:lnTo>
                      <a:pt x="458" y="1494"/>
                    </a:lnTo>
                    <a:lnTo>
                      <a:pt x="436" y="1526"/>
                    </a:lnTo>
                    <a:lnTo>
                      <a:pt x="416" y="1562"/>
                    </a:lnTo>
                    <a:lnTo>
                      <a:pt x="400" y="1598"/>
                    </a:lnTo>
                    <a:lnTo>
                      <a:pt x="386" y="1638"/>
                    </a:lnTo>
                    <a:lnTo>
                      <a:pt x="386" y="1638"/>
                    </a:lnTo>
                    <a:lnTo>
                      <a:pt x="396" y="1638"/>
                    </a:lnTo>
                    <a:lnTo>
                      <a:pt x="422" y="1638"/>
                    </a:lnTo>
                    <a:lnTo>
                      <a:pt x="460" y="1634"/>
                    </a:lnTo>
                    <a:lnTo>
                      <a:pt x="484" y="1632"/>
                    </a:lnTo>
                    <a:lnTo>
                      <a:pt x="510" y="1626"/>
                    </a:lnTo>
                    <a:lnTo>
                      <a:pt x="538" y="1620"/>
                    </a:lnTo>
                    <a:lnTo>
                      <a:pt x="568" y="1612"/>
                    </a:lnTo>
                    <a:lnTo>
                      <a:pt x="598" y="1602"/>
                    </a:lnTo>
                    <a:lnTo>
                      <a:pt x="628" y="1588"/>
                    </a:lnTo>
                    <a:lnTo>
                      <a:pt x="660" y="1572"/>
                    </a:lnTo>
                    <a:lnTo>
                      <a:pt x="690" y="1552"/>
                    </a:lnTo>
                    <a:lnTo>
                      <a:pt x="720" y="1530"/>
                    </a:lnTo>
                    <a:lnTo>
                      <a:pt x="750" y="1504"/>
                    </a:lnTo>
                    <a:lnTo>
                      <a:pt x="750" y="1504"/>
                    </a:lnTo>
                    <a:lnTo>
                      <a:pt x="752" y="1516"/>
                    </a:lnTo>
                    <a:lnTo>
                      <a:pt x="758" y="1542"/>
                    </a:lnTo>
                    <a:lnTo>
                      <a:pt x="764" y="1556"/>
                    </a:lnTo>
                    <a:lnTo>
                      <a:pt x="770" y="1566"/>
                    </a:lnTo>
                    <a:lnTo>
                      <a:pt x="774" y="1570"/>
                    </a:lnTo>
                    <a:lnTo>
                      <a:pt x="778" y="1574"/>
                    </a:lnTo>
                    <a:lnTo>
                      <a:pt x="784" y="1576"/>
                    </a:lnTo>
                    <a:lnTo>
                      <a:pt x="790" y="1576"/>
                    </a:lnTo>
                    <a:lnTo>
                      <a:pt x="790" y="1576"/>
                    </a:lnTo>
                    <a:lnTo>
                      <a:pt x="798" y="1572"/>
                    </a:lnTo>
                    <a:lnTo>
                      <a:pt x="806" y="1570"/>
                    </a:lnTo>
                    <a:lnTo>
                      <a:pt x="812" y="1564"/>
                    </a:lnTo>
                    <a:lnTo>
                      <a:pt x="816" y="1560"/>
                    </a:lnTo>
                    <a:lnTo>
                      <a:pt x="820" y="1552"/>
                    </a:lnTo>
                    <a:lnTo>
                      <a:pt x="820" y="1548"/>
                    </a:lnTo>
                    <a:lnTo>
                      <a:pt x="820" y="1548"/>
                    </a:lnTo>
                    <a:lnTo>
                      <a:pt x="828" y="1522"/>
                    </a:lnTo>
                    <a:lnTo>
                      <a:pt x="846" y="1458"/>
                    </a:lnTo>
                    <a:lnTo>
                      <a:pt x="858" y="1422"/>
                    </a:lnTo>
                    <a:lnTo>
                      <a:pt x="872" y="1386"/>
                    </a:lnTo>
                    <a:lnTo>
                      <a:pt x="888" y="1354"/>
                    </a:lnTo>
                    <a:lnTo>
                      <a:pt x="896" y="1340"/>
                    </a:lnTo>
                    <a:lnTo>
                      <a:pt x="904" y="1330"/>
                    </a:lnTo>
                    <a:lnTo>
                      <a:pt x="904" y="1330"/>
                    </a:lnTo>
                    <a:lnTo>
                      <a:pt x="904" y="1368"/>
                    </a:lnTo>
                    <a:lnTo>
                      <a:pt x="904" y="1428"/>
                    </a:lnTo>
                    <a:lnTo>
                      <a:pt x="900" y="1500"/>
                    </a:lnTo>
                    <a:lnTo>
                      <a:pt x="896" y="1540"/>
                    </a:lnTo>
                    <a:lnTo>
                      <a:pt x="892" y="1582"/>
                    </a:lnTo>
                    <a:lnTo>
                      <a:pt x="886" y="1622"/>
                    </a:lnTo>
                    <a:lnTo>
                      <a:pt x="878" y="1664"/>
                    </a:lnTo>
                    <a:lnTo>
                      <a:pt x="870" y="1702"/>
                    </a:lnTo>
                    <a:lnTo>
                      <a:pt x="858" y="1738"/>
                    </a:lnTo>
                    <a:lnTo>
                      <a:pt x="844" y="1772"/>
                    </a:lnTo>
                    <a:lnTo>
                      <a:pt x="828" y="1800"/>
                    </a:lnTo>
                    <a:lnTo>
                      <a:pt x="820" y="1814"/>
                    </a:lnTo>
                    <a:lnTo>
                      <a:pt x="810" y="1824"/>
                    </a:lnTo>
                    <a:lnTo>
                      <a:pt x="800" y="1834"/>
                    </a:lnTo>
                    <a:lnTo>
                      <a:pt x="788" y="1842"/>
                    </a:lnTo>
                    <a:lnTo>
                      <a:pt x="788" y="1842"/>
                    </a:lnTo>
                    <a:lnTo>
                      <a:pt x="784" y="1846"/>
                    </a:lnTo>
                    <a:lnTo>
                      <a:pt x="780" y="1850"/>
                    </a:lnTo>
                    <a:lnTo>
                      <a:pt x="780" y="1854"/>
                    </a:lnTo>
                    <a:lnTo>
                      <a:pt x="780" y="1858"/>
                    </a:lnTo>
                    <a:lnTo>
                      <a:pt x="784" y="1862"/>
                    </a:lnTo>
                    <a:lnTo>
                      <a:pt x="788" y="1866"/>
                    </a:lnTo>
                    <a:lnTo>
                      <a:pt x="788" y="1866"/>
                    </a:lnTo>
                    <a:lnTo>
                      <a:pt x="796" y="1872"/>
                    </a:lnTo>
                    <a:lnTo>
                      <a:pt x="806" y="1876"/>
                    </a:lnTo>
                    <a:lnTo>
                      <a:pt x="816" y="1880"/>
                    </a:lnTo>
                    <a:lnTo>
                      <a:pt x="828" y="1882"/>
                    </a:lnTo>
                    <a:lnTo>
                      <a:pt x="842" y="1882"/>
                    </a:lnTo>
                    <a:lnTo>
                      <a:pt x="858" y="1878"/>
                    </a:lnTo>
                    <a:lnTo>
                      <a:pt x="874" y="1868"/>
                    </a:lnTo>
                    <a:lnTo>
                      <a:pt x="874" y="1868"/>
                    </a:lnTo>
                    <a:lnTo>
                      <a:pt x="878" y="1866"/>
                    </a:lnTo>
                    <a:lnTo>
                      <a:pt x="884" y="1864"/>
                    </a:lnTo>
                    <a:lnTo>
                      <a:pt x="892" y="1864"/>
                    </a:lnTo>
                    <a:lnTo>
                      <a:pt x="896" y="1862"/>
                    </a:lnTo>
                    <a:lnTo>
                      <a:pt x="900" y="1860"/>
                    </a:lnTo>
                    <a:lnTo>
                      <a:pt x="904" y="1856"/>
                    </a:lnTo>
                    <a:lnTo>
                      <a:pt x="908" y="1850"/>
                    </a:lnTo>
                    <a:lnTo>
                      <a:pt x="908" y="1850"/>
                    </a:lnTo>
                    <a:lnTo>
                      <a:pt x="920" y="1822"/>
                    </a:lnTo>
                    <a:lnTo>
                      <a:pt x="932" y="1784"/>
                    </a:lnTo>
                    <a:lnTo>
                      <a:pt x="942" y="1738"/>
                    </a:lnTo>
                    <a:lnTo>
                      <a:pt x="952" y="1680"/>
                    </a:lnTo>
                    <a:lnTo>
                      <a:pt x="960" y="1610"/>
                    </a:lnTo>
                    <a:lnTo>
                      <a:pt x="968" y="1530"/>
                    </a:lnTo>
                    <a:lnTo>
                      <a:pt x="974" y="1436"/>
                    </a:lnTo>
                    <a:lnTo>
                      <a:pt x="980" y="1330"/>
                    </a:lnTo>
                    <a:lnTo>
                      <a:pt x="980" y="1330"/>
                    </a:lnTo>
                    <a:lnTo>
                      <a:pt x="988" y="1342"/>
                    </a:lnTo>
                    <a:lnTo>
                      <a:pt x="996" y="1356"/>
                    </a:lnTo>
                    <a:lnTo>
                      <a:pt x="1012" y="1388"/>
                    </a:lnTo>
                    <a:lnTo>
                      <a:pt x="1026" y="1424"/>
                    </a:lnTo>
                    <a:lnTo>
                      <a:pt x="1038" y="1460"/>
                    </a:lnTo>
                    <a:lnTo>
                      <a:pt x="1056" y="1522"/>
                    </a:lnTo>
                    <a:lnTo>
                      <a:pt x="1062" y="1548"/>
                    </a:lnTo>
                    <a:lnTo>
                      <a:pt x="1062" y="1548"/>
                    </a:lnTo>
                    <a:lnTo>
                      <a:pt x="1062" y="1552"/>
                    </a:lnTo>
                    <a:lnTo>
                      <a:pt x="1066" y="1560"/>
                    </a:lnTo>
                    <a:lnTo>
                      <a:pt x="1070" y="1564"/>
                    </a:lnTo>
                    <a:lnTo>
                      <a:pt x="1076" y="1570"/>
                    </a:lnTo>
                    <a:lnTo>
                      <a:pt x="1084" y="1572"/>
                    </a:lnTo>
                    <a:lnTo>
                      <a:pt x="1094" y="1576"/>
                    </a:lnTo>
                    <a:lnTo>
                      <a:pt x="1094" y="1576"/>
                    </a:lnTo>
                    <a:lnTo>
                      <a:pt x="1100" y="1576"/>
                    </a:lnTo>
                    <a:lnTo>
                      <a:pt x="1104" y="1574"/>
                    </a:lnTo>
                    <a:lnTo>
                      <a:pt x="1108" y="1570"/>
                    </a:lnTo>
                    <a:lnTo>
                      <a:pt x="1112" y="1566"/>
                    </a:lnTo>
                    <a:lnTo>
                      <a:pt x="1120" y="1556"/>
                    </a:lnTo>
                    <a:lnTo>
                      <a:pt x="1124" y="1542"/>
                    </a:lnTo>
                    <a:lnTo>
                      <a:pt x="1132" y="1516"/>
                    </a:lnTo>
                    <a:lnTo>
                      <a:pt x="1134" y="1504"/>
                    </a:lnTo>
                    <a:lnTo>
                      <a:pt x="1134" y="1504"/>
                    </a:lnTo>
                    <a:lnTo>
                      <a:pt x="1162" y="1530"/>
                    </a:lnTo>
                    <a:lnTo>
                      <a:pt x="1192" y="1552"/>
                    </a:lnTo>
                    <a:lnTo>
                      <a:pt x="1224" y="1572"/>
                    </a:lnTo>
                    <a:lnTo>
                      <a:pt x="1254" y="1588"/>
                    </a:lnTo>
                    <a:lnTo>
                      <a:pt x="1286" y="1602"/>
                    </a:lnTo>
                    <a:lnTo>
                      <a:pt x="1316" y="1612"/>
                    </a:lnTo>
                    <a:lnTo>
                      <a:pt x="1344" y="1620"/>
                    </a:lnTo>
                    <a:lnTo>
                      <a:pt x="1372" y="1626"/>
                    </a:lnTo>
                    <a:lnTo>
                      <a:pt x="1398" y="1632"/>
                    </a:lnTo>
                    <a:lnTo>
                      <a:pt x="1422" y="1634"/>
                    </a:lnTo>
                    <a:lnTo>
                      <a:pt x="1462" y="1638"/>
                    </a:lnTo>
                    <a:lnTo>
                      <a:pt x="1488" y="1638"/>
                    </a:lnTo>
                    <a:lnTo>
                      <a:pt x="1498" y="1638"/>
                    </a:lnTo>
                    <a:lnTo>
                      <a:pt x="1498" y="1638"/>
                    </a:lnTo>
                    <a:lnTo>
                      <a:pt x="1484" y="1598"/>
                    </a:lnTo>
                    <a:lnTo>
                      <a:pt x="1466" y="1562"/>
                    </a:lnTo>
                    <a:lnTo>
                      <a:pt x="1446" y="1526"/>
                    </a:lnTo>
                    <a:lnTo>
                      <a:pt x="1424" y="1494"/>
                    </a:lnTo>
                    <a:lnTo>
                      <a:pt x="1402" y="1462"/>
                    </a:lnTo>
                    <a:lnTo>
                      <a:pt x="1376" y="1434"/>
                    </a:lnTo>
                    <a:lnTo>
                      <a:pt x="1350" y="1406"/>
                    </a:lnTo>
                    <a:lnTo>
                      <a:pt x="1326" y="1382"/>
                    </a:lnTo>
                    <a:lnTo>
                      <a:pt x="1300" y="1360"/>
                    </a:lnTo>
                    <a:lnTo>
                      <a:pt x="1276" y="1338"/>
                    </a:lnTo>
                    <a:lnTo>
                      <a:pt x="1230" y="1306"/>
                    </a:lnTo>
                    <a:lnTo>
                      <a:pt x="1196" y="1282"/>
                    </a:lnTo>
                    <a:lnTo>
                      <a:pt x="1176" y="1268"/>
                    </a:lnTo>
                    <a:lnTo>
                      <a:pt x="1176" y="1268"/>
                    </a:lnTo>
                    <a:lnTo>
                      <a:pt x="1166" y="1260"/>
                    </a:lnTo>
                    <a:lnTo>
                      <a:pt x="1162" y="1256"/>
                    </a:lnTo>
                    <a:lnTo>
                      <a:pt x="1164" y="1252"/>
                    </a:lnTo>
                    <a:lnTo>
                      <a:pt x="1168" y="1250"/>
                    </a:lnTo>
                    <a:lnTo>
                      <a:pt x="1178" y="1248"/>
                    </a:lnTo>
                    <a:lnTo>
                      <a:pt x="1184" y="1248"/>
                    </a:lnTo>
                    <a:lnTo>
                      <a:pt x="1184" y="1248"/>
                    </a:lnTo>
                    <a:lnTo>
                      <a:pt x="1192" y="1252"/>
                    </a:lnTo>
                    <a:lnTo>
                      <a:pt x="1216" y="1260"/>
                    </a:lnTo>
                    <a:lnTo>
                      <a:pt x="1232" y="1264"/>
                    </a:lnTo>
                    <a:lnTo>
                      <a:pt x="1252" y="1266"/>
                    </a:lnTo>
                    <a:lnTo>
                      <a:pt x="1274" y="1266"/>
                    </a:lnTo>
                    <a:lnTo>
                      <a:pt x="1300" y="1264"/>
                    </a:lnTo>
                    <a:lnTo>
                      <a:pt x="1328" y="1260"/>
                    </a:lnTo>
                    <a:lnTo>
                      <a:pt x="1358" y="1250"/>
                    </a:lnTo>
                    <a:lnTo>
                      <a:pt x="1390" y="1238"/>
                    </a:lnTo>
                    <a:lnTo>
                      <a:pt x="1424" y="1218"/>
                    </a:lnTo>
                    <a:lnTo>
                      <a:pt x="1460" y="1194"/>
                    </a:lnTo>
                    <a:lnTo>
                      <a:pt x="1498" y="1162"/>
                    </a:lnTo>
                    <a:lnTo>
                      <a:pt x="1536" y="1124"/>
                    </a:lnTo>
                    <a:lnTo>
                      <a:pt x="1576" y="1076"/>
                    </a:lnTo>
                    <a:lnTo>
                      <a:pt x="1576" y="1076"/>
                    </a:lnTo>
                    <a:lnTo>
                      <a:pt x="1616" y="1028"/>
                    </a:lnTo>
                    <a:lnTo>
                      <a:pt x="1652" y="986"/>
                    </a:lnTo>
                    <a:lnTo>
                      <a:pt x="1684" y="950"/>
                    </a:lnTo>
                    <a:lnTo>
                      <a:pt x="1716" y="918"/>
                    </a:lnTo>
                    <a:lnTo>
                      <a:pt x="1744" y="892"/>
                    </a:lnTo>
                    <a:lnTo>
                      <a:pt x="1768" y="870"/>
                    </a:lnTo>
                    <a:lnTo>
                      <a:pt x="1790" y="850"/>
                    </a:lnTo>
                    <a:lnTo>
                      <a:pt x="1810" y="836"/>
                    </a:lnTo>
                    <a:lnTo>
                      <a:pt x="1844" y="816"/>
                    </a:lnTo>
                    <a:lnTo>
                      <a:pt x="1866" y="806"/>
                    </a:lnTo>
                    <a:lnTo>
                      <a:pt x="1880" y="802"/>
                    </a:lnTo>
                    <a:lnTo>
                      <a:pt x="1884" y="800"/>
                    </a:lnTo>
                    <a:lnTo>
                      <a:pt x="1884" y="800"/>
                    </a:lnTo>
                    <a:lnTo>
                      <a:pt x="1764" y="794"/>
                    </a:lnTo>
                    <a:lnTo>
                      <a:pt x="1668" y="792"/>
                    </a:lnTo>
                    <a:lnTo>
                      <a:pt x="1590" y="794"/>
                    </a:lnTo>
                    <a:lnTo>
                      <a:pt x="1528" y="798"/>
                    </a:lnTo>
                    <a:lnTo>
                      <a:pt x="1480" y="804"/>
                    </a:lnTo>
                    <a:lnTo>
                      <a:pt x="1442" y="812"/>
                    </a:lnTo>
                    <a:lnTo>
                      <a:pt x="1380" y="826"/>
                    </a:lnTo>
                    <a:lnTo>
                      <a:pt x="1380" y="82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sz="1350">
                  <a:solidFill>
                    <a:prstClr val="white"/>
                  </a:solidFill>
                </a:endParaRPr>
              </a:p>
            </p:txBody>
          </p:sp>
          <p:sp>
            <p:nvSpPr>
              <p:cNvPr id="95" name="Freeform 32"/>
              <p:cNvSpPr>
                <a:spLocks noChangeAspect="1"/>
              </p:cNvSpPr>
              <p:nvPr/>
            </p:nvSpPr>
            <p:spPr bwMode="auto">
              <a:xfrm rot="6220444">
                <a:off x="7291403" y="1558152"/>
                <a:ext cx="570505" cy="1349733"/>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sz="1350">
                  <a:solidFill>
                    <a:prstClr val="white"/>
                  </a:solidFill>
                </a:endParaRPr>
              </a:p>
            </p:txBody>
          </p:sp>
          <p:sp>
            <p:nvSpPr>
              <p:cNvPr id="96" name="Freeform 16"/>
              <p:cNvSpPr>
                <a:spLocks noChangeAspect="1"/>
              </p:cNvSpPr>
              <p:nvPr/>
            </p:nvSpPr>
            <p:spPr bwMode="auto">
              <a:xfrm rot="6533397">
                <a:off x="7959862" y="4914145"/>
                <a:ext cx="854656" cy="1307334"/>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sz="1350">
                  <a:solidFill>
                    <a:prstClr val="white"/>
                  </a:solidFill>
                </a:endParaRPr>
              </a:p>
            </p:txBody>
          </p:sp>
          <p:sp>
            <p:nvSpPr>
              <p:cNvPr id="97" name="Freeform 20"/>
              <p:cNvSpPr>
                <a:spLocks noChangeAspect="1"/>
              </p:cNvSpPr>
              <p:nvPr/>
            </p:nvSpPr>
            <p:spPr bwMode="auto">
              <a:xfrm rot="7604267">
                <a:off x="7426592" y="5451070"/>
                <a:ext cx="795973" cy="1524580"/>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sz="1350">
                  <a:solidFill>
                    <a:prstClr val="white"/>
                  </a:solidFill>
                </a:endParaRPr>
              </a:p>
            </p:txBody>
          </p:sp>
        </p:grpSp>
        <p:grpSp>
          <p:nvGrpSpPr>
            <p:cNvPr id="63" name="Group 189"/>
            <p:cNvGrpSpPr/>
            <p:nvPr/>
          </p:nvGrpSpPr>
          <p:grpSpPr>
            <a:xfrm>
              <a:off x="1" y="189385"/>
              <a:ext cx="9143999" cy="6668614"/>
              <a:chOff x="1" y="189385"/>
              <a:chExt cx="9143999" cy="6668614"/>
            </a:xfrm>
          </p:grpSpPr>
          <p:sp>
            <p:nvSpPr>
              <p:cNvPr id="82" name="Freeform 12"/>
              <p:cNvSpPr>
                <a:spLocks noChangeAspect="1"/>
              </p:cNvSpPr>
              <p:nvPr/>
            </p:nvSpPr>
            <p:spPr bwMode="auto">
              <a:xfrm rot="19954067">
                <a:off x="7722899" y="3726444"/>
                <a:ext cx="934359" cy="972946"/>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vert="horz" wrap="square" lIns="91440" tIns="45720" rIns="91440" bIns="45720" numCol="1" anchor="t" anchorCtr="0" compatLnSpc="1">
                <a:prstTxWarp prst="textNoShape">
                  <a:avLst/>
                </a:prstTxWarp>
              </a:bodyPr>
              <a:lstStyle/>
              <a:p>
                <a:endParaRPr lang="en-US" sz="1350">
                  <a:solidFill>
                    <a:prstClr val="white"/>
                  </a:solidFill>
                </a:endParaRPr>
              </a:p>
            </p:txBody>
          </p:sp>
          <p:sp>
            <p:nvSpPr>
              <p:cNvPr id="83" name="Freeform 20"/>
              <p:cNvSpPr>
                <a:spLocks noChangeAspect="1"/>
              </p:cNvSpPr>
              <p:nvPr/>
            </p:nvSpPr>
            <p:spPr bwMode="auto">
              <a:xfrm rot="12859877">
                <a:off x="6911677" y="5192992"/>
                <a:ext cx="658602" cy="1261468"/>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8000"/>
                </a:schemeClr>
              </a:solidFill>
              <a:ln w="9525">
                <a:noFill/>
                <a:round/>
                <a:headEnd/>
                <a:tailEnd/>
              </a:ln>
              <a:effectLst>
                <a:glow rad="50800">
                  <a:schemeClr val="accent1">
                    <a:alpha val="20000"/>
                  </a:schemeClr>
                </a:glow>
                <a:softEdge rad="12700"/>
              </a:effectLst>
            </p:spPr>
            <p:txBody>
              <a:bodyPr vert="horz" wrap="square" lIns="91440" tIns="45720" rIns="91440" bIns="45720" numCol="1" anchor="t" anchorCtr="0" compatLnSpc="1">
                <a:prstTxWarp prst="textNoShape">
                  <a:avLst/>
                </a:prstTxWarp>
              </a:bodyPr>
              <a:lstStyle/>
              <a:p>
                <a:endParaRPr lang="en-US" sz="1350">
                  <a:solidFill>
                    <a:prstClr val="white"/>
                  </a:solidFill>
                </a:endParaRPr>
              </a:p>
            </p:txBody>
          </p:sp>
          <p:sp>
            <p:nvSpPr>
              <p:cNvPr id="84" name="Freeform 12"/>
              <p:cNvSpPr>
                <a:spLocks noChangeAspect="1"/>
              </p:cNvSpPr>
              <p:nvPr/>
            </p:nvSpPr>
            <p:spPr bwMode="auto">
              <a:xfrm rot="1886122">
                <a:off x="7260150" y="2458059"/>
                <a:ext cx="819391" cy="853231"/>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vert="horz" wrap="square" lIns="91440" tIns="45720" rIns="91440" bIns="45720" numCol="1" anchor="t" anchorCtr="0" compatLnSpc="1">
                <a:prstTxWarp prst="textNoShape">
                  <a:avLst/>
                </a:prstTxWarp>
              </a:bodyPr>
              <a:lstStyle/>
              <a:p>
                <a:endParaRPr lang="en-US" sz="1350">
                  <a:solidFill>
                    <a:prstClr val="white"/>
                  </a:solidFill>
                </a:endParaRPr>
              </a:p>
            </p:txBody>
          </p:sp>
          <p:sp>
            <p:nvSpPr>
              <p:cNvPr id="85" name="Freeform 16"/>
              <p:cNvSpPr>
                <a:spLocks noChangeAspect="1"/>
              </p:cNvSpPr>
              <p:nvPr/>
            </p:nvSpPr>
            <p:spPr bwMode="auto">
              <a:xfrm rot="19458545">
                <a:off x="8145717" y="189385"/>
                <a:ext cx="644376" cy="985678"/>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vert="horz" wrap="square" lIns="91440" tIns="45720" rIns="91440" bIns="45720" numCol="1" anchor="t" anchorCtr="0" compatLnSpc="1">
                <a:prstTxWarp prst="textNoShape">
                  <a:avLst/>
                </a:prstTxWarp>
              </a:bodyPr>
              <a:lstStyle/>
              <a:p>
                <a:endParaRPr lang="en-US" sz="1350">
                  <a:solidFill>
                    <a:prstClr val="white"/>
                  </a:solidFill>
                </a:endParaRPr>
              </a:p>
            </p:txBody>
          </p:sp>
          <p:sp>
            <p:nvSpPr>
              <p:cNvPr id="86" name="Freeform 32"/>
              <p:cNvSpPr>
                <a:spLocks noChangeAspect="1"/>
              </p:cNvSpPr>
              <p:nvPr/>
            </p:nvSpPr>
            <p:spPr bwMode="auto">
              <a:xfrm rot="16200000">
                <a:off x="7201560" y="869773"/>
                <a:ext cx="359022" cy="849390"/>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8000"/>
                </a:schemeClr>
              </a:solidFill>
              <a:ln w="9525">
                <a:noFill/>
                <a:round/>
                <a:headEnd/>
                <a:tailEnd/>
              </a:ln>
              <a:effectLst>
                <a:glow rad="50800">
                  <a:schemeClr val="accent1">
                    <a:alpha val="18000"/>
                  </a:schemeClr>
                </a:glow>
                <a:softEdge rad="12700"/>
              </a:effectLst>
            </p:spPr>
            <p:txBody>
              <a:bodyPr vert="horz" wrap="square" lIns="91440" tIns="45720" rIns="91440" bIns="45720" numCol="1" anchor="t" anchorCtr="0" compatLnSpc="1">
                <a:prstTxWarp prst="textNoShape">
                  <a:avLst/>
                </a:prstTxWarp>
              </a:bodyPr>
              <a:lstStyle/>
              <a:p>
                <a:endParaRPr lang="en-US" sz="1350">
                  <a:solidFill>
                    <a:prstClr val="white"/>
                  </a:solidFill>
                </a:endParaRPr>
              </a:p>
            </p:txBody>
          </p:sp>
          <p:sp>
            <p:nvSpPr>
              <p:cNvPr id="87" name="Freeform 28"/>
              <p:cNvSpPr>
                <a:spLocks noChangeAspect="1"/>
              </p:cNvSpPr>
              <p:nvPr/>
            </p:nvSpPr>
            <p:spPr bwMode="auto">
              <a:xfrm rot="2065346">
                <a:off x="782448" y="200491"/>
                <a:ext cx="753489" cy="1188586"/>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vert="horz" wrap="square" lIns="91440" tIns="45720" rIns="91440" bIns="45720" numCol="1" anchor="t" anchorCtr="0" compatLnSpc="1">
                <a:prstTxWarp prst="textNoShape">
                  <a:avLst/>
                </a:prstTxWarp>
              </a:bodyPr>
              <a:lstStyle/>
              <a:p>
                <a:endParaRPr lang="en-US" sz="1350">
                  <a:solidFill>
                    <a:prstClr val="white"/>
                  </a:solidFill>
                </a:endParaRPr>
              </a:p>
            </p:txBody>
          </p:sp>
          <p:sp>
            <p:nvSpPr>
              <p:cNvPr id="88" name="Freeform 39"/>
              <p:cNvSpPr>
                <a:spLocks noChangeAspect="1"/>
              </p:cNvSpPr>
              <p:nvPr/>
            </p:nvSpPr>
            <p:spPr bwMode="auto">
              <a:xfrm>
                <a:off x="8828844" y="1270466"/>
                <a:ext cx="315155" cy="776632"/>
              </a:xfrm>
              <a:custGeom>
                <a:avLst/>
                <a:gdLst>
                  <a:gd name="T0" fmla="*/ 60 w 280"/>
                  <a:gd name="T1" fmla="*/ 500 h 690"/>
                  <a:gd name="T2" fmla="*/ 70 w 280"/>
                  <a:gd name="T3" fmla="*/ 516 h 690"/>
                  <a:gd name="T4" fmla="*/ 78 w 280"/>
                  <a:gd name="T5" fmla="*/ 538 h 690"/>
                  <a:gd name="T6" fmla="*/ 82 w 280"/>
                  <a:gd name="T7" fmla="*/ 594 h 690"/>
                  <a:gd name="T8" fmla="*/ 82 w 280"/>
                  <a:gd name="T9" fmla="*/ 648 h 690"/>
                  <a:gd name="T10" fmla="*/ 78 w 280"/>
                  <a:gd name="T11" fmla="*/ 684 h 690"/>
                  <a:gd name="T12" fmla="*/ 78 w 280"/>
                  <a:gd name="T13" fmla="*/ 690 h 690"/>
                  <a:gd name="T14" fmla="*/ 110 w 280"/>
                  <a:gd name="T15" fmla="*/ 672 h 690"/>
                  <a:gd name="T16" fmla="*/ 158 w 280"/>
                  <a:gd name="T17" fmla="*/ 646 h 690"/>
                  <a:gd name="T18" fmla="*/ 210 w 280"/>
                  <a:gd name="T19" fmla="*/ 628 h 690"/>
                  <a:gd name="T20" fmla="*/ 244 w 280"/>
                  <a:gd name="T21" fmla="*/ 624 h 690"/>
                  <a:gd name="T22" fmla="*/ 252 w 280"/>
                  <a:gd name="T23" fmla="*/ 626 h 690"/>
                  <a:gd name="T24" fmla="*/ 280 w 280"/>
                  <a:gd name="T25" fmla="*/ 582 h 690"/>
                  <a:gd name="T26" fmla="*/ 280 w 280"/>
                  <a:gd name="T27" fmla="*/ 0 h 690"/>
                  <a:gd name="T28" fmla="*/ 250 w 280"/>
                  <a:gd name="T29" fmla="*/ 2 h 690"/>
                  <a:gd name="T30" fmla="*/ 216 w 280"/>
                  <a:gd name="T31" fmla="*/ 8 h 690"/>
                  <a:gd name="T32" fmla="*/ 192 w 280"/>
                  <a:gd name="T33" fmla="*/ 18 h 690"/>
                  <a:gd name="T34" fmla="*/ 174 w 280"/>
                  <a:gd name="T35" fmla="*/ 32 h 690"/>
                  <a:gd name="T36" fmla="*/ 152 w 280"/>
                  <a:gd name="T37" fmla="*/ 60 h 690"/>
                  <a:gd name="T38" fmla="*/ 146 w 280"/>
                  <a:gd name="T39" fmla="*/ 84 h 690"/>
                  <a:gd name="T40" fmla="*/ 168 w 280"/>
                  <a:gd name="T41" fmla="*/ 88 h 690"/>
                  <a:gd name="T42" fmla="*/ 202 w 280"/>
                  <a:gd name="T43" fmla="*/ 98 h 690"/>
                  <a:gd name="T44" fmla="*/ 222 w 280"/>
                  <a:gd name="T45" fmla="*/ 110 h 690"/>
                  <a:gd name="T46" fmla="*/ 230 w 280"/>
                  <a:gd name="T47" fmla="*/ 124 h 690"/>
                  <a:gd name="T48" fmla="*/ 230 w 280"/>
                  <a:gd name="T49" fmla="*/ 138 h 690"/>
                  <a:gd name="T50" fmla="*/ 220 w 280"/>
                  <a:gd name="T51" fmla="*/ 152 h 690"/>
                  <a:gd name="T52" fmla="*/ 192 w 280"/>
                  <a:gd name="T53" fmla="*/ 176 h 690"/>
                  <a:gd name="T54" fmla="*/ 142 w 280"/>
                  <a:gd name="T55" fmla="*/ 206 h 690"/>
                  <a:gd name="T56" fmla="*/ 58 w 280"/>
                  <a:gd name="T57" fmla="*/ 242 h 690"/>
                  <a:gd name="T58" fmla="*/ 0 w 280"/>
                  <a:gd name="T59" fmla="*/ 264 h 690"/>
                  <a:gd name="T60" fmla="*/ 20 w 280"/>
                  <a:gd name="T61" fmla="*/ 266 h 690"/>
                  <a:gd name="T62" fmla="*/ 52 w 280"/>
                  <a:gd name="T63" fmla="*/ 274 h 690"/>
                  <a:gd name="T64" fmla="*/ 78 w 280"/>
                  <a:gd name="T65" fmla="*/ 284 h 690"/>
                  <a:gd name="T66" fmla="*/ 96 w 280"/>
                  <a:gd name="T67" fmla="*/ 298 h 690"/>
                  <a:gd name="T68" fmla="*/ 108 w 280"/>
                  <a:gd name="T69" fmla="*/ 316 h 690"/>
                  <a:gd name="T70" fmla="*/ 116 w 280"/>
                  <a:gd name="T71" fmla="*/ 334 h 690"/>
                  <a:gd name="T72" fmla="*/ 116 w 280"/>
                  <a:gd name="T73" fmla="*/ 366 h 690"/>
                  <a:gd name="T74" fmla="*/ 108 w 280"/>
                  <a:gd name="T75" fmla="*/ 408 h 690"/>
                  <a:gd name="T76" fmla="*/ 90 w 280"/>
                  <a:gd name="T77" fmla="*/ 448 h 690"/>
                  <a:gd name="T78" fmla="*/ 66 w 280"/>
                  <a:gd name="T79" fmla="*/ 490 h 690"/>
                  <a:gd name="T80" fmla="*/ 60 w 280"/>
                  <a:gd name="T81" fmla="*/ 50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690">
                    <a:moveTo>
                      <a:pt x="60" y="500"/>
                    </a:moveTo>
                    <a:lnTo>
                      <a:pt x="60" y="500"/>
                    </a:lnTo>
                    <a:lnTo>
                      <a:pt x="66" y="506"/>
                    </a:lnTo>
                    <a:lnTo>
                      <a:pt x="70" y="516"/>
                    </a:lnTo>
                    <a:lnTo>
                      <a:pt x="74" y="526"/>
                    </a:lnTo>
                    <a:lnTo>
                      <a:pt x="78" y="538"/>
                    </a:lnTo>
                    <a:lnTo>
                      <a:pt x="82" y="566"/>
                    </a:lnTo>
                    <a:lnTo>
                      <a:pt x="82" y="594"/>
                    </a:lnTo>
                    <a:lnTo>
                      <a:pt x="82" y="622"/>
                    </a:lnTo>
                    <a:lnTo>
                      <a:pt x="82" y="648"/>
                    </a:lnTo>
                    <a:lnTo>
                      <a:pt x="78" y="684"/>
                    </a:lnTo>
                    <a:lnTo>
                      <a:pt x="78" y="684"/>
                    </a:lnTo>
                    <a:lnTo>
                      <a:pt x="76" y="690"/>
                    </a:lnTo>
                    <a:lnTo>
                      <a:pt x="78" y="690"/>
                    </a:lnTo>
                    <a:lnTo>
                      <a:pt x="78" y="690"/>
                    </a:lnTo>
                    <a:lnTo>
                      <a:pt x="110" y="672"/>
                    </a:lnTo>
                    <a:lnTo>
                      <a:pt x="132" y="658"/>
                    </a:lnTo>
                    <a:lnTo>
                      <a:pt x="158" y="646"/>
                    </a:lnTo>
                    <a:lnTo>
                      <a:pt x="184" y="636"/>
                    </a:lnTo>
                    <a:lnTo>
                      <a:pt x="210" y="628"/>
                    </a:lnTo>
                    <a:lnTo>
                      <a:pt x="234" y="624"/>
                    </a:lnTo>
                    <a:lnTo>
                      <a:pt x="244" y="624"/>
                    </a:lnTo>
                    <a:lnTo>
                      <a:pt x="252" y="626"/>
                    </a:lnTo>
                    <a:lnTo>
                      <a:pt x="252" y="626"/>
                    </a:lnTo>
                    <a:lnTo>
                      <a:pt x="260" y="612"/>
                    </a:lnTo>
                    <a:lnTo>
                      <a:pt x="280" y="582"/>
                    </a:lnTo>
                    <a:lnTo>
                      <a:pt x="280" y="0"/>
                    </a:lnTo>
                    <a:lnTo>
                      <a:pt x="280" y="0"/>
                    </a:lnTo>
                    <a:lnTo>
                      <a:pt x="250" y="2"/>
                    </a:lnTo>
                    <a:lnTo>
                      <a:pt x="250" y="2"/>
                    </a:lnTo>
                    <a:lnTo>
                      <a:pt x="232" y="4"/>
                    </a:lnTo>
                    <a:lnTo>
                      <a:pt x="216" y="8"/>
                    </a:lnTo>
                    <a:lnTo>
                      <a:pt x="204" y="12"/>
                    </a:lnTo>
                    <a:lnTo>
                      <a:pt x="192" y="18"/>
                    </a:lnTo>
                    <a:lnTo>
                      <a:pt x="182" y="24"/>
                    </a:lnTo>
                    <a:lnTo>
                      <a:pt x="174" y="32"/>
                    </a:lnTo>
                    <a:lnTo>
                      <a:pt x="160" y="46"/>
                    </a:lnTo>
                    <a:lnTo>
                      <a:pt x="152" y="60"/>
                    </a:lnTo>
                    <a:lnTo>
                      <a:pt x="148" y="72"/>
                    </a:lnTo>
                    <a:lnTo>
                      <a:pt x="146" y="84"/>
                    </a:lnTo>
                    <a:lnTo>
                      <a:pt x="146" y="84"/>
                    </a:lnTo>
                    <a:lnTo>
                      <a:pt x="168" y="88"/>
                    </a:lnTo>
                    <a:lnTo>
                      <a:pt x="186" y="94"/>
                    </a:lnTo>
                    <a:lnTo>
                      <a:pt x="202" y="98"/>
                    </a:lnTo>
                    <a:lnTo>
                      <a:pt x="214" y="104"/>
                    </a:lnTo>
                    <a:lnTo>
                      <a:pt x="222" y="110"/>
                    </a:lnTo>
                    <a:lnTo>
                      <a:pt x="228" y="116"/>
                    </a:lnTo>
                    <a:lnTo>
                      <a:pt x="230" y="124"/>
                    </a:lnTo>
                    <a:lnTo>
                      <a:pt x="230" y="130"/>
                    </a:lnTo>
                    <a:lnTo>
                      <a:pt x="230" y="138"/>
                    </a:lnTo>
                    <a:lnTo>
                      <a:pt x="226" y="146"/>
                    </a:lnTo>
                    <a:lnTo>
                      <a:pt x="220" y="152"/>
                    </a:lnTo>
                    <a:lnTo>
                      <a:pt x="212" y="160"/>
                    </a:lnTo>
                    <a:lnTo>
                      <a:pt x="192" y="176"/>
                    </a:lnTo>
                    <a:lnTo>
                      <a:pt x="168" y="190"/>
                    </a:lnTo>
                    <a:lnTo>
                      <a:pt x="142" y="206"/>
                    </a:lnTo>
                    <a:lnTo>
                      <a:pt x="114" y="218"/>
                    </a:lnTo>
                    <a:lnTo>
                      <a:pt x="58" y="242"/>
                    </a:lnTo>
                    <a:lnTo>
                      <a:pt x="16" y="258"/>
                    </a:lnTo>
                    <a:lnTo>
                      <a:pt x="0" y="264"/>
                    </a:lnTo>
                    <a:lnTo>
                      <a:pt x="0" y="264"/>
                    </a:lnTo>
                    <a:lnTo>
                      <a:pt x="20" y="266"/>
                    </a:lnTo>
                    <a:lnTo>
                      <a:pt x="38" y="270"/>
                    </a:lnTo>
                    <a:lnTo>
                      <a:pt x="52" y="274"/>
                    </a:lnTo>
                    <a:lnTo>
                      <a:pt x="66" y="278"/>
                    </a:lnTo>
                    <a:lnTo>
                      <a:pt x="78" y="284"/>
                    </a:lnTo>
                    <a:lnTo>
                      <a:pt x="88" y="290"/>
                    </a:lnTo>
                    <a:lnTo>
                      <a:pt x="96" y="298"/>
                    </a:lnTo>
                    <a:lnTo>
                      <a:pt x="104" y="306"/>
                    </a:lnTo>
                    <a:lnTo>
                      <a:pt x="108" y="316"/>
                    </a:lnTo>
                    <a:lnTo>
                      <a:pt x="112" y="324"/>
                    </a:lnTo>
                    <a:lnTo>
                      <a:pt x="116" y="334"/>
                    </a:lnTo>
                    <a:lnTo>
                      <a:pt x="116" y="344"/>
                    </a:lnTo>
                    <a:lnTo>
                      <a:pt x="116" y="366"/>
                    </a:lnTo>
                    <a:lnTo>
                      <a:pt x="114" y="386"/>
                    </a:lnTo>
                    <a:lnTo>
                      <a:pt x="108" y="408"/>
                    </a:lnTo>
                    <a:lnTo>
                      <a:pt x="100" y="428"/>
                    </a:lnTo>
                    <a:lnTo>
                      <a:pt x="90" y="448"/>
                    </a:lnTo>
                    <a:lnTo>
                      <a:pt x="82" y="464"/>
                    </a:lnTo>
                    <a:lnTo>
                      <a:pt x="66" y="490"/>
                    </a:lnTo>
                    <a:lnTo>
                      <a:pt x="60" y="500"/>
                    </a:lnTo>
                    <a:lnTo>
                      <a:pt x="60" y="500"/>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prstClr val="white"/>
                  </a:solidFill>
                </a:endParaRPr>
              </a:p>
            </p:txBody>
          </p:sp>
          <p:sp>
            <p:nvSpPr>
              <p:cNvPr id="89" name="Freeform 88"/>
              <p:cNvSpPr>
                <a:spLocks noChangeAspect="1"/>
              </p:cNvSpPr>
              <p:nvPr/>
            </p:nvSpPr>
            <p:spPr bwMode="auto">
              <a:xfrm>
                <a:off x="10820" y="5117153"/>
                <a:ext cx="692706" cy="903148"/>
              </a:xfrm>
              <a:custGeom>
                <a:avLst/>
                <a:gdLst>
                  <a:gd name="T0" fmla="*/ 628 w 632"/>
                  <a:gd name="T1" fmla="*/ 772 h 824"/>
                  <a:gd name="T2" fmla="*/ 572 w 632"/>
                  <a:gd name="T3" fmla="*/ 684 h 824"/>
                  <a:gd name="T4" fmla="*/ 520 w 632"/>
                  <a:gd name="T5" fmla="*/ 616 h 824"/>
                  <a:gd name="T6" fmla="*/ 500 w 632"/>
                  <a:gd name="T7" fmla="*/ 560 h 824"/>
                  <a:gd name="T8" fmla="*/ 486 w 632"/>
                  <a:gd name="T9" fmla="*/ 432 h 824"/>
                  <a:gd name="T10" fmla="*/ 496 w 632"/>
                  <a:gd name="T11" fmla="*/ 306 h 824"/>
                  <a:gd name="T12" fmla="*/ 496 w 632"/>
                  <a:gd name="T13" fmla="*/ 272 h 824"/>
                  <a:gd name="T14" fmla="*/ 486 w 632"/>
                  <a:gd name="T15" fmla="*/ 232 h 824"/>
                  <a:gd name="T16" fmla="*/ 456 w 632"/>
                  <a:gd name="T17" fmla="*/ 196 h 824"/>
                  <a:gd name="T18" fmla="*/ 434 w 632"/>
                  <a:gd name="T19" fmla="*/ 184 h 824"/>
                  <a:gd name="T20" fmla="*/ 408 w 632"/>
                  <a:gd name="T21" fmla="*/ 236 h 824"/>
                  <a:gd name="T22" fmla="*/ 384 w 632"/>
                  <a:gd name="T23" fmla="*/ 260 h 824"/>
                  <a:gd name="T24" fmla="*/ 362 w 632"/>
                  <a:gd name="T25" fmla="*/ 256 h 824"/>
                  <a:gd name="T26" fmla="*/ 344 w 632"/>
                  <a:gd name="T27" fmla="*/ 234 h 824"/>
                  <a:gd name="T28" fmla="*/ 312 w 632"/>
                  <a:gd name="T29" fmla="*/ 154 h 824"/>
                  <a:gd name="T30" fmla="*/ 284 w 632"/>
                  <a:gd name="T31" fmla="*/ 18 h 824"/>
                  <a:gd name="T32" fmla="*/ 276 w 632"/>
                  <a:gd name="T33" fmla="*/ 18 h 824"/>
                  <a:gd name="T34" fmla="*/ 254 w 632"/>
                  <a:gd name="T35" fmla="*/ 64 h 824"/>
                  <a:gd name="T36" fmla="*/ 228 w 632"/>
                  <a:gd name="T37" fmla="*/ 90 h 824"/>
                  <a:gd name="T38" fmla="*/ 198 w 632"/>
                  <a:gd name="T39" fmla="*/ 100 h 824"/>
                  <a:gd name="T40" fmla="*/ 156 w 632"/>
                  <a:gd name="T41" fmla="*/ 96 h 824"/>
                  <a:gd name="T42" fmla="*/ 96 w 632"/>
                  <a:gd name="T43" fmla="*/ 66 h 824"/>
                  <a:gd name="T44" fmla="*/ 42 w 632"/>
                  <a:gd name="T45" fmla="*/ 18 h 824"/>
                  <a:gd name="T46" fmla="*/ 26 w 632"/>
                  <a:gd name="T47" fmla="*/ 14 h 824"/>
                  <a:gd name="T48" fmla="*/ 0 w 632"/>
                  <a:gd name="T49" fmla="*/ 456 h 824"/>
                  <a:gd name="T50" fmla="*/ 80 w 632"/>
                  <a:gd name="T51" fmla="*/ 482 h 824"/>
                  <a:gd name="T52" fmla="*/ 124 w 632"/>
                  <a:gd name="T53" fmla="*/ 506 h 824"/>
                  <a:gd name="T54" fmla="*/ 146 w 632"/>
                  <a:gd name="T55" fmla="*/ 536 h 824"/>
                  <a:gd name="T56" fmla="*/ 134 w 632"/>
                  <a:gd name="T57" fmla="*/ 568 h 824"/>
                  <a:gd name="T58" fmla="*/ 76 w 632"/>
                  <a:gd name="T59" fmla="*/ 604 h 824"/>
                  <a:gd name="T60" fmla="*/ 82 w 632"/>
                  <a:gd name="T61" fmla="*/ 616 h 824"/>
                  <a:gd name="T62" fmla="*/ 122 w 632"/>
                  <a:gd name="T63" fmla="*/ 630 h 824"/>
                  <a:gd name="T64" fmla="*/ 182 w 632"/>
                  <a:gd name="T65" fmla="*/ 626 h 824"/>
                  <a:gd name="T66" fmla="*/ 300 w 632"/>
                  <a:gd name="T67" fmla="*/ 610 h 824"/>
                  <a:gd name="T68" fmla="*/ 422 w 632"/>
                  <a:gd name="T69" fmla="*/ 616 h 824"/>
                  <a:gd name="T70" fmla="*/ 476 w 632"/>
                  <a:gd name="T71" fmla="*/ 630 h 824"/>
                  <a:gd name="T72" fmla="*/ 526 w 632"/>
                  <a:gd name="T73" fmla="*/ 674 h 824"/>
                  <a:gd name="T74" fmla="*/ 576 w 632"/>
                  <a:gd name="T75" fmla="*/ 748 h 824"/>
                  <a:gd name="T76" fmla="*/ 594 w 632"/>
                  <a:gd name="T77" fmla="*/ 796 h 824"/>
                  <a:gd name="T78" fmla="*/ 592 w 632"/>
                  <a:gd name="T79" fmla="*/ 818 h 824"/>
                  <a:gd name="T80" fmla="*/ 598 w 632"/>
                  <a:gd name="T81" fmla="*/ 824 h 824"/>
                  <a:gd name="T82" fmla="*/ 612 w 632"/>
                  <a:gd name="T83" fmla="*/ 822 h 824"/>
                  <a:gd name="T84" fmla="*/ 624 w 632"/>
                  <a:gd name="T85" fmla="*/ 808 h 824"/>
                  <a:gd name="T86" fmla="*/ 630 w 632"/>
                  <a:gd name="T87" fmla="*/ 796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2" h="824">
                    <a:moveTo>
                      <a:pt x="632" y="784"/>
                    </a:moveTo>
                    <a:lnTo>
                      <a:pt x="632" y="784"/>
                    </a:lnTo>
                    <a:lnTo>
                      <a:pt x="628" y="772"/>
                    </a:lnTo>
                    <a:lnTo>
                      <a:pt x="622" y="760"/>
                    </a:lnTo>
                    <a:lnTo>
                      <a:pt x="602" y="726"/>
                    </a:lnTo>
                    <a:lnTo>
                      <a:pt x="572" y="684"/>
                    </a:lnTo>
                    <a:lnTo>
                      <a:pt x="530" y="632"/>
                    </a:lnTo>
                    <a:lnTo>
                      <a:pt x="530" y="632"/>
                    </a:lnTo>
                    <a:lnTo>
                      <a:pt x="520" y="616"/>
                    </a:lnTo>
                    <a:lnTo>
                      <a:pt x="512" y="598"/>
                    </a:lnTo>
                    <a:lnTo>
                      <a:pt x="504" y="580"/>
                    </a:lnTo>
                    <a:lnTo>
                      <a:pt x="500" y="560"/>
                    </a:lnTo>
                    <a:lnTo>
                      <a:pt x="492" y="520"/>
                    </a:lnTo>
                    <a:lnTo>
                      <a:pt x="486" y="476"/>
                    </a:lnTo>
                    <a:lnTo>
                      <a:pt x="486" y="432"/>
                    </a:lnTo>
                    <a:lnTo>
                      <a:pt x="488" y="388"/>
                    </a:lnTo>
                    <a:lnTo>
                      <a:pt x="490" y="346"/>
                    </a:lnTo>
                    <a:lnTo>
                      <a:pt x="496" y="306"/>
                    </a:lnTo>
                    <a:lnTo>
                      <a:pt x="496" y="306"/>
                    </a:lnTo>
                    <a:lnTo>
                      <a:pt x="496" y="288"/>
                    </a:lnTo>
                    <a:lnTo>
                      <a:pt x="496" y="272"/>
                    </a:lnTo>
                    <a:lnTo>
                      <a:pt x="494" y="256"/>
                    </a:lnTo>
                    <a:lnTo>
                      <a:pt x="492" y="244"/>
                    </a:lnTo>
                    <a:lnTo>
                      <a:pt x="486" y="232"/>
                    </a:lnTo>
                    <a:lnTo>
                      <a:pt x="482" y="222"/>
                    </a:lnTo>
                    <a:lnTo>
                      <a:pt x="470" y="206"/>
                    </a:lnTo>
                    <a:lnTo>
                      <a:pt x="456" y="196"/>
                    </a:lnTo>
                    <a:lnTo>
                      <a:pt x="446" y="188"/>
                    </a:lnTo>
                    <a:lnTo>
                      <a:pt x="434" y="184"/>
                    </a:lnTo>
                    <a:lnTo>
                      <a:pt x="434" y="184"/>
                    </a:lnTo>
                    <a:lnTo>
                      <a:pt x="424" y="206"/>
                    </a:lnTo>
                    <a:lnTo>
                      <a:pt x="416" y="222"/>
                    </a:lnTo>
                    <a:lnTo>
                      <a:pt x="408" y="236"/>
                    </a:lnTo>
                    <a:lnTo>
                      <a:pt x="400" y="248"/>
                    </a:lnTo>
                    <a:lnTo>
                      <a:pt x="392" y="254"/>
                    </a:lnTo>
                    <a:lnTo>
                      <a:pt x="384" y="260"/>
                    </a:lnTo>
                    <a:lnTo>
                      <a:pt x="376" y="260"/>
                    </a:lnTo>
                    <a:lnTo>
                      <a:pt x="370" y="260"/>
                    </a:lnTo>
                    <a:lnTo>
                      <a:pt x="362" y="256"/>
                    </a:lnTo>
                    <a:lnTo>
                      <a:pt x="356" y="250"/>
                    </a:lnTo>
                    <a:lnTo>
                      <a:pt x="350" y="244"/>
                    </a:lnTo>
                    <a:lnTo>
                      <a:pt x="344" y="234"/>
                    </a:lnTo>
                    <a:lnTo>
                      <a:pt x="332" y="212"/>
                    </a:lnTo>
                    <a:lnTo>
                      <a:pt x="322" y="184"/>
                    </a:lnTo>
                    <a:lnTo>
                      <a:pt x="312" y="154"/>
                    </a:lnTo>
                    <a:lnTo>
                      <a:pt x="304" y="122"/>
                    </a:lnTo>
                    <a:lnTo>
                      <a:pt x="292" y="62"/>
                    </a:lnTo>
                    <a:lnTo>
                      <a:pt x="284" y="18"/>
                    </a:lnTo>
                    <a:lnTo>
                      <a:pt x="282" y="0"/>
                    </a:lnTo>
                    <a:lnTo>
                      <a:pt x="282" y="0"/>
                    </a:lnTo>
                    <a:lnTo>
                      <a:pt x="276" y="18"/>
                    </a:lnTo>
                    <a:lnTo>
                      <a:pt x="270" y="36"/>
                    </a:lnTo>
                    <a:lnTo>
                      <a:pt x="262" y="50"/>
                    </a:lnTo>
                    <a:lnTo>
                      <a:pt x="254" y="64"/>
                    </a:lnTo>
                    <a:lnTo>
                      <a:pt x="246" y="74"/>
                    </a:lnTo>
                    <a:lnTo>
                      <a:pt x="238" y="82"/>
                    </a:lnTo>
                    <a:lnTo>
                      <a:pt x="228" y="90"/>
                    </a:lnTo>
                    <a:lnTo>
                      <a:pt x="218" y="94"/>
                    </a:lnTo>
                    <a:lnTo>
                      <a:pt x="208" y="98"/>
                    </a:lnTo>
                    <a:lnTo>
                      <a:pt x="198" y="100"/>
                    </a:lnTo>
                    <a:lnTo>
                      <a:pt x="188" y="100"/>
                    </a:lnTo>
                    <a:lnTo>
                      <a:pt x="178" y="100"/>
                    </a:lnTo>
                    <a:lnTo>
                      <a:pt x="156" y="96"/>
                    </a:lnTo>
                    <a:lnTo>
                      <a:pt x="136" y="88"/>
                    </a:lnTo>
                    <a:lnTo>
                      <a:pt x="116" y="78"/>
                    </a:lnTo>
                    <a:lnTo>
                      <a:pt x="96" y="66"/>
                    </a:lnTo>
                    <a:lnTo>
                      <a:pt x="80" y="52"/>
                    </a:lnTo>
                    <a:lnTo>
                      <a:pt x="64" y="40"/>
                    </a:lnTo>
                    <a:lnTo>
                      <a:pt x="42" y="18"/>
                    </a:lnTo>
                    <a:lnTo>
                      <a:pt x="34" y="10"/>
                    </a:lnTo>
                    <a:lnTo>
                      <a:pt x="34" y="10"/>
                    </a:lnTo>
                    <a:lnTo>
                      <a:pt x="26" y="14"/>
                    </a:lnTo>
                    <a:lnTo>
                      <a:pt x="18" y="16"/>
                    </a:lnTo>
                    <a:lnTo>
                      <a:pt x="0" y="20"/>
                    </a:lnTo>
                    <a:lnTo>
                      <a:pt x="0" y="456"/>
                    </a:lnTo>
                    <a:lnTo>
                      <a:pt x="0" y="456"/>
                    </a:lnTo>
                    <a:lnTo>
                      <a:pt x="42" y="468"/>
                    </a:lnTo>
                    <a:lnTo>
                      <a:pt x="80" y="482"/>
                    </a:lnTo>
                    <a:lnTo>
                      <a:pt x="96" y="490"/>
                    </a:lnTo>
                    <a:lnTo>
                      <a:pt x="112" y="498"/>
                    </a:lnTo>
                    <a:lnTo>
                      <a:pt x="124" y="506"/>
                    </a:lnTo>
                    <a:lnTo>
                      <a:pt x="136" y="516"/>
                    </a:lnTo>
                    <a:lnTo>
                      <a:pt x="142" y="526"/>
                    </a:lnTo>
                    <a:lnTo>
                      <a:pt x="146" y="536"/>
                    </a:lnTo>
                    <a:lnTo>
                      <a:pt x="146" y="546"/>
                    </a:lnTo>
                    <a:lnTo>
                      <a:pt x="142" y="556"/>
                    </a:lnTo>
                    <a:lnTo>
                      <a:pt x="134" y="568"/>
                    </a:lnTo>
                    <a:lnTo>
                      <a:pt x="120" y="580"/>
                    </a:lnTo>
                    <a:lnTo>
                      <a:pt x="100" y="592"/>
                    </a:lnTo>
                    <a:lnTo>
                      <a:pt x="76" y="604"/>
                    </a:lnTo>
                    <a:lnTo>
                      <a:pt x="76" y="604"/>
                    </a:lnTo>
                    <a:lnTo>
                      <a:pt x="78" y="610"/>
                    </a:lnTo>
                    <a:lnTo>
                      <a:pt x="82" y="616"/>
                    </a:lnTo>
                    <a:lnTo>
                      <a:pt x="90" y="622"/>
                    </a:lnTo>
                    <a:lnTo>
                      <a:pt x="104" y="626"/>
                    </a:lnTo>
                    <a:lnTo>
                      <a:pt x="122" y="630"/>
                    </a:lnTo>
                    <a:lnTo>
                      <a:pt x="148" y="630"/>
                    </a:lnTo>
                    <a:lnTo>
                      <a:pt x="182" y="626"/>
                    </a:lnTo>
                    <a:lnTo>
                      <a:pt x="182" y="626"/>
                    </a:lnTo>
                    <a:lnTo>
                      <a:pt x="220" y="620"/>
                    </a:lnTo>
                    <a:lnTo>
                      <a:pt x="260" y="614"/>
                    </a:lnTo>
                    <a:lnTo>
                      <a:pt x="300" y="610"/>
                    </a:lnTo>
                    <a:lnTo>
                      <a:pt x="342" y="610"/>
                    </a:lnTo>
                    <a:lnTo>
                      <a:pt x="382" y="610"/>
                    </a:lnTo>
                    <a:lnTo>
                      <a:pt x="422" y="616"/>
                    </a:lnTo>
                    <a:lnTo>
                      <a:pt x="440" y="620"/>
                    </a:lnTo>
                    <a:lnTo>
                      <a:pt x="458" y="624"/>
                    </a:lnTo>
                    <a:lnTo>
                      <a:pt x="476" y="630"/>
                    </a:lnTo>
                    <a:lnTo>
                      <a:pt x="492" y="636"/>
                    </a:lnTo>
                    <a:lnTo>
                      <a:pt x="492" y="636"/>
                    </a:lnTo>
                    <a:lnTo>
                      <a:pt x="526" y="674"/>
                    </a:lnTo>
                    <a:lnTo>
                      <a:pt x="544" y="698"/>
                    </a:lnTo>
                    <a:lnTo>
                      <a:pt x="562" y="722"/>
                    </a:lnTo>
                    <a:lnTo>
                      <a:pt x="576" y="748"/>
                    </a:lnTo>
                    <a:lnTo>
                      <a:pt x="588" y="772"/>
                    </a:lnTo>
                    <a:lnTo>
                      <a:pt x="590" y="784"/>
                    </a:lnTo>
                    <a:lnTo>
                      <a:pt x="594" y="796"/>
                    </a:lnTo>
                    <a:lnTo>
                      <a:pt x="594" y="806"/>
                    </a:lnTo>
                    <a:lnTo>
                      <a:pt x="592" y="818"/>
                    </a:lnTo>
                    <a:lnTo>
                      <a:pt x="592" y="818"/>
                    </a:lnTo>
                    <a:lnTo>
                      <a:pt x="592" y="822"/>
                    </a:lnTo>
                    <a:lnTo>
                      <a:pt x="594" y="824"/>
                    </a:lnTo>
                    <a:lnTo>
                      <a:pt x="598" y="824"/>
                    </a:lnTo>
                    <a:lnTo>
                      <a:pt x="598" y="824"/>
                    </a:lnTo>
                    <a:lnTo>
                      <a:pt x="602" y="824"/>
                    </a:lnTo>
                    <a:lnTo>
                      <a:pt x="612" y="822"/>
                    </a:lnTo>
                    <a:lnTo>
                      <a:pt x="616" y="818"/>
                    </a:lnTo>
                    <a:lnTo>
                      <a:pt x="620" y="814"/>
                    </a:lnTo>
                    <a:lnTo>
                      <a:pt x="624" y="808"/>
                    </a:lnTo>
                    <a:lnTo>
                      <a:pt x="626" y="800"/>
                    </a:lnTo>
                    <a:lnTo>
                      <a:pt x="626" y="800"/>
                    </a:lnTo>
                    <a:lnTo>
                      <a:pt x="630" y="796"/>
                    </a:lnTo>
                    <a:lnTo>
                      <a:pt x="632" y="792"/>
                    </a:lnTo>
                    <a:lnTo>
                      <a:pt x="632" y="784"/>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prstClr val="white"/>
                  </a:solidFill>
                </a:endParaRPr>
              </a:p>
            </p:txBody>
          </p:sp>
          <p:sp>
            <p:nvSpPr>
              <p:cNvPr id="90" name="Freeform 47"/>
              <p:cNvSpPr>
                <a:spLocks noChangeAspect="1"/>
              </p:cNvSpPr>
              <p:nvPr/>
            </p:nvSpPr>
            <p:spPr bwMode="auto">
              <a:xfrm>
                <a:off x="1" y="2438400"/>
                <a:ext cx="453574" cy="852529"/>
              </a:xfrm>
              <a:custGeom>
                <a:avLst/>
                <a:gdLst>
                  <a:gd name="T0" fmla="*/ 194 w 382"/>
                  <a:gd name="T1" fmla="*/ 442 h 718"/>
                  <a:gd name="T2" fmla="*/ 238 w 382"/>
                  <a:gd name="T3" fmla="*/ 410 h 718"/>
                  <a:gd name="T4" fmla="*/ 264 w 382"/>
                  <a:gd name="T5" fmla="*/ 368 h 718"/>
                  <a:gd name="T6" fmla="*/ 270 w 382"/>
                  <a:gd name="T7" fmla="*/ 334 h 718"/>
                  <a:gd name="T8" fmla="*/ 292 w 382"/>
                  <a:gd name="T9" fmla="*/ 278 h 718"/>
                  <a:gd name="T10" fmla="*/ 310 w 382"/>
                  <a:gd name="T11" fmla="*/ 250 h 718"/>
                  <a:gd name="T12" fmla="*/ 248 w 382"/>
                  <a:gd name="T13" fmla="*/ 258 h 718"/>
                  <a:gd name="T14" fmla="*/ 212 w 382"/>
                  <a:gd name="T15" fmla="*/ 242 h 718"/>
                  <a:gd name="T16" fmla="*/ 194 w 382"/>
                  <a:gd name="T17" fmla="*/ 212 h 718"/>
                  <a:gd name="T18" fmla="*/ 194 w 382"/>
                  <a:gd name="T19" fmla="*/ 160 h 718"/>
                  <a:gd name="T20" fmla="*/ 200 w 382"/>
                  <a:gd name="T21" fmla="*/ 140 h 718"/>
                  <a:gd name="T22" fmla="*/ 200 w 382"/>
                  <a:gd name="T23" fmla="*/ 110 h 718"/>
                  <a:gd name="T24" fmla="*/ 184 w 382"/>
                  <a:gd name="T25" fmla="*/ 72 h 718"/>
                  <a:gd name="T26" fmla="*/ 158 w 382"/>
                  <a:gd name="T27" fmla="*/ 50 h 718"/>
                  <a:gd name="T28" fmla="*/ 80 w 382"/>
                  <a:gd name="T29" fmla="*/ 0 h 718"/>
                  <a:gd name="T30" fmla="*/ 84 w 382"/>
                  <a:gd name="T31" fmla="*/ 6 h 718"/>
                  <a:gd name="T32" fmla="*/ 96 w 382"/>
                  <a:gd name="T33" fmla="*/ 38 h 718"/>
                  <a:gd name="T34" fmla="*/ 94 w 382"/>
                  <a:gd name="T35" fmla="*/ 70 h 718"/>
                  <a:gd name="T36" fmla="*/ 80 w 382"/>
                  <a:gd name="T37" fmla="*/ 66 h 718"/>
                  <a:gd name="T38" fmla="*/ 48 w 382"/>
                  <a:gd name="T39" fmla="*/ 82 h 718"/>
                  <a:gd name="T40" fmla="*/ 34 w 382"/>
                  <a:gd name="T41" fmla="*/ 106 h 718"/>
                  <a:gd name="T42" fmla="*/ 26 w 382"/>
                  <a:gd name="T43" fmla="*/ 138 h 718"/>
                  <a:gd name="T44" fmla="*/ 24 w 382"/>
                  <a:gd name="T45" fmla="*/ 194 h 718"/>
                  <a:gd name="T46" fmla="*/ 22 w 382"/>
                  <a:gd name="T47" fmla="*/ 204 h 718"/>
                  <a:gd name="T48" fmla="*/ 20 w 382"/>
                  <a:gd name="T49" fmla="*/ 202 h 718"/>
                  <a:gd name="T50" fmla="*/ 0 w 382"/>
                  <a:gd name="T51" fmla="*/ 662 h 718"/>
                  <a:gd name="T52" fmla="*/ 30 w 382"/>
                  <a:gd name="T53" fmla="*/ 636 h 718"/>
                  <a:gd name="T54" fmla="*/ 80 w 382"/>
                  <a:gd name="T55" fmla="*/ 606 h 718"/>
                  <a:gd name="T56" fmla="*/ 108 w 382"/>
                  <a:gd name="T57" fmla="*/ 586 h 718"/>
                  <a:gd name="T58" fmla="*/ 132 w 382"/>
                  <a:gd name="T59" fmla="*/ 542 h 718"/>
                  <a:gd name="T60" fmla="*/ 144 w 382"/>
                  <a:gd name="T61" fmla="*/ 484 h 718"/>
                  <a:gd name="T62" fmla="*/ 220 w 382"/>
                  <a:gd name="T63" fmla="*/ 544 h 718"/>
                  <a:gd name="T64" fmla="*/ 300 w 382"/>
                  <a:gd name="T65" fmla="*/ 626 h 718"/>
                  <a:gd name="T66" fmla="*/ 330 w 382"/>
                  <a:gd name="T67" fmla="*/ 678 h 718"/>
                  <a:gd name="T68" fmla="*/ 336 w 382"/>
                  <a:gd name="T69" fmla="*/ 710 h 718"/>
                  <a:gd name="T70" fmla="*/ 340 w 382"/>
                  <a:gd name="T71" fmla="*/ 718 h 718"/>
                  <a:gd name="T72" fmla="*/ 352 w 382"/>
                  <a:gd name="T73" fmla="*/ 716 h 718"/>
                  <a:gd name="T74" fmla="*/ 372 w 382"/>
                  <a:gd name="T75" fmla="*/ 698 h 718"/>
                  <a:gd name="T76" fmla="*/ 376 w 382"/>
                  <a:gd name="T77" fmla="*/ 680 h 718"/>
                  <a:gd name="T78" fmla="*/ 382 w 382"/>
                  <a:gd name="T79" fmla="*/ 666 h 718"/>
                  <a:gd name="T80" fmla="*/ 372 w 382"/>
                  <a:gd name="T81" fmla="*/ 644 h 718"/>
                  <a:gd name="T82" fmla="*/ 318 w 382"/>
                  <a:gd name="T83" fmla="*/ 582 h 718"/>
                  <a:gd name="T84" fmla="*/ 170 w 382"/>
                  <a:gd name="T85" fmla="*/ 45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2" h="718">
                    <a:moveTo>
                      <a:pt x="170" y="452"/>
                    </a:moveTo>
                    <a:lnTo>
                      <a:pt x="170" y="452"/>
                    </a:lnTo>
                    <a:lnTo>
                      <a:pt x="194" y="442"/>
                    </a:lnTo>
                    <a:lnTo>
                      <a:pt x="208" y="434"/>
                    </a:lnTo>
                    <a:lnTo>
                      <a:pt x="224" y="424"/>
                    </a:lnTo>
                    <a:lnTo>
                      <a:pt x="238" y="410"/>
                    </a:lnTo>
                    <a:lnTo>
                      <a:pt x="250" y="396"/>
                    </a:lnTo>
                    <a:lnTo>
                      <a:pt x="260" y="378"/>
                    </a:lnTo>
                    <a:lnTo>
                      <a:pt x="264" y="368"/>
                    </a:lnTo>
                    <a:lnTo>
                      <a:pt x="266" y="358"/>
                    </a:lnTo>
                    <a:lnTo>
                      <a:pt x="266" y="358"/>
                    </a:lnTo>
                    <a:lnTo>
                      <a:pt x="270" y="334"/>
                    </a:lnTo>
                    <a:lnTo>
                      <a:pt x="276" y="312"/>
                    </a:lnTo>
                    <a:lnTo>
                      <a:pt x="284" y="294"/>
                    </a:lnTo>
                    <a:lnTo>
                      <a:pt x="292" y="278"/>
                    </a:lnTo>
                    <a:lnTo>
                      <a:pt x="304" y="256"/>
                    </a:lnTo>
                    <a:lnTo>
                      <a:pt x="310" y="250"/>
                    </a:lnTo>
                    <a:lnTo>
                      <a:pt x="310" y="250"/>
                    </a:lnTo>
                    <a:lnTo>
                      <a:pt x="286" y="256"/>
                    </a:lnTo>
                    <a:lnTo>
                      <a:pt x="266" y="258"/>
                    </a:lnTo>
                    <a:lnTo>
                      <a:pt x="248" y="258"/>
                    </a:lnTo>
                    <a:lnTo>
                      <a:pt x="234" y="254"/>
                    </a:lnTo>
                    <a:lnTo>
                      <a:pt x="220" y="250"/>
                    </a:lnTo>
                    <a:lnTo>
                      <a:pt x="212" y="242"/>
                    </a:lnTo>
                    <a:lnTo>
                      <a:pt x="204" y="234"/>
                    </a:lnTo>
                    <a:lnTo>
                      <a:pt x="198" y="224"/>
                    </a:lnTo>
                    <a:lnTo>
                      <a:pt x="194" y="212"/>
                    </a:lnTo>
                    <a:lnTo>
                      <a:pt x="192" y="202"/>
                    </a:lnTo>
                    <a:lnTo>
                      <a:pt x="190" y="180"/>
                    </a:lnTo>
                    <a:lnTo>
                      <a:pt x="194" y="160"/>
                    </a:lnTo>
                    <a:lnTo>
                      <a:pt x="198" y="148"/>
                    </a:lnTo>
                    <a:lnTo>
                      <a:pt x="198" y="148"/>
                    </a:lnTo>
                    <a:lnTo>
                      <a:pt x="200" y="140"/>
                    </a:lnTo>
                    <a:lnTo>
                      <a:pt x="202" y="130"/>
                    </a:lnTo>
                    <a:lnTo>
                      <a:pt x="202" y="120"/>
                    </a:lnTo>
                    <a:lnTo>
                      <a:pt x="200" y="110"/>
                    </a:lnTo>
                    <a:lnTo>
                      <a:pt x="194" y="90"/>
                    </a:lnTo>
                    <a:lnTo>
                      <a:pt x="188" y="80"/>
                    </a:lnTo>
                    <a:lnTo>
                      <a:pt x="184" y="72"/>
                    </a:lnTo>
                    <a:lnTo>
                      <a:pt x="184" y="72"/>
                    </a:lnTo>
                    <a:lnTo>
                      <a:pt x="174" y="64"/>
                    </a:lnTo>
                    <a:lnTo>
                      <a:pt x="158" y="50"/>
                    </a:lnTo>
                    <a:lnTo>
                      <a:pt x="120" y="22"/>
                    </a:lnTo>
                    <a:lnTo>
                      <a:pt x="88" y="4"/>
                    </a:lnTo>
                    <a:lnTo>
                      <a:pt x="80" y="0"/>
                    </a:lnTo>
                    <a:lnTo>
                      <a:pt x="80" y="2"/>
                    </a:lnTo>
                    <a:lnTo>
                      <a:pt x="84" y="6"/>
                    </a:lnTo>
                    <a:lnTo>
                      <a:pt x="84" y="6"/>
                    </a:lnTo>
                    <a:lnTo>
                      <a:pt x="90" y="16"/>
                    </a:lnTo>
                    <a:lnTo>
                      <a:pt x="94" y="28"/>
                    </a:lnTo>
                    <a:lnTo>
                      <a:pt x="96" y="38"/>
                    </a:lnTo>
                    <a:lnTo>
                      <a:pt x="98" y="48"/>
                    </a:lnTo>
                    <a:lnTo>
                      <a:pt x="96" y="64"/>
                    </a:lnTo>
                    <a:lnTo>
                      <a:pt x="94" y="70"/>
                    </a:lnTo>
                    <a:lnTo>
                      <a:pt x="94" y="70"/>
                    </a:lnTo>
                    <a:lnTo>
                      <a:pt x="88" y="68"/>
                    </a:lnTo>
                    <a:lnTo>
                      <a:pt x="80" y="66"/>
                    </a:lnTo>
                    <a:lnTo>
                      <a:pt x="70" y="68"/>
                    </a:lnTo>
                    <a:lnTo>
                      <a:pt x="58" y="72"/>
                    </a:lnTo>
                    <a:lnTo>
                      <a:pt x="48" y="82"/>
                    </a:lnTo>
                    <a:lnTo>
                      <a:pt x="44" y="88"/>
                    </a:lnTo>
                    <a:lnTo>
                      <a:pt x="38" y="96"/>
                    </a:lnTo>
                    <a:lnTo>
                      <a:pt x="34" y="106"/>
                    </a:lnTo>
                    <a:lnTo>
                      <a:pt x="30" y="118"/>
                    </a:lnTo>
                    <a:lnTo>
                      <a:pt x="30" y="118"/>
                    </a:lnTo>
                    <a:lnTo>
                      <a:pt x="26" y="138"/>
                    </a:lnTo>
                    <a:lnTo>
                      <a:pt x="24" y="154"/>
                    </a:lnTo>
                    <a:lnTo>
                      <a:pt x="24" y="180"/>
                    </a:lnTo>
                    <a:lnTo>
                      <a:pt x="24" y="194"/>
                    </a:lnTo>
                    <a:lnTo>
                      <a:pt x="24" y="202"/>
                    </a:lnTo>
                    <a:lnTo>
                      <a:pt x="24" y="202"/>
                    </a:lnTo>
                    <a:lnTo>
                      <a:pt x="22" y="204"/>
                    </a:lnTo>
                    <a:lnTo>
                      <a:pt x="20" y="204"/>
                    </a:lnTo>
                    <a:lnTo>
                      <a:pt x="20" y="202"/>
                    </a:lnTo>
                    <a:lnTo>
                      <a:pt x="20" y="202"/>
                    </a:lnTo>
                    <a:lnTo>
                      <a:pt x="16" y="194"/>
                    </a:lnTo>
                    <a:lnTo>
                      <a:pt x="0" y="146"/>
                    </a:lnTo>
                    <a:lnTo>
                      <a:pt x="0" y="662"/>
                    </a:lnTo>
                    <a:lnTo>
                      <a:pt x="0" y="662"/>
                    </a:lnTo>
                    <a:lnTo>
                      <a:pt x="12" y="650"/>
                    </a:lnTo>
                    <a:lnTo>
                      <a:pt x="30" y="636"/>
                    </a:lnTo>
                    <a:lnTo>
                      <a:pt x="52" y="620"/>
                    </a:lnTo>
                    <a:lnTo>
                      <a:pt x="80" y="606"/>
                    </a:lnTo>
                    <a:lnTo>
                      <a:pt x="80" y="606"/>
                    </a:lnTo>
                    <a:lnTo>
                      <a:pt x="90" y="600"/>
                    </a:lnTo>
                    <a:lnTo>
                      <a:pt x="100" y="594"/>
                    </a:lnTo>
                    <a:lnTo>
                      <a:pt x="108" y="586"/>
                    </a:lnTo>
                    <a:lnTo>
                      <a:pt x="114" y="578"/>
                    </a:lnTo>
                    <a:lnTo>
                      <a:pt x="126" y="560"/>
                    </a:lnTo>
                    <a:lnTo>
                      <a:pt x="132" y="542"/>
                    </a:lnTo>
                    <a:lnTo>
                      <a:pt x="138" y="524"/>
                    </a:lnTo>
                    <a:lnTo>
                      <a:pt x="142" y="508"/>
                    </a:lnTo>
                    <a:lnTo>
                      <a:pt x="144" y="484"/>
                    </a:lnTo>
                    <a:lnTo>
                      <a:pt x="144" y="484"/>
                    </a:lnTo>
                    <a:lnTo>
                      <a:pt x="188" y="518"/>
                    </a:lnTo>
                    <a:lnTo>
                      <a:pt x="220" y="544"/>
                    </a:lnTo>
                    <a:lnTo>
                      <a:pt x="254" y="576"/>
                    </a:lnTo>
                    <a:lnTo>
                      <a:pt x="286" y="610"/>
                    </a:lnTo>
                    <a:lnTo>
                      <a:pt x="300" y="626"/>
                    </a:lnTo>
                    <a:lnTo>
                      <a:pt x="312" y="644"/>
                    </a:lnTo>
                    <a:lnTo>
                      <a:pt x="322" y="662"/>
                    </a:lnTo>
                    <a:lnTo>
                      <a:pt x="330" y="678"/>
                    </a:lnTo>
                    <a:lnTo>
                      <a:pt x="336" y="694"/>
                    </a:lnTo>
                    <a:lnTo>
                      <a:pt x="336" y="710"/>
                    </a:lnTo>
                    <a:lnTo>
                      <a:pt x="336" y="710"/>
                    </a:lnTo>
                    <a:lnTo>
                      <a:pt x="336" y="712"/>
                    </a:lnTo>
                    <a:lnTo>
                      <a:pt x="336" y="716"/>
                    </a:lnTo>
                    <a:lnTo>
                      <a:pt x="340" y="718"/>
                    </a:lnTo>
                    <a:lnTo>
                      <a:pt x="346" y="718"/>
                    </a:lnTo>
                    <a:lnTo>
                      <a:pt x="346" y="718"/>
                    </a:lnTo>
                    <a:lnTo>
                      <a:pt x="352" y="716"/>
                    </a:lnTo>
                    <a:lnTo>
                      <a:pt x="362" y="710"/>
                    </a:lnTo>
                    <a:lnTo>
                      <a:pt x="368" y="706"/>
                    </a:lnTo>
                    <a:lnTo>
                      <a:pt x="372" y="698"/>
                    </a:lnTo>
                    <a:lnTo>
                      <a:pt x="376" y="690"/>
                    </a:lnTo>
                    <a:lnTo>
                      <a:pt x="376" y="680"/>
                    </a:lnTo>
                    <a:lnTo>
                      <a:pt x="376" y="680"/>
                    </a:lnTo>
                    <a:lnTo>
                      <a:pt x="378" y="674"/>
                    </a:lnTo>
                    <a:lnTo>
                      <a:pt x="380" y="670"/>
                    </a:lnTo>
                    <a:lnTo>
                      <a:pt x="382" y="666"/>
                    </a:lnTo>
                    <a:lnTo>
                      <a:pt x="380" y="658"/>
                    </a:lnTo>
                    <a:lnTo>
                      <a:pt x="380" y="658"/>
                    </a:lnTo>
                    <a:lnTo>
                      <a:pt x="372" y="644"/>
                    </a:lnTo>
                    <a:lnTo>
                      <a:pt x="358" y="626"/>
                    </a:lnTo>
                    <a:lnTo>
                      <a:pt x="340" y="606"/>
                    </a:lnTo>
                    <a:lnTo>
                      <a:pt x="318" y="582"/>
                    </a:lnTo>
                    <a:lnTo>
                      <a:pt x="290" y="554"/>
                    </a:lnTo>
                    <a:lnTo>
                      <a:pt x="256" y="524"/>
                    </a:lnTo>
                    <a:lnTo>
                      <a:pt x="170" y="452"/>
                    </a:lnTo>
                    <a:lnTo>
                      <a:pt x="170" y="452"/>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prstClr val="white"/>
                  </a:solidFill>
                </a:endParaRPr>
              </a:p>
            </p:txBody>
          </p:sp>
          <p:sp>
            <p:nvSpPr>
              <p:cNvPr id="91" name="Freeform 23"/>
              <p:cNvSpPr>
                <a:spLocks noChangeAspect="1"/>
              </p:cNvSpPr>
              <p:nvPr/>
            </p:nvSpPr>
            <p:spPr bwMode="auto">
              <a:xfrm>
                <a:off x="8551334" y="6180666"/>
                <a:ext cx="592666" cy="677333"/>
              </a:xfrm>
              <a:custGeom>
                <a:avLst/>
                <a:gdLst>
                  <a:gd name="T0" fmla="*/ 536 w 560"/>
                  <a:gd name="T1" fmla="*/ 100 h 640"/>
                  <a:gd name="T2" fmla="*/ 496 w 560"/>
                  <a:gd name="T3" fmla="*/ 106 h 640"/>
                  <a:gd name="T4" fmla="*/ 456 w 560"/>
                  <a:gd name="T5" fmla="*/ 118 h 640"/>
                  <a:gd name="T6" fmla="*/ 438 w 560"/>
                  <a:gd name="T7" fmla="*/ 110 h 640"/>
                  <a:gd name="T8" fmla="*/ 436 w 560"/>
                  <a:gd name="T9" fmla="*/ 82 h 640"/>
                  <a:gd name="T10" fmla="*/ 428 w 560"/>
                  <a:gd name="T11" fmla="*/ 76 h 640"/>
                  <a:gd name="T12" fmla="*/ 360 w 560"/>
                  <a:gd name="T13" fmla="*/ 146 h 640"/>
                  <a:gd name="T14" fmla="*/ 328 w 560"/>
                  <a:gd name="T15" fmla="*/ 192 h 640"/>
                  <a:gd name="T16" fmla="*/ 290 w 560"/>
                  <a:gd name="T17" fmla="*/ 108 h 640"/>
                  <a:gd name="T18" fmla="*/ 274 w 560"/>
                  <a:gd name="T19" fmla="*/ 38 h 640"/>
                  <a:gd name="T20" fmla="*/ 280 w 560"/>
                  <a:gd name="T21" fmla="*/ 6 h 640"/>
                  <a:gd name="T22" fmla="*/ 280 w 560"/>
                  <a:gd name="T23" fmla="*/ 2 h 640"/>
                  <a:gd name="T24" fmla="*/ 262 w 560"/>
                  <a:gd name="T25" fmla="*/ 0 h 640"/>
                  <a:gd name="T26" fmla="*/ 248 w 560"/>
                  <a:gd name="T27" fmla="*/ 14 h 640"/>
                  <a:gd name="T28" fmla="*/ 244 w 560"/>
                  <a:gd name="T29" fmla="*/ 18 h 640"/>
                  <a:gd name="T30" fmla="*/ 240 w 560"/>
                  <a:gd name="T31" fmla="*/ 26 h 640"/>
                  <a:gd name="T32" fmla="*/ 254 w 560"/>
                  <a:gd name="T33" fmla="*/ 88 h 640"/>
                  <a:gd name="T34" fmla="*/ 304 w 560"/>
                  <a:gd name="T35" fmla="*/ 204 h 640"/>
                  <a:gd name="T36" fmla="*/ 222 w 560"/>
                  <a:gd name="T37" fmla="*/ 206 h 640"/>
                  <a:gd name="T38" fmla="*/ 136 w 560"/>
                  <a:gd name="T39" fmla="*/ 224 h 640"/>
                  <a:gd name="T40" fmla="*/ 164 w 560"/>
                  <a:gd name="T41" fmla="*/ 234 h 640"/>
                  <a:gd name="T42" fmla="*/ 178 w 560"/>
                  <a:gd name="T43" fmla="*/ 254 h 640"/>
                  <a:gd name="T44" fmla="*/ 166 w 560"/>
                  <a:gd name="T45" fmla="*/ 272 h 640"/>
                  <a:gd name="T46" fmla="*/ 122 w 560"/>
                  <a:gd name="T47" fmla="*/ 300 h 640"/>
                  <a:gd name="T48" fmla="*/ 90 w 560"/>
                  <a:gd name="T49" fmla="*/ 348 h 640"/>
                  <a:gd name="T50" fmla="*/ 22 w 560"/>
                  <a:gd name="T51" fmla="*/ 414 h 640"/>
                  <a:gd name="T52" fmla="*/ 0 w 560"/>
                  <a:gd name="T53" fmla="*/ 430 h 640"/>
                  <a:gd name="T54" fmla="*/ 102 w 560"/>
                  <a:gd name="T55" fmla="*/ 404 h 640"/>
                  <a:gd name="T56" fmla="*/ 136 w 560"/>
                  <a:gd name="T57" fmla="*/ 406 h 640"/>
                  <a:gd name="T58" fmla="*/ 152 w 560"/>
                  <a:gd name="T59" fmla="*/ 418 h 640"/>
                  <a:gd name="T60" fmla="*/ 156 w 560"/>
                  <a:gd name="T61" fmla="*/ 438 h 640"/>
                  <a:gd name="T62" fmla="*/ 138 w 560"/>
                  <a:gd name="T63" fmla="*/ 486 h 640"/>
                  <a:gd name="T64" fmla="*/ 90 w 560"/>
                  <a:gd name="T65" fmla="*/ 550 h 640"/>
                  <a:gd name="T66" fmla="*/ 126 w 560"/>
                  <a:gd name="T67" fmla="*/ 542 h 640"/>
                  <a:gd name="T68" fmla="*/ 158 w 560"/>
                  <a:gd name="T69" fmla="*/ 550 h 640"/>
                  <a:gd name="T70" fmla="*/ 170 w 560"/>
                  <a:gd name="T71" fmla="*/ 572 h 640"/>
                  <a:gd name="T72" fmla="*/ 168 w 560"/>
                  <a:gd name="T73" fmla="*/ 626 h 640"/>
                  <a:gd name="T74" fmla="*/ 186 w 560"/>
                  <a:gd name="T75" fmla="*/ 626 h 640"/>
                  <a:gd name="T76" fmla="*/ 280 w 560"/>
                  <a:gd name="T77" fmla="*/ 640 h 640"/>
                  <a:gd name="T78" fmla="*/ 310 w 560"/>
                  <a:gd name="T79" fmla="*/ 628 h 640"/>
                  <a:gd name="T80" fmla="*/ 322 w 560"/>
                  <a:gd name="T81" fmla="*/ 628 h 640"/>
                  <a:gd name="T82" fmla="*/ 330 w 560"/>
                  <a:gd name="T83" fmla="*/ 580 h 640"/>
                  <a:gd name="T84" fmla="*/ 346 w 560"/>
                  <a:gd name="T85" fmla="*/ 526 h 640"/>
                  <a:gd name="T86" fmla="*/ 354 w 560"/>
                  <a:gd name="T87" fmla="*/ 526 h 640"/>
                  <a:gd name="T88" fmla="*/ 358 w 560"/>
                  <a:gd name="T89" fmla="*/ 534 h 640"/>
                  <a:gd name="T90" fmla="*/ 364 w 560"/>
                  <a:gd name="T91" fmla="*/ 584 h 640"/>
                  <a:gd name="T92" fmla="*/ 424 w 560"/>
                  <a:gd name="T93" fmla="*/ 640 h 640"/>
                  <a:gd name="T94" fmla="*/ 438 w 560"/>
                  <a:gd name="T95" fmla="*/ 624 h 640"/>
                  <a:gd name="T96" fmla="*/ 458 w 560"/>
                  <a:gd name="T97" fmla="*/ 622 h 640"/>
                  <a:gd name="T98" fmla="*/ 474 w 560"/>
                  <a:gd name="T99" fmla="*/ 64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0" h="640">
                    <a:moveTo>
                      <a:pt x="560" y="100"/>
                    </a:moveTo>
                    <a:lnTo>
                      <a:pt x="560" y="100"/>
                    </a:lnTo>
                    <a:lnTo>
                      <a:pt x="536" y="100"/>
                    </a:lnTo>
                    <a:lnTo>
                      <a:pt x="512" y="98"/>
                    </a:lnTo>
                    <a:lnTo>
                      <a:pt x="512" y="98"/>
                    </a:lnTo>
                    <a:lnTo>
                      <a:pt x="496" y="106"/>
                    </a:lnTo>
                    <a:lnTo>
                      <a:pt x="480" y="114"/>
                    </a:lnTo>
                    <a:lnTo>
                      <a:pt x="464" y="118"/>
                    </a:lnTo>
                    <a:lnTo>
                      <a:pt x="456" y="118"/>
                    </a:lnTo>
                    <a:lnTo>
                      <a:pt x="448" y="118"/>
                    </a:lnTo>
                    <a:lnTo>
                      <a:pt x="442" y="116"/>
                    </a:lnTo>
                    <a:lnTo>
                      <a:pt x="438" y="110"/>
                    </a:lnTo>
                    <a:lnTo>
                      <a:pt x="436" y="104"/>
                    </a:lnTo>
                    <a:lnTo>
                      <a:pt x="434" y="94"/>
                    </a:lnTo>
                    <a:lnTo>
                      <a:pt x="436" y="82"/>
                    </a:lnTo>
                    <a:lnTo>
                      <a:pt x="442" y="66"/>
                    </a:lnTo>
                    <a:lnTo>
                      <a:pt x="442" y="66"/>
                    </a:lnTo>
                    <a:lnTo>
                      <a:pt x="428" y="76"/>
                    </a:lnTo>
                    <a:lnTo>
                      <a:pt x="396" y="106"/>
                    </a:lnTo>
                    <a:lnTo>
                      <a:pt x="378" y="126"/>
                    </a:lnTo>
                    <a:lnTo>
                      <a:pt x="360" y="146"/>
                    </a:lnTo>
                    <a:lnTo>
                      <a:pt x="342" y="170"/>
                    </a:lnTo>
                    <a:lnTo>
                      <a:pt x="328" y="192"/>
                    </a:lnTo>
                    <a:lnTo>
                      <a:pt x="328" y="192"/>
                    </a:lnTo>
                    <a:lnTo>
                      <a:pt x="312" y="160"/>
                    </a:lnTo>
                    <a:lnTo>
                      <a:pt x="300" y="134"/>
                    </a:lnTo>
                    <a:lnTo>
                      <a:pt x="290" y="108"/>
                    </a:lnTo>
                    <a:lnTo>
                      <a:pt x="280" y="80"/>
                    </a:lnTo>
                    <a:lnTo>
                      <a:pt x="276" y="52"/>
                    </a:lnTo>
                    <a:lnTo>
                      <a:pt x="274" y="38"/>
                    </a:lnTo>
                    <a:lnTo>
                      <a:pt x="274" y="26"/>
                    </a:lnTo>
                    <a:lnTo>
                      <a:pt x="276" y="16"/>
                    </a:lnTo>
                    <a:lnTo>
                      <a:pt x="280" y="6"/>
                    </a:lnTo>
                    <a:lnTo>
                      <a:pt x="280" y="6"/>
                    </a:lnTo>
                    <a:lnTo>
                      <a:pt x="282" y="4"/>
                    </a:lnTo>
                    <a:lnTo>
                      <a:pt x="280" y="2"/>
                    </a:lnTo>
                    <a:lnTo>
                      <a:pt x="280" y="0"/>
                    </a:lnTo>
                    <a:lnTo>
                      <a:pt x="262" y="0"/>
                    </a:lnTo>
                    <a:lnTo>
                      <a:pt x="262" y="0"/>
                    </a:lnTo>
                    <a:lnTo>
                      <a:pt x="254" y="4"/>
                    </a:lnTo>
                    <a:lnTo>
                      <a:pt x="252" y="8"/>
                    </a:lnTo>
                    <a:lnTo>
                      <a:pt x="248" y="14"/>
                    </a:lnTo>
                    <a:lnTo>
                      <a:pt x="248" y="14"/>
                    </a:lnTo>
                    <a:lnTo>
                      <a:pt x="246" y="16"/>
                    </a:lnTo>
                    <a:lnTo>
                      <a:pt x="244" y="18"/>
                    </a:lnTo>
                    <a:lnTo>
                      <a:pt x="242" y="20"/>
                    </a:lnTo>
                    <a:lnTo>
                      <a:pt x="240" y="26"/>
                    </a:lnTo>
                    <a:lnTo>
                      <a:pt x="240" y="26"/>
                    </a:lnTo>
                    <a:lnTo>
                      <a:pt x="240" y="36"/>
                    </a:lnTo>
                    <a:lnTo>
                      <a:pt x="244" y="50"/>
                    </a:lnTo>
                    <a:lnTo>
                      <a:pt x="254" y="88"/>
                    </a:lnTo>
                    <a:lnTo>
                      <a:pt x="274" y="138"/>
                    </a:lnTo>
                    <a:lnTo>
                      <a:pt x="304" y="204"/>
                    </a:lnTo>
                    <a:lnTo>
                      <a:pt x="304" y="204"/>
                    </a:lnTo>
                    <a:lnTo>
                      <a:pt x="278" y="202"/>
                    </a:lnTo>
                    <a:lnTo>
                      <a:pt x="250" y="204"/>
                    </a:lnTo>
                    <a:lnTo>
                      <a:pt x="222" y="206"/>
                    </a:lnTo>
                    <a:lnTo>
                      <a:pt x="196" y="210"/>
                    </a:lnTo>
                    <a:lnTo>
                      <a:pt x="154" y="220"/>
                    </a:lnTo>
                    <a:lnTo>
                      <a:pt x="136" y="224"/>
                    </a:lnTo>
                    <a:lnTo>
                      <a:pt x="136" y="224"/>
                    </a:lnTo>
                    <a:lnTo>
                      <a:pt x="152" y="230"/>
                    </a:lnTo>
                    <a:lnTo>
                      <a:pt x="164" y="234"/>
                    </a:lnTo>
                    <a:lnTo>
                      <a:pt x="172" y="242"/>
                    </a:lnTo>
                    <a:lnTo>
                      <a:pt x="176" y="248"/>
                    </a:lnTo>
                    <a:lnTo>
                      <a:pt x="178" y="254"/>
                    </a:lnTo>
                    <a:lnTo>
                      <a:pt x="176" y="260"/>
                    </a:lnTo>
                    <a:lnTo>
                      <a:pt x="172" y="266"/>
                    </a:lnTo>
                    <a:lnTo>
                      <a:pt x="166" y="272"/>
                    </a:lnTo>
                    <a:lnTo>
                      <a:pt x="154" y="284"/>
                    </a:lnTo>
                    <a:lnTo>
                      <a:pt x="138" y="292"/>
                    </a:lnTo>
                    <a:lnTo>
                      <a:pt x="122" y="300"/>
                    </a:lnTo>
                    <a:lnTo>
                      <a:pt x="122" y="300"/>
                    </a:lnTo>
                    <a:lnTo>
                      <a:pt x="108" y="326"/>
                    </a:lnTo>
                    <a:lnTo>
                      <a:pt x="90" y="348"/>
                    </a:lnTo>
                    <a:lnTo>
                      <a:pt x="72" y="368"/>
                    </a:lnTo>
                    <a:lnTo>
                      <a:pt x="54" y="386"/>
                    </a:lnTo>
                    <a:lnTo>
                      <a:pt x="22" y="414"/>
                    </a:lnTo>
                    <a:lnTo>
                      <a:pt x="0" y="428"/>
                    </a:lnTo>
                    <a:lnTo>
                      <a:pt x="0" y="430"/>
                    </a:lnTo>
                    <a:lnTo>
                      <a:pt x="0" y="430"/>
                    </a:lnTo>
                    <a:lnTo>
                      <a:pt x="48" y="414"/>
                    </a:lnTo>
                    <a:lnTo>
                      <a:pt x="86" y="406"/>
                    </a:lnTo>
                    <a:lnTo>
                      <a:pt x="102" y="404"/>
                    </a:lnTo>
                    <a:lnTo>
                      <a:pt x="116" y="404"/>
                    </a:lnTo>
                    <a:lnTo>
                      <a:pt x="126" y="404"/>
                    </a:lnTo>
                    <a:lnTo>
                      <a:pt x="136" y="406"/>
                    </a:lnTo>
                    <a:lnTo>
                      <a:pt x="144" y="410"/>
                    </a:lnTo>
                    <a:lnTo>
                      <a:pt x="148" y="414"/>
                    </a:lnTo>
                    <a:lnTo>
                      <a:pt x="152" y="418"/>
                    </a:lnTo>
                    <a:lnTo>
                      <a:pt x="156" y="424"/>
                    </a:lnTo>
                    <a:lnTo>
                      <a:pt x="156" y="430"/>
                    </a:lnTo>
                    <a:lnTo>
                      <a:pt x="156" y="438"/>
                    </a:lnTo>
                    <a:lnTo>
                      <a:pt x="154" y="454"/>
                    </a:lnTo>
                    <a:lnTo>
                      <a:pt x="146" y="470"/>
                    </a:lnTo>
                    <a:lnTo>
                      <a:pt x="138" y="486"/>
                    </a:lnTo>
                    <a:lnTo>
                      <a:pt x="116" y="518"/>
                    </a:lnTo>
                    <a:lnTo>
                      <a:pt x="98" y="540"/>
                    </a:lnTo>
                    <a:lnTo>
                      <a:pt x="90" y="550"/>
                    </a:lnTo>
                    <a:lnTo>
                      <a:pt x="90" y="550"/>
                    </a:lnTo>
                    <a:lnTo>
                      <a:pt x="110" y="544"/>
                    </a:lnTo>
                    <a:lnTo>
                      <a:pt x="126" y="542"/>
                    </a:lnTo>
                    <a:lnTo>
                      <a:pt x="138" y="542"/>
                    </a:lnTo>
                    <a:lnTo>
                      <a:pt x="148" y="544"/>
                    </a:lnTo>
                    <a:lnTo>
                      <a:pt x="158" y="550"/>
                    </a:lnTo>
                    <a:lnTo>
                      <a:pt x="164" y="556"/>
                    </a:lnTo>
                    <a:lnTo>
                      <a:pt x="168" y="564"/>
                    </a:lnTo>
                    <a:lnTo>
                      <a:pt x="170" y="572"/>
                    </a:lnTo>
                    <a:lnTo>
                      <a:pt x="172" y="592"/>
                    </a:lnTo>
                    <a:lnTo>
                      <a:pt x="172" y="608"/>
                    </a:lnTo>
                    <a:lnTo>
                      <a:pt x="168" y="626"/>
                    </a:lnTo>
                    <a:lnTo>
                      <a:pt x="168" y="626"/>
                    </a:lnTo>
                    <a:lnTo>
                      <a:pt x="178" y="624"/>
                    </a:lnTo>
                    <a:lnTo>
                      <a:pt x="186" y="626"/>
                    </a:lnTo>
                    <a:lnTo>
                      <a:pt x="192" y="632"/>
                    </a:lnTo>
                    <a:lnTo>
                      <a:pt x="198" y="640"/>
                    </a:lnTo>
                    <a:lnTo>
                      <a:pt x="280" y="640"/>
                    </a:lnTo>
                    <a:lnTo>
                      <a:pt x="280" y="640"/>
                    </a:lnTo>
                    <a:lnTo>
                      <a:pt x="296" y="632"/>
                    </a:lnTo>
                    <a:lnTo>
                      <a:pt x="310" y="628"/>
                    </a:lnTo>
                    <a:lnTo>
                      <a:pt x="320" y="628"/>
                    </a:lnTo>
                    <a:lnTo>
                      <a:pt x="322" y="628"/>
                    </a:lnTo>
                    <a:lnTo>
                      <a:pt x="322" y="628"/>
                    </a:lnTo>
                    <a:lnTo>
                      <a:pt x="322" y="620"/>
                    </a:lnTo>
                    <a:lnTo>
                      <a:pt x="324" y="608"/>
                    </a:lnTo>
                    <a:lnTo>
                      <a:pt x="330" y="580"/>
                    </a:lnTo>
                    <a:lnTo>
                      <a:pt x="344" y="530"/>
                    </a:lnTo>
                    <a:lnTo>
                      <a:pt x="344" y="530"/>
                    </a:lnTo>
                    <a:lnTo>
                      <a:pt x="346" y="526"/>
                    </a:lnTo>
                    <a:lnTo>
                      <a:pt x="348" y="522"/>
                    </a:lnTo>
                    <a:lnTo>
                      <a:pt x="352" y="524"/>
                    </a:lnTo>
                    <a:lnTo>
                      <a:pt x="354" y="526"/>
                    </a:lnTo>
                    <a:lnTo>
                      <a:pt x="356" y="530"/>
                    </a:lnTo>
                    <a:lnTo>
                      <a:pt x="358" y="534"/>
                    </a:lnTo>
                    <a:lnTo>
                      <a:pt x="358" y="534"/>
                    </a:lnTo>
                    <a:lnTo>
                      <a:pt x="358" y="544"/>
                    </a:lnTo>
                    <a:lnTo>
                      <a:pt x="358" y="556"/>
                    </a:lnTo>
                    <a:lnTo>
                      <a:pt x="364" y="584"/>
                    </a:lnTo>
                    <a:lnTo>
                      <a:pt x="372" y="612"/>
                    </a:lnTo>
                    <a:lnTo>
                      <a:pt x="382" y="640"/>
                    </a:lnTo>
                    <a:lnTo>
                      <a:pt x="424" y="640"/>
                    </a:lnTo>
                    <a:lnTo>
                      <a:pt x="424" y="640"/>
                    </a:lnTo>
                    <a:lnTo>
                      <a:pt x="432" y="630"/>
                    </a:lnTo>
                    <a:lnTo>
                      <a:pt x="438" y="624"/>
                    </a:lnTo>
                    <a:lnTo>
                      <a:pt x="446" y="620"/>
                    </a:lnTo>
                    <a:lnTo>
                      <a:pt x="452" y="620"/>
                    </a:lnTo>
                    <a:lnTo>
                      <a:pt x="458" y="622"/>
                    </a:lnTo>
                    <a:lnTo>
                      <a:pt x="464" y="628"/>
                    </a:lnTo>
                    <a:lnTo>
                      <a:pt x="470" y="632"/>
                    </a:lnTo>
                    <a:lnTo>
                      <a:pt x="474" y="640"/>
                    </a:lnTo>
                    <a:lnTo>
                      <a:pt x="560" y="640"/>
                    </a:lnTo>
                    <a:lnTo>
                      <a:pt x="560" y="100"/>
                    </a:lnTo>
                    <a:close/>
                  </a:path>
                </a:pathLst>
              </a:custGeom>
              <a:solidFill>
                <a:schemeClr val="accent1">
                  <a:alpha val="8000"/>
                </a:schemeClr>
              </a:solidFill>
              <a:ln>
                <a:noFill/>
              </a:ln>
              <a:effectLst>
                <a:glow rad="50800">
                  <a:schemeClr val="accent1">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prstClr val="white"/>
                  </a:solidFill>
                </a:endParaRPr>
              </a:p>
            </p:txBody>
          </p:sp>
        </p:grpSp>
        <p:grpSp>
          <p:nvGrpSpPr>
            <p:cNvPr id="64" name="Group 200"/>
            <p:cNvGrpSpPr/>
            <p:nvPr/>
          </p:nvGrpSpPr>
          <p:grpSpPr>
            <a:xfrm>
              <a:off x="-17347" y="0"/>
              <a:ext cx="9161347" cy="6857992"/>
              <a:chOff x="-17347" y="0"/>
              <a:chExt cx="9161347" cy="6857992"/>
            </a:xfrm>
          </p:grpSpPr>
          <p:sp>
            <p:nvSpPr>
              <p:cNvPr id="65" name="Freeform 16"/>
              <p:cNvSpPr>
                <a:spLocks noChangeAspect="1"/>
              </p:cNvSpPr>
              <p:nvPr/>
            </p:nvSpPr>
            <p:spPr bwMode="auto">
              <a:xfrm rot="9111631">
                <a:off x="7788433" y="1465582"/>
                <a:ext cx="1285378" cy="1966190"/>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2000"/>
                </a:schemeClr>
              </a:solidFill>
              <a:ln w="9525">
                <a:noFill/>
                <a:round/>
                <a:headEnd/>
                <a:tailEnd/>
              </a:ln>
              <a:effectLst>
                <a:glow rad="254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sz="1350">
                  <a:solidFill>
                    <a:prstClr val="white"/>
                  </a:solidFill>
                </a:endParaRPr>
              </a:p>
            </p:txBody>
          </p:sp>
          <p:sp>
            <p:nvSpPr>
              <p:cNvPr id="66" name="Freeform 24"/>
              <p:cNvSpPr>
                <a:spLocks noChangeAspect="1"/>
              </p:cNvSpPr>
              <p:nvPr/>
            </p:nvSpPr>
            <p:spPr bwMode="auto">
              <a:xfrm rot="4324833">
                <a:off x="8243059" y="5300272"/>
                <a:ext cx="474357" cy="1154204"/>
              </a:xfrm>
              <a:custGeom>
                <a:avLst/>
                <a:gdLst/>
                <a:ahLst/>
                <a:cxnLst>
                  <a:cxn ang="0">
                    <a:pos x="152" y="0"/>
                  </a:cxn>
                  <a:cxn ang="0">
                    <a:pos x="164" y="50"/>
                  </a:cxn>
                  <a:cxn ang="0">
                    <a:pos x="164" y="102"/>
                  </a:cxn>
                  <a:cxn ang="0">
                    <a:pos x="154" y="154"/>
                  </a:cxn>
                  <a:cxn ang="0">
                    <a:pos x="138" y="206"/>
                  </a:cxn>
                  <a:cxn ang="0">
                    <a:pos x="92" y="310"/>
                  </a:cxn>
                  <a:cxn ang="0">
                    <a:pos x="48" y="404"/>
                  </a:cxn>
                  <a:cxn ang="0">
                    <a:pos x="32" y="446"/>
                  </a:cxn>
                  <a:cxn ang="0">
                    <a:pos x="10" y="528"/>
                  </a:cxn>
                  <a:cxn ang="0">
                    <a:pos x="2" y="592"/>
                  </a:cxn>
                  <a:cxn ang="0">
                    <a:pos x="0" y="634"/>
                  </a:cxn>
                  <a:cxn ang="0">
                    <a:pos x="6" y="682"/>
                  </a:cxn>
                  <a:cxn ang="0">
                    <a:pos x="24" y="762"/>
                  </a:cxn>
                  <a:cxn ang="0">
                    <a:pos x="48" y="824"/>
                  </a:cxn>
                  <a:cxn ang="0">
                    <a:pos x="80" y="872"/>
                  </a:cxn>
                  <a:cxn ang="0">
                    <a:pos x="114" y="906"/>
                  </a:cxn>
                  <a:cxn ang="0">
                    <a:pos x="152" y="928"/>
                  </a:cxn>
                  <a:cxn ang="0">
                    <a:pos x="188" y="942"/>
                  </a:cxn>
                  <a:cxn ang="0">
                    <a:pos x="236" y="950"/>
                  </a:cxn>
                  <a:cxn ang="0">
                    <a:pos x="230" y="982"/>
                  </a:cxn>
                  <a:cxn ang="0">
                    <a:pos x="210" y="1050"/>
                  </a:cxn>
                  <a:cxn ang="0">
                    <a:pos x="186" y="1114"/>
                  </a:cxn>
                  <a:cxn ang="0">
                    <a:pos x="162" y="1150"/>
                  </a:cxn>
                  <a:cxn ang="0">
                    <a:pos x="142" y="1168"/>
                  </a:cxn>
                  <a:cxn ang="0">
                    <a:pos x="132" y="1174"/>
                  </a:cxn>
                  <a:cxn ang="0">
                    <a:pos x="126" y="1178"/>
                  </a:cxn>
                  <a:cxn ang="0">
                    <a:pos x="130" y="1188"/>
                  </a:cxn>
                  <a:cxn ang="0">
                    <a:pos x="134" y="1192"/>
                  </a:cxn>
                  <a:cxn ang="0">
                    <a:pos x="154" y="1202"/>
                  </a:cxn>
                  <a:cxn ang="0">
                    <a:pos x="172" y="1202"/>
                  </a:cxn>
                  <a:cxn ang="0">
                    <a:pos x="184" y="1198"/>
                  </a:cxn>
                  <a:cxn ang="0">
                    <a:pos x="194" y="1196"/>
                  </a:cxn>
                  <a:cxn ang="0">
                    <a:pos x="206" y="1188"/>
                  </a:cxn>
                  <a:cxn ang="0">
                    <a:pos x="214" y="1174"/>
                  </a:cxn>
                  <a:cxn ang="0">
                    <a:pos x="232" y="1134"/>
                  </a:cxn>
                  <a:cxn ang="0">
                    <a:pos x="262" y="1038"/>
                  </a:cxn>
                  <a:cxn ang="0">
                    <a:pos x="282" y="946"/>
                  </a:cxn>
                  <a:cxn ang="0">
                    <a:pos x="288" y="946"/>
                  </a:cxn>
                  <a:cxn ang="0">
                    <a:pos x="334" y="912"/>
                  </a:cxn>
                  <a:cxn ang="0">
                    <a:pos x="374" y="876"/>
                  </a:cxn>
                  <a:cxn ang="0">
                    <a:pos x="408" y="840"/>
                  </a:cxn>
                  <a:cxn ang="0">
                    <a:pos x="434" y="802"/>
                  </a:cxn>
                  <a:cxn ang="0">
                    <a:pos x="456" y="764"/>
                  </a:cxn>
                  <a:cxn ang="0">
                    <a:pos x="472" y="726"/>
                  </a:cxn>
                  <a:cxn ang="0">
                    <a:pos x="490" y="648"/>
                  </a:cxn>
                  <a:cxn ang="0">
                    <a:pos x="492" y="568"/>
                  </a:cxn>
                  <a:cxn ang="0">
                    <a:pos x="478" y="490"/>
                  </a:cxn>
                  <a:cxn ang="0">
                    <a:pos x="454" y="414"/>
                  </a:cxn>
                  <a:cxn ang="0">
                    <a:pos x="420" y="340"/>
                  </a:cxn>
                  <a:cxn ang="0">
                    <a:pos x="380" y="270"/>
                  </a:cxn>
                  <a:cxn ang="0">
                    <a:pos x="336" y="206"/>
                  </a:cxn>
                  <a:cxn ang="0">
                    <a:pos x="248" y="98"/>
                  </a:cxn>
                  <a:cxn ang="0">
                    <a:pos x="180" y="26"/>
                  </a:cxn>
                  <a:cxn ang="0">
                    <a:pos x="152" y="0"/>
                  </a:cxn>
                </a:cxnLst>
                <a:rect l="0" t="0" r="r" b="b"/>
                <a:pathLst>
                  <a:path w="494" h="1202">
                    <a:moveTo>
                      <a:pt x="152" y="0"/>
                    </a:moveTo>
                    <a:lnTo>
                      <a:pt x="152" y="0"/>
                    </a:lnTo>
                    <a:lnTo>
                      <a:pt x="160" y="26"/>
                    </a:lnTo>
                    <a:lnTo>
                      <a:pt x="164" y="50"/>
                    </a:lnTo>
                    <a:lnTo>
                      <a:pt x="166" y="76"/>
                    </a:lnTo>
                    <a:lnTo>
                      <a:pt x="164" y="102"/>
                    </a:lnTo>
                    <a:lnTo>
                      <a:pt x="160" y="128"/>
                    </a:lnTo>
                    <a:lnTo>
                      <a:pt x="154" y="154"/>
                    </a:lnTo>
                    <a:lnTo>
                      <a:pt x="148" y="180"/>
                    </a:lnTo>
                    <a:lnTo>
                      <a:pt x="138" y="206"/>
                    </a:lnTo>
                    <a:lnTo>
                      <a:pt x="116" y="258"/>
                    </a:lnTo>
                    <a:lnTo>
                      <a:pt x="92" y="310"/>
                    </a:lnTo>
                    <a:lnTo>
                      <a:pt x="70" y="358"/>
                    </a:lnTo>
                    <a:lnTo>
                      <a:pt x="48" y="404"/>
                    </a:lnTo>
                    <a:lnTo>
                      <a:pt x="48" y="404"/>
                    </a:lnTo>
                    <a:lnTo>
                      <a:pt x="32" y="446"/>
                    </a:lnTo>
                    <a:lnTo>
                      <a:pt x="18" y="488"/>
                    </a:lnTo>
                    <a:lnTo>
                      <a:pt x="10" y="528"/>
                    </a:lnTo>
                    <a:lnTo>
                      <a:pt x="4" y="562"/>
                    </a:lnTo>
                    <a:lnTo>
                      <a:pt x="2" y="592"/>
                    </a:lnTo>
                    <a:lnTo>
                      <a:pt x="0" y="614"/>
                    </a:lnTo>
                    <a:lnTo>
                      <a:pt x="0" y="634"/>
                    </a:lnTo>
                    <a:lnTo>
                      <a:pt x="0" y="634"/>
                    </a:lnTo>
                    <a:lnTo>
                      <a:pt x="6" y="682"/>
                    </a:lnTo>
                    <a:lnTo>
                      <a:pt x="14" y="724"/>
                    </a:lnTo>
                    <a:lnTo>
                      <a:pt x="24" y="762"/>
                    </a:lnTo>
                    <a:lnTo>
                      <a:pt x="36" y="796"/>
                    </a:lnTo>
                    <a:lnTo>
                      <a:pt x="48" y="824"/>
                    </a:lnTo>
                    <a:lnTo>
                      <a:pt x="64" y="850"/>
                    </a:lnTo>
                    <a:lnTo>
                      <a:pt x="80" y="872"/>
                    </a:lnTo>
                    <a:lnTo>
                      <a:pt x="96" y="890"/>
                    </a:lnTo>
                    <a:lnTo>
                      <a:pt x="114" y="906"/>
                    </a:lnTo>
                    <a:lnTo>
                      <a:pt x="132" y="918"/>
                    </a:lnTo>
                    <a:lnTo>
                      <a:pt x="152" y="928"/>
                    </a:lnTo>
                    <a:lnTo>
                      <a:pt x="170" y="936"/>
                    </a:lnTo>
                    <a:lnTo>
                      <a:pt x="188" y="942"/>
                    </a:lnTo>
                    <a:lnTo>
                      <a:pt x="204" y="946"/>
                    </a:lnTo>
                    <a:lnTo>
                      <a:pt x="236" y="950"/>
                    </a:lnTo>
                    <a:lnTo>
                      <a:pt x="236" y="950"/>
                    </a:lnTo>
                    <a:lnTo>
                      <a:pt x="230" y="982"/>
                    </a:lnTo>
                    <a:lnTo>
                      <a:pt x="220" y="1016"/>
                    </a:lnTo>
                    <a:lnTo>
                      <a:pt x="210" y="1050"/>
                    </a:lnTo>
                    <a:lnTo>
                      <a:pt x="200" y="1082"/>
                    </a:lnTo>
                    <a:lnTo>
                      <a:pt x="186" y="1114"/>
                    </a:lnTo>
                    <a:lnTo>
                      <a:pt x="170" y="1140"/>
                    </a:lnTo>
                    <a:lnTo>
                      <a:pt x="162" y="1150"/>
                    </a:lnTo>
                    <a:lnTo>
                      <a:pt x="152" y="1160"/>
                    </a:lnTo>
                    <a:lnTo>
                      <a:pt x="142" y="1168"/>
                    </a:lnTo>
                    <a:lnTo>
                      <a:pt x="132" y="1174"/>
                    </a:lnTo>
                    <a:lnTo>
                      <a:pt x="132" y="1174"/>
                    </a:lnTo>
                    <a:lnTo>
                      <a:pt x="130" y="1176"/>
                    </a:lnTo>
                    <a:lnTo>
                      <a:pt x="126" y="1178"/>
                    </a:lnTo>
                    <a:lnTo>
                      <a:pt x="126" y="1182"/>
                    </a:lnTo>
                    <a:lnTo>
                      <a:pt x="130" y="1188"/>
                    </a:lnTo>
                    <a:lnTo>
                      <a:pt x="130" y="1188"/>
                    </a:lnTo>
                    <a:lnTo>
                      <a:pt x="134" y="1192"/>
                    </a:lnTo>
                    <a:lnTo>
                      <a:pt x="146" y="1200"/>
                    </a:lnTo>
                    <a:lnTo>
                      <a:pt x="154" y="1202"/>
                    </a:lnTo>
                    <a:lnTo>
                      <a:pt x="162" y="1202"/>
                    </a:lnTo>
                    <a:lnTo>
                      <a:pt x="172" y="1202"/>
                    </a:lnTo>
                    <a:lnTo>
                      <a:pt x="184" y="1198"/>
                    </a:lnTo>
                    <a:lnTo>
                      <a:pt x="184" y="1198"/>
                    </a:lnTo>
                    <a:lnTo>
                      <a:pt x="190" y="1196"/>
                    </a:lnTo>
                    <a:lnTo>
                      <a:pt x="194" y="1196"/>
                    </a:lnTo>
                    <a:lnTo>
                      <a:pt x="200" y="1194"/>
                    </a:lnTo>
                    <a:lnTo>
                      <a:pt x="206" y="1188"/>
                    </a:lnTo>
                    <a:lnTo>
                      <a:pt x="206" y="1188"/>
                    </a:lnTo>
                    <a:lnTo>
                      <a:pt x="214" y="1174"/>
                    </a:lnTo>
                    <a:lnTo>
                      <a:pt x="224" y="1156"/>
                    </a:lnTo>
                    <a:lnTo>
                      <a:pt x="232" y="1134"/>
                    </a:lnTo>
                    <a:lnTo>
                      <a:pt x="242" y="1108"/>
                    </a:lnTo>
                    <a:lnTo>
                      <a:pt x="262" y="1038"/>
                    </a:lnTo>
                    <a:lnTo>
                      <a:pt x="282" y="946"/>
                    </a:lnTo>
                    <a:lnTo>
                      <a:pt x="282" y="946"/>
                    </a:lnTo>
                    <a:lnTo>
                      <a:pt x="288" y="946"/>
                    </a:lnTo>
                    <a:lnTo>
                      <a:pt x="288" y="946"/>
                    </a:lnTo>
                    <a:lnTo>
                      <a:pt x="312" y="928"/>
                    </a:lnTo>
                    <a:lnTo>
                      <a:pt x="334" y="912"/>
                    </a:lnTo>
                    <a:lnTo>
                      <a:pt x="354" y="894"/>
                    </a:lnTo>
                    <a:lnTo>
                      <a:pt x="374" y="876"/>
                    </a:lnTo>
                    <a:lnTo>
                      <a:pt x="392" y="858"/>
                    </a:lnTo>
                    <a:lnTo>
                      <a:pt x="408" y="840"/>
                    </a:lnTo>
                    <a:lnTo>
                      <a:pt x="422" y="822"/>
                    </a:lnTo>
                    <a:lnTo>
                      <a:pt x="434" y="802"/>
                    </a:lnTo>
                    <a:lnTo>
                      <a:pt x="446" y="784"/>
                    </a:lnTo>
                    <a:lnTo>
                      <a:pt x="456" y="764"/>
                    </a:lnTo>
                    <a:lnTo>
                      <a:pt x="466" y="746"/>
                    </a:lnTo>
                    <a:lnTo>
                      <a:pt x="472" y="726"/>
                    </a:lnTo>
                    <a:lnTo>
                      <a:pt x="484" y="688"/>
                    </a:lnTo>
                    <a:lnTo>
                      <a:pt x="490" y="648"/>
                    </a:lnTo>
                    <a:lnTo>
                      <a:pt x="494" y="608"/>
                    </a:lnTo>
                    <a:lnTo>
                      <a:pt x="492" y="568"/>
                    </a:lnTo>
                    <a:lnTo>
                      <a:pt x="486" y="530"/>
                    </a:lnTo>
                    <a:lnTo>
                      <a:pt x="478" y="490"/>
                    </a:lnTo>
                    <a:lnTo>
                      <a:pt x="468" y="452"/>
                    </a:lnTo>
                    <a:lnTo>
                      <a:pt x="454" y="414"/>
                    </a:lnTo>
                    <a:lnTo>
                      <a:pt x="438" y="376"/>
                    </a:lnTo>
                    <a:lnTo>
                      <a:pt x="420" y="340"/>
                    </a:lnTo>
                    <a:lnTo>
                      <a:pt x="400" y="304"/>
                    </a:lnTo>
                    <a:lnTo>
                      <a:pt x="380" y="270"/>
                    </a:lnTo>
                    <a:lnTo>
                      <a:pt x="358" y="238"/>
                    </a:lnTo>
                    <a:lnTo>
                      <a:pt x="336" y="206"/>
                    </a:lnTo>
                    <a:lnTo>
                      <a:pt x="290" y="148"/>
                    </a:lnTo>
                    <a:lnTo>
                      <a:pt x="248" y="98"/>
                    </a:lnTo>
                    <a:lnTo>
                      <a:pt x="210" y="58"/>
                    </a:lnTo>
                    <a:lnTo>
                      <a:pt x="180" y="26"/>
                    </a:lnTo>
                    <a:lnTo>
                      <a:pt x="152" y="0"/>
                    </a:lnTo>
                    <a:lnTo>
                      <a:pt x="152" y="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sz="1350">
                  <a:solidFill>
                    <a:prstClr val="white"/>
                  </a:solidFill>
                </a:endParaRPr>
              </a:p>
            </p:txBody>
          </p:sp>
          <p:sp>
            <p:nvSpPr>
              <p:cNvPr id="67" name="Freeform 28"/>
              <p:cNvSpPr>
                <a:spLocks noChangeAspect="1"/>
              </p:cNvSpPr>
              <p:nvPr/>
            </p:nvSpPr>
            <p:spPr bwMode="auto">
              <a:xfrm rot="19659348">
                <a:off x="7187072" y="3993953"/>
                <a:ext cx="942538" cy="1486797"/>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sz="1350">
                  <a:solidFill>
                    <a:prstClr val="white"/>
                  </a:solidFill>
                </a:endParaRPr>
              </a:p>
            </p:txBody>
          </p:sp>
          <p:sp>
            <p:nvSpPr>
              <p:cNvPr id="68" name="Freeform 32"/>
              <p:cNvSpPr>
                <a:spLocks noChangeAspect="1"/>
              </p:cNvSpPr>
              <p:nvPr/>
            </p:nvSpPr>
            <p:spPr bwMode="auto">
              <a:xfrm rot="1177916">
                <a:off x="7823628" y="381725"/>
                <a:ext cx="511311" cy="1209688"/>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sz="1350">
                  <a:solidFill>
                    <a:prstClr val="white"/>
                  </a:solidFill>
                </a:endParaRPr>
              </a:p>
            </p:txBody>
          </p:sp>
          <p:sp>
            <p:nvSpPr>
              <p:cNvPr id="69" name="Freeform 12"/>
              <p:cNvSpPr>
                <a:spLocks noChangeAspect="1"/>
              </p:cNvSpPr>
              <p:nvPr/>
            </p:nvSpPr>
            <p:spPr bwMode="auto">
              <a:xfrm rot="7111237">
                <a:off x="8078228" y="3447288"/>
                <a:ext cx="969106" cy="1009128"/>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sz="1350">
                  <a:solidFill>
                    <a:prstClr val="white"/>
                  </a:solidFill>
                </a:endParaRPr>
              </a:p>
            </p:txBody>
          </p:sp>
          <p:sp>
            <p:nvSpPr>
              <p:cNvPr id="70" name="Freeform 15"/>
              <p:cNvSpPr>
                <a:spLocks/>
              </p:cNvSpPr>
              <p:nvPr/>
            </p:nvSpPr>
            <p:spPr bwMode="auto">
              <a:xfrm>
                <a:off x="13588" y="6104914"/>
                <a:ext cx="482600" cy="753078"/>
              </a:xfrm>
              <a:custGeom>
                <a:avLst/>
                <a:gdLst>
                  <a:gd name="T0" fmla="*/ 424 w 424"/>
                  <a:gd name="T1" fmla="*/ 24 h 640"/>
                  <a:gd name="T2" fmla="*/ 424 w 424"/>
                  <a:gd name="T3" fmla="*/ 24 h 640"/>
                  <a:gd name="T4" fmla="*/ 420 w 424"/>
                  <a:gd name="T5" fmla="*/ 18 h 640"/>
                  <a:gd name="T6" fmla="*/ 414 w 424"/>
                  <a:gd name="T7" fmla="*/ 10 h 640"/>
                  <a:gd name="T8" fmla="*/ 408 w 424"/>
                  <a:gd name="T9" fmla="*/ 6 h 640"/>
                  <a:gd name="T10" fmla="*/ 402 w 424"/>
                  <a:gd name="T11" fmla="*/ 4 h 640"/>
                  <a:gd name="T12" fmla="*/ 394 w 424"/>
                  <a:gd name="T13" fmla="*/ 2 h 640"/>
                  <a:gd name="T14" fmla="*/ 386 w 424"/>
                  <a:gd name="T15" fmla="*/ 2 h 640"/>
                  <a:gd name="T16" fmla="*/ 386 w 424"/>
                  <a:gd name="T17" fmla="*/ 2 h 640"/>
                  <a:gd name="T18" fmla="*/ 380 w 424"/>
                  <a:gd name="T19" fmla="*/ 2 h 640"/>
                  <a:gd name="T20" fmla="*/ 376 w 424"/>
                  <a:gd name="T21" fmla="*/ 0 h 640"/>
                  <a:gd name="T22" fmla="*/ 372 w 424"/>
                  <a:gd name="T23" fmla="*/ 0 h 640"/>
                  <a:gd name="T24" fmla="*/ 364 w 424"/>
                  <a:gd name="T25" fmla="*/ 2 h 640"/>
                  <a:gd name="T26" fmla="*/ 364 w 424"/>
                  <a:gd name="T27" fmla="*/ 2 h 640"/>
                  <a:gd name="T28" fmla="*/ 354 w 424"/>
                  <a:gd name="T29" fmla="*/ 12 h 640"/>
                  <a:gd name="T30" fmla="*/ 342 w 424"/>
                  <a:gd name="T31" fmla="*/ 24 h 640"/>
                  <a:gd name="T32" fmla="*/ 328 w 424"/>
                  <a:gd name="T33" fmla="*/ 38 h 640"/>
                  <a:gd name="T34" fmla="*/ 312 w 424"/>
                  <a:gd name="T35" fmla="*/ 58 h 640"/>
                  <a:gd name="T36" fmla="*/ 276 w 424"/>
                  <a:gd name="T37" fmla="*/ 110 h 640"/>
                  <a:gd name="T38" fmla="*/ 232 w 424"/>
                  <a:gd name="T39" fmla="*/ 178 h 640"/>
                  <a:gd name="T40" fmla="*/ 232 w 424"/>
                  <a:gd name="T41" fmla="*/ 178 h 640"/>
                  <a:gd name="T42" fmla="*/ 210 w 424"/>
                  <a:gd name="T43" fmla="*/ 202 h 640"/>
                  <a:gd name="T44" fmla="*/ 186 w 424"/>
                  <a:gd name="T45" fmla="*/ 222 h 640"/>
                  <a:gd name="T46" fmla="*/ 160 w 424"/>
                  <a:gd name="T47" fmla="*/ 242 h 640"/>
                  <a:gd name="T48" fmla="*/ 132 w 424"/>
                  <a:gd name="T49" fmla="*/ 258 h 640"/>
                  <a:gd name="T50" fmla="*/ 100 w 424"/>
                  <a:gd name="T51" fmla="*/ 274 h 640"/>
                  <a:gd name="T52" fmla="*/ 68 w 424"/>
                  <a:gd name="T53" fmla="*/ 288 h 640"/>
                  <a:gd name="T54" fmla="*/ 34 w 424"/>
                  <a:gd name="T55" fmla="*/ 300 h 640"/>
                  <a:gd name="T56" fmla="*/ 0 w 424"/>
                  <a:gd name="T57" fmla="*/ 312 h 640"/>
                  <a:gd name="T58" fmla="*/ 0 w 424"/>
                  <a:gd name="T59" fmla="*/ 640 h 640"/>
                  <a:gd name="T60" fmla="*/ 386 w 424"/>
                  <a:gd name="T61" fmla="*/ 640 h 640"/>
                  <a:gd name="T62" fmla="*/ 386 w 424"/>
                  <a:gd name="T63" fmla="*/ 640 h 640"/>
                  <a:gd name="T64" fmla="*/ 376 w 424"/>
                  <a:gd name="T65" fmla="*/ 612 h 640"/>
                  <a:gd name="T66" fmla="*/ 358 w 424"/>
                  <a:gd name="T67" fmla="*/ 576 h 640"/>
                  <a:gd name="T68" fmla="*/ 358 w 424"/>
                  <a:gd name="T69" fmla="*/ 576 h 640"/>
                  <a:gd name="T70" fmla="*/ 336 w 424"/>
                  <a:gd name="T71" fmla="*/ 536 h 640"/>
                  <a:gd name="T72" fmla="*/ 316 w 424"/>
                  <a:gd name="T73" fmla="*/ 492 h 640"/>
                  <a:gd name="T74" fmla="*/ 296 w 424"/>
                  <a:gd name="T75" fmla="*/ 448 h 640"/>
                  <a:gd name="T76" fmla="*/ 278 w 424"/>
                  <a:gd name="T77" fmla="*/ 400 h 640"/>
                  <a:gd name="T78" fmla="*/ 264 w 424"/>
                  <a:gd name="T79" fmla="*/ 354 h 640"/>
                  <a:gd name="T80" fmla="*/ 254 w 424"/>
                  <a:gd name="T81" fmla="*/ 308 h 640"/>
                  <a:gd name="T82" fmla="*/ 252 w 424"/>
                  <a:gd name="T83" fmla="*/ 284 h 640"/>
                  <a:gd name="T84" fmla="*/ 250 w 424"/>
                  <a:gd name="T85" fmla="*/ 262 h 640"/>
                  <a:gd name="T86" fmla="*/ 250 w 424"/>
                  <a:gd name="T87" fmla="*/ 240 h 640"/>
                  <a:gd name="T88" fmla="*/ 252 w 424"/>
                  <a:gd name="T89" fmla="*/ 218 h 640"/>
                  <a:gd name="T90" fmla="*/ 252 w 424"/>
                  <a:gd name="T91" fmla="*/ 218 h 640"/>
                  <a:gd name="T92" fmla="*/ 282 w 424"/>
                  <a:gd name="T93" fmla="*/ 166 h 640"/>
                  <a:gd name="T94" fmla="*/ 302 w 424"/>
                  <a:gd name="T95" fmla="*/ 136 h 640"/>
                  <a:gd name="T96" fmla="*/ 322 w 424"/>
                  <a:gd name="T97" fmla="*/ 108 h 640"/>
                  <a:gd name="T98" fmla="*/ 346 w 424"/>
                  <a:gd name="T99" fmla="*/ 80 h 640"/>
                  <a:gd name="T100" fmla="*/ 370 w 424"/>
                  <a:gd name="T101" fmla="*/ 58 h 640"/>
                  <a:gd name="T102" fmla="*/ 382 w 424"/>
                  <a:gd name="T103" fmla="*/ 50 h 640"/>
                  <a:gd name="T104" fmla="*/ 394 w 424"/>
                  <a:gd name="T105" fmla="*/ 42 h 640"/>
                  <a:gd name="T106" fmla="*/ 406 w 424"/>
                  <a:gd name="T107" fmla="*/ 38 h 640"/>
                  <a:gd name="T108" fmla="*/ 418 w 424"/>
                  <a:gd name="T109" fmla="*/ 36 h 640"/>
                  <a:gd name="T110" fmla="*/ 418 w 424"/>
                  <a:gd name="T111" fmla="*/ 36 h 640"/>
                  <a:gd name="T112" fmla="*/ 420 w 424"/>
                  <a:gd name="T113" fmla="*/ 36 h 640"/>
                  <a:gd name="T114" fmla="*/ 424 w 424"/>
                  <a:gd name="T115" fmla="*/ 34 h 640"/>
                  <a:gd name="T116" fmla="*/ 424 w 424"/>
                  <a:gd name="T117" fmla="*/ 24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4" h="640">
                    <a:moveTo>
                      <a:pt x="424" y="24"/>
                    </a:moveTo>
                    <a:lnTo>
                      <a:pt x="424" y="24"/>
                    </a:lnTo>
                    <a:lnTo>
                      <a:pt x="420" y="18"/>
                    </a:lnTo>
                    <a:lnTo>
                      <a:pt x="414" y="10"/>
                    </a:lnTo>
                    <a:lnTo>
                      <a:pt x="408" y="6"/>
                    </a:lnTo>
                    <a:lnTo>
                      <a:pt x="402" y="4"/>
                    </a:lnTo>
                    <a:lnTo>
                      <a:pt x="394" y="2"/>
                    </a:lnTo>
                    <a:lnTo>
                      <a:pt x="386" y="2"/>
                    </a:lnTo>
                    <a:lnTo>
                      <a:pt x="386" y="2"/>
                    </a:lnTo>
                    <a:lnTo>
                      <a:pt x="380" y="2"/>
                    </a:lnTo>
                    <a:lnTo>
                      <a:pt x="376" y="0"/>
                    </a:lnTo>
                    <a:lnTo>
                      <a:pt x="372" y="0"/>
                    </a:lnTo>
                    <a:lnTo>
                      <a:pt x="364" y="2"/>
                    </a:lnTo>
                    <a:lnTo>
                      <a:pt x="364" y="2"/>
                    </a:lnTo>
                    <a:lnTo>
                      <a:pt x="354" y="12"/>
                    </a:lnTo>
                    <a:lnTo>
                      <a:pt x="342" y="24"/>
                    </a:lnTo>
                    <a:lnTo>
                      <a:pt x="328" y="38"/>
                    </a:lnTo>
                    <a:lnTo>
                      <a:pt x="312" y="58"/>
                    </a:lnTo>
                    <a:lnTo>
                      <a:pt x="276" y="110"/>
                    </a:lnTo>
                    <a:lnTo>
                      <a:pt x="232" y="178"/>
                    </a:lnTo>
                    <a:lnTo>
                      <a:pt x="232" y="178"/>
                    </a:lnTo>
                    <a:lnTo>
                      <a:pt x="210" y="202"/>
                    </a:lnTo>
                    <a:lnTo>
                      <a:pt x="186" y="222"/>
                    </a:lnTo>
                    <a:lnTo>
                      <a:pt x="160" y="242"/>
                    </a:lnTo>
                    <a:lnTo>
                      <a:pt x="132" y="258"/>
                    </a:lnTo>
                    <a:lnTo>
                      <a:pt x="100" y="274"/>
                    </a:lnTo>
                    <a:lnTo>
                      <a:pt x="68" y="288"/>
                    </a:lnTo>
                    <a:lnTo>
                      <a:pt x="34" y="300"/>
                    </a:lnTo>
                    <a:lnTo>
                      <a:pt x="0" y="312"/>
                    </a:lnTo>
                    <a:lnTo>
                      <a:pt x="0" y="640"/>
                    </a:lnTo>
                    <a:lnTo>
                      <a:pt x="386" y="640"/>
                    </a:lnTo>
                    <a:lnTo>
                      <a:pt x="386" y="640"/>
                    </a:lnTo>
                    <a:lnTo>
                      <a:pt x="376" y="612"/>
                    </a:lnTo>
                    <a:lnTo>
                      <a:pt x="358" y="576"/>
                    </a:lnTo>
                    <a:lnTo>
                      <a:pt x="358" y="576"/>
                    </a:lnTo>
                    <a:lnTo>
                      <a:pt x="336" y="536"/>
                    </a:lnTo>
                    <a:lnTo>
                      <a:pt x="316" y="492"/>
                    </a:lnTo>
                    <a:lnTo>
                      <a:pt x="296" y="448"/>
                    </a:lnTo>
                    <a:lnTo>
                      <a:pt x="278" y="400"/>
                    </a:lnTo>
                    <a:lnTo>
                      <a:pt x="264" y="354"/>
                    </a:lnTo>
                    <a:lnTo>
                      <a:pt x="254" y="308"/>
                    </a:lnTo>
                    <a:lnTo>
                      <a:pt x="252" y="284"/>
                    </a:lnTo>
                    <a:lnTo>
                      <a:pt x="250" y="262"/>
                    </a:lnTo>
                    <a:lnTo>
                      <a:pt x="250" y="240"/>
                    </a:lnTo>
                    <a:lnTo>
                      <a:pt x="252" y="218"/>
                    </a:lnTo>
                    <a:lnTo>
                      <a:pt x="252" y="218"/>
                    </a:lnTo>
                    <a:lnTo>
                      <a:pt x="282" y="166"/>
                    </a:lnTo>
                    <a:lnTo>
                      <a:pt x="302" y="136"/>
                    </a:lnTo>
                    <a:lnTo>
                      <a:pt x="322" y="108"/>
                    </a:lnTo>
                    <a:lnTo>
                      <a:pt x="346" y="80"/>
                    </a:lnTo>
                    <a:lnTo>
                      <a:pt x="370" y="58"/>
                    </a:lnTo>
                    <a:lnTo>
                      <a:pt x="382" y="50"/>
                    </a:lnTo>
                    <a:lnTo>
                      <a:pt x="394" y="42"/>
                    </a:lnTo>
                    <a:lnTo>
                      <a:pt x="406" y="38"/>
                    </a:lnTo>
                    <a:lnTo>
                      <a:pt x="418" y="36"/>
                    </a:lnTo>
                    <a:lnTo>
                      <a:pt x="418" y="36"/>
                    </a:lnTo>
                    <a:lnTo>
                      <a:pt x="420" y="36"/>
                    </a:lnTo>
                    <a:lnTo>
                      <a:pt x="424" y="34"/>
                    </a:lnTo>
                    <a:lnTo>
                      <a:pt x="424" y="24"/>
                    </a:lnTo>
                    <a:close/>
                  </a:path>
                </a:pathLst>
              </a:custGeom>
              <a:solidFill>
                <a:srgbClr val="000000">
                  <a:alpha val="2000"/>
                </a:srgb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prstClr val="white"/>
                  </a:solidFill>
                </a:endParaRPr>
              </a:p>
            </p:txBody>
          </p:sp>
          <p:sp>
            <p:nvSpPr>
              <p:cNvPr id="71" name="Freeform 27"/>
              <p:cNvSpPr>
                <a:spLocks noChangeAspect="1"/>
              </p:cNvSpPr>
              <p:nvPr/>
            </p:nvSpPr>
            <p:spPr bwMode="auto">
              <a:xfrm>
                <a:off x="-17347" y="3350958"/>
                <a:ext cx="912820" cy="1114002"/>
              </a:xfrm>
              <a:custGeom>
                <a:avLst/>
                <a:gdLst>
                  <a:gd name="T0" fmla="*/ 596 w 608"/>
                  <a:gd name="T1" fmla="*/ 682 h 742"/>
                  <a:gd name="T2" fmla="*/ 548 w 608"/>
                  <a:gd name="T3" fmla="*/ 628 h 742"/>
                  <a:gd name="T4" fmla="*/ 524 w 608"/>
                  <a:gd name="T5" fmla="*/ 574 h 742"/>
                  <a:gd name="T6" fmla="*/ 518 w 608"/>
                  <a:gd name="T7" fmla="*/ 506 h 742"/>
                  <a:gd name="T8" fmla="*/ 540 w 608"/>
                  <a:gd name="T9" fmla="*/ 422 h 742"/>
                  <a:gd name="T10" fmla="*/ 508 w 608"/>
                  <a:gd name="T11" fmla="*/ 376 h 742"/>
                  <a:gd name="T12" fmla="*/ 446 w 608"/>
                  <a:gd name="T13" fmla="*/ 312 h 742"/>
                  <a:gd name="T14" fmla="*/ 396 w 608"/>
                  <a:gd name="T15" fmla="*/ 286 h 742"/>
                  <a:gd name="T16" fmla="*/ 360 w 608"/>
                  <a:gd name="T17" fmla="*/ 280 h 742"/>
                  <a:gd name="T18" fmla="*/ 256 w 608"/>
                  <a:gd name="T19" fmla="*/ 282 h 742"/>
                  <a:gd name="T20" fmla="*/ 254 w 608"/>
                  <a:gd name="T21" fmla="*/ 276 h 742"/>
                  <a:gd name="T22" fmla="*/ 280 w 608"/>
                  <a:gd name="T23" fmla="*/ 270 h 742"/>
                  <a:gd name="T24" fmla="*/ 322 w 608"/>
                  <a:gd name="T25" fmla="*/ 252 h 742"/>
                  <a:gd name="T26" fmla="*/ 352 w 608"/>
                  <a:gd name="T27" fmla="*/ 232 h 742"/>
                  <a:gd name="T28" fmla="*/ 372 w 608"/>
                  <a:gd name="T29" fmla="*/ 208 h 742"/>
                  <a:gd name="T30" fmla="*/ 378 w 608"/>
                  <a:gd name="T31" fmla="*/ 182 h 742"/>
                  <a:gd name="T32" fmla="*/ 366 w 608"/>
                  <a:gd name="T33" fmla="*/ 156 h 742"/>
                  <a:gd name="T34" fmla="*/ 388 w 608"/>
                  <a:gd name="T35" fmla="*/ 146 h 742"/>
                  <a:gd name="T36" fmla="*/ 424 w 608"/>
                  <a:gd name="T37" fmla="*/ 142 h 742"/>
                  <a:gd name="T38" fmla="*/ 442 w 608"/>
                  <a:gd name="T39" fmla="*/ 148 h 742"/>
                  <a:gd name="T40" fmla="*/ 408 w 608"/>
                  <a:gd name="T41" fmla="*/ 114 h 742"/>
                  <a:gd name="T42" fmla="*/ 332 w 608"/>
                  <a:gd name="T43" fmla="*/ 66 h 742"/>
                  <a:gd name="T44" fmla="*/ 312 w 608"/>
                  <a:gd name="T45" fmla="*/ 62 h 742"/>
                  <a:gd name="T46" fmla="*/ 278 w 608"/>
                  <a:gd name="T47" fmla="*/ 64 h 742"/>
                  <a:gd name="T48" fmla="*/ 250 w 608"/>
                  <a:gd name="T49" fmla="*/ 80 h 742"/>
                  <a:gd name="T50" fmla="*/ 220 w 608"/>
                  <a:gd name="T51" fmla="*/ 96 h 742"/>
                  <a:gd name="T52" fmla="*/ 184 w 608"/>
                  <a:gd name="T53" fmla="*/ 104 h 742"/>
                  <a:gd name="T54" fmla="*/ 148 w 608"/>
                  <a:gd name="T55" fmla="*/ 98 h 742"/>
                  <a:gd name="T56" fmla="*/ 118 w 608"/>
                  <a:gd name="T57" fmla="*/ 66 h 742"/>
                  <a:gd name="T58" fmla="*/ 106 w 608"/>
                  <a:gd name="T59" fmla="*/ 0 h 742"/>
                  <a:gd name="T60" fmla="*/ 82 w 608"/>
                  <a:gd name="T61" fmla="*/ 28 h 742"/>
                  <a:gd name="T62" fmla="*/ 32 w 608"/>
                  <a:gd name="T63" fmla="*/ 70 h 742"/>
                  <a:gd name="T64" fmla="*/ 0 w 608"/>
                  <a:gd name="T65" fmla="*/ 88 h 742"/>
                  <a:gd name="T66" fmla="*/ 20 w 608"/>
                  <a:gd name="T67" fmla="*/ 734 h 742"/>
                  <a:gd name="T68" fmla="*/ 40 w 608"/>
                  <a:gd name="T69" fmla="*/ 742 h 742"/>
                  <a:gd name="T70" fmla="*/ 28 w 608"/>
                  <a:gd name="T71" fmla="*/ 728 h 742"/>
                  <a:gd name="T72" fmla="*/ 20 w 608"/>
                  <a:gd name="T73" fmla="*/ 692 h 742"/>
                  <a:gd name="T74" fmla="*/ 22 w 608"/>
                  <a:gd name="T75" fmla="*/ 668 h 742"/>
                  <a:gd name="T76" fmla="*/ 48 w 608"/>
                  <a:gd name="T77" fmla="*/ 670 h 742"/>
                  <a:gd name="T78" fmla="*/ 72 w 608"/>
                  <a:gd name="T79" fmla="*/ 654 h 742"/>
                  <a:gd name="T80" fmla="*/ 86 w 608"/>
                  <a:gd name="T81" fmla="*/ 626 h 742"/>
                  <a:gd name="T82" fmla="*/ 92 w 608"/>
                  <a:gd name="T83" fmla="*/ 592 h 742"/>
                  <a:gd name="T84" fmla="*/ 94 w 608"/>
                  <a:gd name="T85" fmla="*/ 546 h 742"/>
                  <a:gd name="T86" fmla="*/ 90 w 608"/>
                  <a:gd name="T87" fmla="*/ 520 h 742"/>
                  <a:gd name="T88" fmla="*/ 96 w 608"/>
                  <a:gd name="T89" fmla="*/ 520 h 742"/>
                  <a:gd name="T90" fmla="*/ 134 w 608"/>
                  <a:gd name="T91" fmla="*/ 616 h 742"/>
                  <a:gd name="T92" fmla="*/ 152 w 608"/>
                  <a:gd name="T93" fmla="*/ 648 h 742"/>
                  <a:gd name="T94" fmla="*/ 194 w 608"/>
                  <a:gd name="T95" fmla="*/ 684 h 742"/>
                  <a:gd name="T96" fmla="*/ 278 w 608"/>
                  <a:gd name="T97" fmla="*/ 718 h 742"/>
                  <a:gd name="T98" fmla="*/ 332 w 608"/>
                  <a:gd name="T99" fmla="*/ 730 h 742"/>
                  <a:gd name="T100" fmla="*/ 400 w 608"/>
                  <a:gd name="T101" fmla="*/ 678 h 742"/>
                  <a:gd name="T102" fmla="*/ 466 w 608"/>
                  <a:gd name="T103" fmla="*/ 660 h 742"/>
                  <a:gd name="T104" fmla="*/ 526 w 608"/>
                  <a:gd name="T105" fmla="*/ 662 h 742"/>
                  <a:gd name="T106" fmla="*/ 594 w 608"/>
                  <a:gd name="T107" fmla="*/ 684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8" h="742">
                    <a:moveTo>
                      <a:pt x="608" y="692"/>
                    </a:moveTo>
                    <a:lnTo>
                      <a:pt x="608" y="692"/>
                    </a:lnTo>
                    <a:lnTo>
                      <a:pt x="596" y="682"/>
                    </a:lnTo>
                    <a:lnTo>
                      <a:pt x="578" y="666"/>
                    </a:lnTo>
                    <a:lnTo>
                      <a:pt x="558" y="642"/>
                    </a:lnTo>
                    <a:lnTo>
                      <a:pt x="548" y="628"/>
                    </a:lnTo>
                    <a:lnTo>
                      <a:pt x="540" y="610"/>
                    </a:lnTo>
                    <a:lnTo>
                      <a:pt x="532" y="594"/>
                    </a:lnTo>
                    <a:lnTo>
                      <a:pt x="524" y="574"/>
                    </a:lnTo>
                    <a:lnTo>
                      <a:pt x="520" y="552"/>
                    </a:lnTo>
                    <a:lnTo>
                      <a:pt x="518" y="530"/>
                    </a:lnTo>
                    <a:lnTo>
                      <a:pt x="518" y="506"/>
                    </a:lnTo>
                    <a:lnTo>
                      <a:pt x="522" y="480"/>
                    </a:lnTo>
                    <a:lnTo>
                      <a:pt x="528" y="452"/>
                    </a:lnTo>
                    <a:lnTo>
                      <a:pt x="540" y="422"/>
                    </a:lnTo>
                    <a:lnTo>
                      <a:pt x="540" y="422"/>
                    </a:lnTo>
                    <a:lnTo>
                      <a:pt x="526" y="400"/>
                    </a:lnTo>
                    <a:lnTo>
                      <a:pt x="508" y="376"/>
                    </a:lnTo>
                    <a:lnTo>
                      <a:pt x="486" y="350"/>
                    </a:lnTo>
                    <a:lnTo>
                      <a:pt x="460" y="324"/>
                    </a:lnTo>
                    <a:lnTo>
                      <a:pt x="446" y="312"/>
                    </a:lnTo>
                    <a:lnTo>
                      <a:pt x="430" y="302"/>
                    </a:lnTo>
                    <a:lnTo>
                      <a:pt x="414" y="292"/>
                    </a:lnTo>
                    <a:lnTo>
                      <a:pt x="396" y="286"/>
                    </a:lnTo>
                    <a:lnTo>
                      <a:pt x="380" y="282"/>
                    </a:lnTo>
                    <a:lnTo>
                      <a:pt x="360" y="280"/>
                    </a:lnTo>
                    <a:lnTo>
                      <a:pt x="360" y="280"/>
                    </a:lnTo>
                    <a:lnTo>
                      <a:pt x="272" y="282"/>
                    </a:lnTo>
                    <a:lnTo>
                      <a:pt x="256" y="282"/>
                    </a:lnTo>
                    <a:lnTo>
                      <a:pt x="256" y="282"/>
                    </a:lnTo>
                    <a:lnTo>
                      <a:pt x="254" y="282"/>
                    </a:lnTo>
                    <a:lnTo>
                      <a:pt x="254" y="280"/>
                    </a:lnTo>
                    <a:lnTo>
                      <a:pt x="254" y="276"/>
                    </a:lnTo>
                    <a:lnTo>
                      <a:pt x="254" y="276"/>
                    </a:lnTo>
                    <a:lnTo>
                      <a:pt x="262" y="274"/>
                    </a:lnTo>
                    <a:lnTo>
                      <a:pt x="280" y="270"/>
                    </a:lnTo>
                    <a:lnTo>
                      <a:pt x="292" y="266"/>
                    </a:lnTo>
                    <a:lnTo>
                      <a:pt x="306" y="260"/>
                    </a:lnTo>
                    <a:lnTo>
                      <a:pt x="322" y="252"/>
                    </a:lnTo>
                    <a:lnTo>
                      <a:pt x="340" y="240"/>
                    </a:lnTo>
                    <a:lnTo>
                      <a:pt x="340" y="240"/>
                    </a:lnTo>
                    <a:lnTo>
                      <a:pt x="352" y="232"/>
                    </a:lnTo>
                    <a:lnTo>
                      <a:pt x="360" y="224"/>
                    </a:lnTo>
                    <a:lnTo>
                      <a:pt x="368" y="216"/>
                    </a:lnTo>
                    <a:lnTo>
                      <a:pt x="372" y="208"/>
                    </a:lnTo>
                    <a:lnTo>
                      <a:pt x="376" y="202"/>
                    </a:lnTo>
                    <a:lnTo>
                      <a:pt x="378" y="194"/>
                    </a:lnTo>
                    <a:lnTo>
                      <a:pt x="378" y="182"/>
                    </a:lnTo>
                    <a:lnTo>
                      <a:pt x="376" y="172"/>
                    </a:lnTo>
                    <a:lnTo>
                      <a:pt x="372" y="164"/>
                    </a:lnTo>
                    <a:lnTo>
                      <a:pt x="366" y="156"/>
                    </a:lnTo>
                    <a:lnTo>
                      <a:pt x="366" y="156"/>
                    </a:lnTo>
                    <a:lnTo>
                      <a:pt x="372" y="154"/>
                    </a:lnTo>
                    <a:lnTo>
                      <a:pt x="388" y="146"/>
                    </a:lnTo>
                    <a:lnTo>
                      <a:pt x="400" y="144"/>
                    </a:lnTo>
                    <a:lnTo>
                      <a:pt x="412" y="142"/>
                    </a:lnTo>
                    <a:lnTo>
                      <a:pt x="424" y="142"/>
                    </a:lnTo>
                    <a:lnTo>
                      <a:pt x="438" y="146"/>
                    </a:lnTo>
                    <a:lnTo>
                      <a:pt x="438" y="146"/>
                    </a:lnTo>
                    <a:lnTo>
                      <a:pt x="442" y="148"/>
                    </a:lnTo>
                    <a:lnTo>
                      <a:pt x="444" y="146"/>
                    </a:lnTo>
                    <a:lnTo>
                      <a:pt x="438" y="140"/>
                    </a:lnTo>
                    <a:lnTo>
                      <a:pt x="408" y="114"/>
                    </a:lnTo>
                    <a:lnTo>
                      <a:pt x="364" y="84"/>
                    </a:lnTo>
                    <a:lnTo>
                      <a:pt x="346" y="72"/>
                    </a:lnTo>
                    <a:lnTo>
                      <a:pt x="332" y="66"/>
                    </a:lnTo>
                    <a:lnTo>
                      <a:pt x="332" y="66"/>
                    </a:lnTo>
                    <a:lnTo>
                      <a:pt x="322" y="64"/>
                    </a:lnTo>
                    <a:lnTo>
                      <a:pt x="312" y="62"/>
                    </a:lnTo>
                    <a:lnTo>
                      <a:pt x="300" y="62"/>
                    </a:lnTo>
                    <a:lnTo>
                      <a:pt x="288" y="62"/>
                    </a:lnTo>
                    <a:lnTo>
                      <a:pt x="278" y="64"/>
                    </a:lnTo>
                    <a:lnTo>
                      <a:pt x="266" y="68"/>
                    </a:lnTo>
                    <a:lnTo>
                      <a:pt x="258" y="72"/>
                    </a:lnTo>
                    <a:lnTo>
                      <a:pt x="250" y="80"/>
                    </a:lnTo>
                    <a:lnTo>
                      <a:pt x="250" y="80"/>
                    </a:lnTo>
                    <a:lnTo>
                      <a:pt x="238" y="88"/>
                    </a:lnTo>
                    <a:lnTo>
                      <a:pt x="220" y="96"/>
                    </a:lnTo>
                    <a:lnTo>
                      <a:pt x="208" y="100"/>
                    </a:lnTo>
                    <a:lnTo>
                      <a:pt x="196" y="104"/>
                    </a:lnTo>
                    <a:lnTo>
                      <a:pt x="184" y="104"/>
                    </a:lnTo>
                    <a:lnTo>
                      <a:pt x="172" y="104"/>
                    </a:lnTo>
                    <a:lnTo>
                      <a:pt x="160" y="102"/>
                    </a:lnTo>
                    <a:lnTo>
                      <a:pt x="148" y="98"/>
                    </a:lnTo>
                    <a:lnTo>
                      <a:pt x="136" y="90"/>
                    </a:lnTo>
                    <a:lnTo>
                      <a:pt x="126" y="80"/>
                    </a:lnTo>
                    <a:lnTo>
                      <a:pt x="118" y="66"/>
                    </a:lnTo>
                    <a:lnTo>
                      <a:pt x="112" y="48"/>
                    </a:lnTo>
                    <a:lnTo>
                      <a:pt x="108" y="26"/>
                    </a:lnTo>
                    <a:lnTo>
                      <a:pt x="106" y="0"/>
                    </a:lnTo>
                    <a:lnTo>
                      <a:pt x="106" y="0"/>
                    </a:lnTo>
                    <a:lnTo>
                      <a:pt x="100" y="8"/>
                    </a:lnTo>
                    <a:lnTo>
                      <a:pt x="82" y="28"/>
                    </a:lnTo>
                    <a:lnTo>
                      <a:pt x="68" y="42"/>
                    </a:lnTo>
                    <a:lnTo>
                      <a:pt x="52" y="56"/>
                    </a:lnTo>
                    <a:lnTo>
                      <a:pt x="32" y="70"/>
                    </a:lnTo>
                    <a:lnTo>
                      <a:pt x="8" y="82"/>
                    </a:lnTo>
                    <a:lnTo>
                      <a:pt x="8" y="82"/>
                    </a:lnTo>
                    <a:lnTo>
                      <a:pt x="0" y="88"/>
                    </a:lnTo>
                    <a:lnTo>
                      <a:pt x="0" y="724"/>
                    </a:lnTo>
                    <a:lnTo>
                      <a:pt x="0" y="724"/>
                    </a:lnTo>
                    <a:lnTo>
                      <a:pt x="20" y="734"/>
                    </a:lnTo>
                    <a:lnTo>
                      <a:pt x="34" y="742"/>
                    </a:lnTo>
                    <a:lnTo>
                      <a:pt x="40" y="742"/>
                    </a:lnTo>
                    <a:lnTo>
                      <a:pt x="40" y="742"/>
                    </a:lnTo>
                    <a:lnTo>
                      <a:pt x="38" y="738"/>
                    </a:lnTo>
                    <a:lnTo>
                      <a:pt x="38" y="738"/>
                    </a:lnTo>
                    <a:lnTo>
                      <a:pt x="28" y="728"/>
                    </a:lnTo>
                    <a:lnTo>
                      <a:pt x="24" y="716"/>
                    </a:lnTo>
                    <a:lnTo>
                      <a:pt x="20" y="704"/>
                    </a:lnTo>
                    <a:lnTo>
                      <a:pt x="20" y="692"/>
                    </a:lnTo>
                    <a:lnTo>
                      <a:pt x="20" y="676"/>
                    </a:lnTo>
                    <a:lnTo>
                      <a:pt x="22" y="668"/>
                    </a:lnTo>
                    <a:lnTo>
                      <a:pt x="22" y="668"/>
                    </a:lnTo>
                    <a:lnTo>
                      <a:pt x="30" y="670"/>
                    </a:lnTo>
                    <a:lnTo>
                      <a:pt x="38" y="672"/>
                    </a:lnTo>
                    <a:lnTo>
                      <a:pt x="48" y="670"/>
                    </a:lnTo>
                    <a:lnTo>
                      <a:pt x="60" y="664"/>
                    </a:lnTo>
                    <a:lnTo>
                      <a:pt x="66" y="660"/>
                    </a:lnTo>
                    <a:lnTo>
                      <a:pt x="72" y="654"/>
                    </a:lnTo>
                    <a:lnTo>
                      <a:pt x="76" y="646"/>
                    </a:lnTo>
                    <a:lnTo>
                      <a:pt x="82" y="638"/>
                    </a:lnTo>
                    <a:lnTo>
                      <a:pt x="86" y="626"/>
                    </a:lnTo>
                    <a:lnTo>
                      <a:pt x="88" y="612"/>
                    </a:lnTo>
                    <a:lnTo>
                      <a:pt x="88" y="612"/>
                    </a:lnTo>
                    <a:lnTo>
                      <a:pt x="92" y="592"/>
                    </a:lnTo>
                    <a:lnTo>
                      <a:pt x="94" y="574"/>
                    </a:lnTo>
                    <a:lnTo>
                      <a:pt x="94" y="558"/>
                    </a:lnTo>
                    <a:lnTo>
                      <a:pt x="94" y="546"/>
                    </a:lnTo>
                    <a:lnTo>
                      <a:pt x="90" y="528"/>
                    </a:lnTo>
                    <a:lnTo>
                      <a:pt x="90" y="520"/>
                    </a:lnTo>
                    <a:lnTo>
                      <a:pt x="90" y="520"/>
                    </a:lnTo>
                    <a:lnTo>
                      <a:pt x="92" y="518"/>
                    </a:lnTo>
                    <a:lnTo>
                      <a:pt x="94" y="518"/>
                    </a:lnTo>
                    <a:lnTo>
                      <a:pt x="96" y="520"/>
                    </a:lnTo>
                    <a:lnTo>
                      <a:pt x="96" y="520"/>
                    </a:lnTo>
                    <a:lnTo>
                      <a:pt x="102" y="534"/>
                    </a:lnTo>
                    <a:lnTo>
                      <a:pt x="134" y="616"/>
                    </a:lnTo>
                    <a:lnTo>
                      <a:pt x="134" y="616"/>
                    </a:lnTo>
                    <a:lnTo>
                      <a:pt x="142" y="634"/>
                    </a:lnTo>
                    <a:lnTo>
                      <a:pt x="152" y="648"/>
                    </a:lnTo>
                    <a:lnTo>
                      <a:pt x="164" y="662"/>
                    </a:lnTo>
                    <a:lnTo>
                      <a:pt x="180" y="674"/>
                    </a:lnTo>
                    <a:lnTo>
                      <a:pt x="194" y="684"/>
                    </a:lnTo>
                    <a:lnTo>
                      <a:pt x="212" y="692"/>
                    </a:lnTo>
                    <a:lnTo>
                      <a:pt x="246" y="708"/>
                    </a:lnTo>
                    <a:lnTo>
                      <a:pt x="278" y="718"/>
                    </a:lnTo>
                    <a:lnTo>
                      <a:pt x="306" y="724"/>
                    </a:lnTo>
                    <a:lnTo>
                      <a:pt x="332" y="730"/>
                    </a:lnTo>
                    <a:lnTo>
                      <a:pt x="332" y="730"/>
                    </a:lnTo>
                    <a:lnTo>
                      <a:pt x="354" y="708"/>
                    </a:lnTo>
                    <a:lnTo>
                      <a:pt x="378" y="692"/>
                    </a:lnTo>
                    <a:lnTo>
                      <a:pt x="400" y="678"/>
                    </a:lnTo>
                    <a:lnTo>
                      <a:pt x="424" y="670"/>
                    </a:lnTo>
                    <a:lnTo>
                      <a:pt x="446" y="662"/>
                    </a:lnTo>
                    <a:lnTo>
                      <a:pt x="466" y="660"/>
                    </a:lnTo>
                    <a:lnTo>
                      <a:pt x="488" y="658"/>
                    </a:lnTo>
                    <a:lnTo>
                      <a:pt x="506" y="658"/>
                    </a:lnTo>
                    <a:lnTo>
                      <a:pt x="526" y="662"/>
                    </a:lnTo>
                    <a:lnTo>
                      <a:pt x="542" y="664"/>
                    </a:lnTo>
                    <a:lnTo>
                      <a:pt x="572" y="674"/>
                    </a:lnTo>
                    <a:lnTo>
                      <a:pt x="594" y="684"/>
                    </a:lnTo>
                    <a:lnTo>
                      <a:pt x="608" y="692"/>
                    </a:lnTo>
                    <a:lnTo>
                      <a:pt x="608" y="692"/>
                    </a:lnTo>
                    <a:close/>
                  </a:path>
                </a:pathLst>
              </a:custGeom>
              <a:solidFill>
                <a:schemeClr val="accent1">
                  <a:alpha val="2000"/>
                </a:schemeClr>
              </a:solidFill>
              <a:ln>
                <a:noFill/>
              </a:ln>
              <a:effectLst>
                <a:glow rad="254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prstClr val="white"/>
                  </a:solidFill>
                </a:endParaRPr>
              </a:p>
            </p:txBody>
          </p:sp>
          <p:sp>
            <p:nvSpPr>
              <p:cNvPr id="72" name="Freeform 51"/>
              <p:cNvSpPr>
                <a:spLocks noChangeAspect="1"/>
              </p:cNvSpPr>
              <p:nvPr/>
            </p:nvSpPr>
            <p:spPr bwMode="auto">
              <a:xfrm>
                <a:off x="-17347" y="1413937"/>
                <a:ext cx="499947" cy="1321457"/>
              </a:xfrm>
              <a:custGeom>
                <a:avLst/>
                <a:gdLst>
                  <a:gd name="T0" fmla="*/ 382 w 426"/>
                  <a:gd name="T1" fmla="*/ 404 h 1126"/>
                  <a:gd name="T2" fmla="*/ 390 w 426"/>
                  <a:gd name="T3" fmla="*/ 392 h 1126"/>
                  <a:gd name="T4" fmla="*/ 404 w 426"/>
                  <a:gd name="T5" fmla="*/ 356 h 1126"/>
                  <a:gd name="T6" fmla="*/ 408 w 426"/>
                  <a:gd name="T7" fmla="*/ 326 h 1126"/>
                  <a:gd name="T8" fmla="*/ 402 w 426"/>
                  <a:gd name="T9" fmla="*/ 274 h 1126"/>
                  <a:gd name="T10" fmla="*/ 376 w 426"/>
                  <a:gd name="T11" fmla="*/ 206 h 1126"/>
                  <a:gd name="T12" fmla="*/ 350 w 426"/>
                  <a:gd name="T13" fmla="*/ 176 h 1126"/>
                  <a:gd name="T14" fmla="*/ 338 w 426"/>
                  <a:gd name="T15" fmla="*/ 176 h 1126"/>
                  <a:gd name="T16" fmla="*/ 294 w 426"/>
                  <a:gd name="T17" fmla="*/ 198 h 1126"/>
                  <a:gd name="T18" fmla="*/ 212 w 426"/>
                  <a:gd name="T19" fmla="*/ 268 h 1126"/>
                  <a:gd name="T20" fmla="*/ 212 w 426"/>
                  <a:gd name="T21" fmla="*/ 270 h 1126"/>
                  <a:gd name="T22" fmla="*/ 172 w 426"/>
                  <a:gd name="T23" fmla="*/ 318 h 1126"/>
                  <a:gd name="T24" fmla="*/ 152 w 426"/>
                  <a:gd name="T25" fmla="*/ 354 h 1126"/>
                  <a:gd name="T26" fmla="*/ 146 w 426"/>
                  <a:gd name="T27" fmla="*/ 358 h 1126"/>
                  <a:gd name="T28" fmla="*/ 144 w 426"/>
                  <a:gd name="T29" fmla="*/ 354 h 1126"/>
                  <a:gd name="T30" fmla="*/ 172 w 426"/>
                  <a:gd name="T31" fmla="*/ 236 h 1126"/>
                  <a:gd name="T32" fmla="*/ 172 w 426"/>
                  <a:gd name="T33" fmla="*/ 174 h 1126"/>
                  <a:gd name="T34" fmla="*/ 148 w 426"/>
                  <a:gd name="T35" fmla="*/ 114 h 1126"/>
                  <a:gd name="T36" fmla="*/ 100 w 426"/>
                  <a:gd name="T37" fmla="*/ 46 h 1126"/>
                  <a:gd name="T38" fmla="*/ 56 w 426"/>
                  <a:gd name="T39" fmla="*/ 0 h 1126"/>
                  <a:gd name="T40" fmla="*/ 0 w 426"/>
                  <a:gd name="T41" fmla="*/ 820 h 1126"/>
                  <a:gd name="T42" fmla="*/ 34 w 426"/>
                  <a:gd name="T43" fmla="*/ 800 h 1126"/>
                  <a:gd name="T44" fmla="*/ 80 w 426"/>
                  <a:gd name="T45" fmla="*/ 754 h 1126"/>
                  <a:gd name="T46" fmla="*/ 102 w 426"/>
                  <a:gd name="T47" fmla="*/ 764 h 1126"/>
                  <a:gd name="T48" fmla="*/ 152 w 426"/>
                  <a:gd name="T49" fmla="*/ 908 h 1126"/>
                  <a:gd name="T50" fmla="*/ 168 w 426"/>
                  <a:gd name="T51" fmla="*/ 994 h 1126"/>
                  <a:gd name="T52" fmla="*/ 166 w 426"/>
                  <a:gd name="T53" fmla="*/ 1070 h 1126"/>
                  <a:gd name="T54" fmla="*/ 150 w 426"/>
                  <a:gd name="T55" fmla="*/ 1108 h 1126"/>
                  <a:gd name="T56" fmla="*/ 150 w 426"/>
                  <a:gd name="T57" fmla="*/ 1120 h 1126"/>
                  <a:gd name="T58" fmla="*/ 156 w 426"/>
                  <a:gd name="T59" fmla="*/ 1124 h 1126"/>
                  <a:gd name="T60" fmla="*/ 188 w 426"/>
                  <a:gd name="T61" fmla="*/ 1124 h 1126"/>
                  <a:gd name="T62" fmla="*/ 214 w 426"/>
                  <a:gd name="T63" fmla="*/ 1102 h 1126"/>
                  <a:gd name="T64" fmla="*/ 224 w 426"/>
                  <a:gd name="T65" fmla="*/ 1094 h 1126"/>
                  <a:gd name="T66" fmla="*/ 232 w 426"/>
                  <a:gd name="T67" fmla="*/ 1080 h 1126"/>
                  <a:gd name="T68" fmla="*/ 224 w 426"/>
                  <a:gd name="T69" fmla="*/ 998 h 1126"/>
                  <a:gd name="T70" fmla="*/ 188 w 426"/>
                  <a:gd name="T71" fmla="*/ 854 h 1126"/>
                  <a:gd name="T72" fmla="*/ 144 w 426"/>
                  <a:gd name="T73" fmla="*/ 720 h 1126"/>
                  <a:gd name="T74" fmla="*/ 218 w 426"/>
                  <a:gd name="T75" fmla="*/ 726 h 1126"/>
                  <a:gd name="T76" fmla="*/ 278 w 426"/>
                  <a:gd name="T77" fmla="*/ 708 h 1126"/>
                  <a:gd name="T78" fmla="*/ 308 w 426"/>
                  <a:gd name="T79" fmla="*/ 682 h 1126"/>
                  <a:gd name="T80" fmla="*/ 350 w 426"/>
                  <a:gd name="T81" fmla="*/ 640 h 1126"/>
                  <a:gd name="T82" fmla="*/ 416 w 426"/>
                  <a:gd name="T83" fmla="*/ 598 h 1126"/>
                  <a:gd name="T84" fmla="*/ 396 w 426"/>
                  <a:gd name="T85" fmla="*/ 586 h 1126"/>
                  <a:gd name="T86" fmla="*/ 340 w 426"/>
                  <a:gd name="T87" fmla="*/ 550 h 1126"/>
                  <a:gd name="T88" fmla="*/ 322 w 426"/>
                  <a:gd name="T89" fmla="*/ 508 h 1126"/>
                  <a:gd name="T90" fmla="*/ 330 w 426"/>
                  <a:gd name="T91" fmla="*/ 466 h 1126"/>
                  <a:gd name="T92" fmla="*/ 358 w 426"/>
                  <a:gd name="T93" fmla="*/ 422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6" h="1126">
                    <a:moveTo>
                      <a:pt x="372" y="412"/>
                    </a:moveTo>
                    <a:lnTo>
                      <a:pt x="372" y="412"/>
                    </a:lnTo>
                    <a:lnTo>
                      <a:pt x="382" y="404"/>
                    </a:lnTo>
                    <a:lnTo>
                      <a:pt x="390" y="392"/>
                    </a:lnTo>
                    <a:lnTo>
                      <a:pt x="390" y="392"/>
                    </a:lnTo>
                    <a:lnTo>
                      <a:pt x="390" y="392"/>
                    </a:lnTo>
                    <a:lnTo>
                      <a:pt x="396" y="382"/>
                    </a:lnTo>
                    <a:lnTo>
                      <a:pt x="402" y="370"/>
                    </a:lnTo>
                    <a:lnTo>
                      <a:pt x="404" y="356"/>
                    </a:lnTo>
                    <a:lnTo>
                      <a:pt x="406" y="342"/>
                    </a:lnTo>
                    <a:lnTo>
                      <a:pt x="406" y="342"/>
                    </a:lnTo>
                    <a:lnTo>
                      <a:pt x="408" y="326"/>
                    </a:lnTo>
                    <a:lnTo>
                      <a:pt x="408" y="326"/>
                    </a:lnTo>
                    <a:lnTo>
                      <a:pt x="406" y="300"/>
                    </a:lnTo>
                    <a:lnTo>
                      <a:pt x="402" y="274"/>
                    </a:lnTo>
                    <a:lnTo>
                      <a:pt x="394" y="250"/>
                    </a:lnTo>
                    <a:lnTo>
                      <a:pt x="386" y="226"/>
                    </a:lnTo>
                    <a:lnTo>
                      <a:pt x="376" y="206"/>
                    </a:lnTo>
                    <a:lnTo>
                      <a:pt x="366" y="190"/>
                    </a:lnTo>
                    <a:lnTo>
                      <a:pt x="356" y="180"/>
                    </a:lnTo>
                    <a:lnTo>
                      <a:pt x="350" y="176"/>
                    </a:lnTo>
                    <a:lnTo>
                      <a:pt x="344" y="176"/>
                    </a:lnTo>
                    <a:lnTo>
                      <a:pt x="344" y="176"/>
                    </a:lnTo>
                    <a:lnTo>
                      <a:pt x="338" y="176"/>
                    </a:lnTo>
                    <a:lnTo>
                      <a:pt x="330" y="178"/>
                    </a:lnTo>
                    <a:lnTo>
                      <a:pt x="314" y="186"/>
                    </a:lnTo>
                    <a:lnTo>
                      <a:pt x="294" y="198"/>
                    </a:lnTo>
                    <a:lnTo>
                      <a:pt x="276" y="212"/>
                    </a:lnTo>
                    <a:lnTo>
                      <a:pt x="238" y="244"/>
                    </a:lnTo>
                    <a:lnTo>
                      <a:pt x="212" y="268"/>
                    </a:lnTo>
                    <a:lnTo>
                      <a:pt x="212" y="268"/>
                    </a:lnTo>
                    <a:lnTo>
                      <a:pt x="212" y="270"/>
                    </a:lnTo>
                    <a:lnTo>
                      <a:pt x="212" y="270"/>
                    </a:lnTo>
                    <a:lnTo>
                      <a:pt x="194" y="288"/>
                    </a:lnTo>
                    <a:lnTo>
                      <a:pt x="182" y="304"/>
                    </a:lnTo>
                    <a:lnTo>
                      <a:pt x="172" y="318"/>
                    </a:lnTo>
                    <a:lnTo>
                      <a:pt x="164" y="330"/>
                    </a:lnTo>
                    <a:lnTo>
                      <a:pt x="156" y="348"/>
                    </a:lnTo>
                    <a:lnTo>
                      <a:pt x="152" y="354"/>
                    </a:lnTo>
                    <a:lnTo>
                      <a:pt x="150" y="356"/>
                    </a:lnTo>
                    <a:lnTo>
                      <a:pt x="150" y="356"/>
                    </a:lnTo>
                    <a:lnTo>
                      <a:pt x="146" y="358"/>
                    </a:lnTo>
                    <a:lnTo>
                      <a:pt x="144" y="356"/>
                    </a:lnTo>
                    <a:lnTo>
                      <a:pt x="144" y="354"/>
                    </a:lnTo>
                    <a:lnTo>
                      <a:pt x="144" y="354"/>
                    </a:lnTo>
                    <a:lnTo>
                      <a:pt x="148" y="336"/>
                    </a:lnTo>
                    <a:lnTo>
                      <a:pt x="172" y="236"/>
                    </a:lnTo>
                    <a:lnTo>
                      <a:pt x="172" y="236"/>
                    </a:lnTo>
                    <a:lnTo>
                      <a:pt x="174" y="216"/>
                    </a:lnTo>
                    <a:lnTo>
                      <a:pt x="174" y="194"/>
                    </a:lnTo>
                    <a:lnTo>
                      <a:pt x="172" y="174"/>
                    </a:lnTo>
                    <a:lnTo>
                      <a:pt x="166" y="152"/>
                    </a:lnTo>
                    <a:lnTo>
                      <a:pt x="158" y="132"/>
                    </a:lnTo>
                    <a:lnTo>
                      <a:pt x="148" y="114"/>
                    </a:lnTo>
                    <a:lnTo>
                      <a:pt x="136" y="94"/>
                    </a:lnTo>
                    <a:lnTo>
                      <a:pt x="124" y="76"/>
                    </a:lnTo>
                    <a:lnTo>
                      <a:pt x="100" y="46"/>
                    </a:lnTo>
                    <a:lnTo>
                      <a:pt x="78" y="22"/>
                    </a:lnTo>
                    <a:lnTo>
                      <a:pt x="56" y="0"/>
                    </a:lnTo>
                    <a:lnTo>
                      <a:pt x="56" y="0"/>
                    </a:lnTo>
                    <a:lnTo>
                      <a:pt x="28" y="4"/>
                    </a:lnTo>
                    <a:lnTo>
                      <a:pt x="0" y="6"/>
                    </a:lnTo>
                    <a:lnTo>
                      <a:pt x="0" y="820"/>
                    </a:lnTo>
                    <a:lnTo>
                      <a:pt x="0" y="820"/>
                    </a:lnTo>
                    <a:lnTo>
                      <a:pt x="18" y="810"/>
                    </a:lnTo>
                    <a:lnTo>
                      <a:pt x="34" y="800"/>
                    </a:lnTo>
                    <a:lnTo>
                      <a:pt x="48" y="788"/>
                    </a:lnTo>
                    <a:lnTo>
                      <a:pt x="60" y="776"/>
                    </a:lnTo>
                    <a:lnTo>
                      <a:pt x="80" y="754"/>
                    </a:lnTo>
                    <a:lnTo>
                      <a:pt x="92" y="738"/>
                    </a:lnTo>
                    <a:lnTo>
                      <a:pt x="92" y="738"/>
                    </a:lnTo>
                    <a:lnTo>
                      <a:pt x="102" y="764"/>
                    </a:lnTo>
                    <a:lnTo>
                      <a:pt x="118" y="804"/>
                    </a:lnTo>
                    <a:lnTo>
                      <a:pt x="136" y="854"/>
                    </a:lnTo>
                    <a:lnTo>
                      <a:pt x="152" y="908"/>
                    </a:lnTo>
                    <a:lnTo>
                      <a:pt x="158" y="938"/>
                    </a:lnTo>
                    <a:lnTo>
                      <a:pt x="164" y="966"/>
                    </a:lnTo>
                    <a:lnTo>
                      <a:pt x="168" y="994"/>
                    </a:lnTo>
                    <a:lnTo>
                      <a:pt x="170" y="1020"/>
                    </a:lnTo>
                    <a:lnTo>
                      <a:pt x="168" y="1046"/>
                    </a:lnTo>
                    <a:lnTo>
                      <a:pt x="166" y="1070"/>
                    </a:lnTo>
                    <a:lnTo>
                      <a:pt x="160" y="1090"/>
                    </a:lnTo>
                    <a:lnTo>
                      <a:pt x="150" y="1108"/>
                    </a:lnTo>
                    <a:lnTo>
                      <a:pt x="150" y="1108"/>
                    </a:lnTo>
                    <a:lnTo>
                      <a:pt x="148" y="1110"/>
                    </a:lnTo>
                    <a:lnTo>
                      <a:pt x="148" y="1116"/>
                    </a:lnTo>
                    <a:lnTo>
                      <a:pt x="150" y="1120"/>
                    </a:lnTo>
                    <a:lnTo>
                      <a:pt x="152" y="1122"/>
                    </a:lnTo>
                    <a:lnTo>
                      <a:pt x="156" y="1124"/>
                    </a:lnTo>
                    <a:lnTo>
                      <a:pt x="156" y="1124"/>
                    </a:lnTo>
                    <a:lnTo>
                      <a:pt x="164" y="1126"/>
                    </a:lnTo>
                    <a:lnTo>
                      <a:pt x="180" y="1126"/>
                    </a:lnTo>
                    <a:lnTo>
                      <a:pt x="188" y="1124"/>
                    </a:lnTo>
                    <a:lnTo>
                      <a:pt x="198" y="1120"/>
                    </a:lnTo>
                    <a:lnTo>
                      <a:pt x="206" y="1112"/>
                    </a:lnTo>
                    <a:lnTo>
                      <a:pt x="214" y="1102"/>
                    </a:lnTo>
                    <a:lnTo>
                      <a:pt x="214" y="1102"/>
                    </a:lnTo>
                    <a:lnTo>
                      <a:pt x="218" y="1098"/>
                    </a:lnTo>
                    <a:lnTo>
                      <a:pt x="224" y="1094"/>
                    </a:lnTo>
                    <a:lnTo>
                      <a:pt x="230" y="1090"/>
                    </a:lnTo>
                    <a:lnTo>
                      <a:pt x="232" y="1080"/>
                    </a:lnTo>
                    <a:lnTo>
                      <a:pt x="232" y="1080"/>
                    </a:lnTo>
                    <a:lnTo>
                      <a:pt x="232" y="1058"/>
                    </a:lnTo>
                    <a:lnTo>
                      <a:pt x="230" y="1032"/>
                    </a:lnTo>
                    <a:lnTo>
                      <a:pt x="224" y="998"/>
                    </a:lnTo>
                    <a:lnTo>
                      <a:pt x="216" y="958"/>
                    </a:lnTo>
                    <a:lnTo>
                      <a:pt x="204" y="910"/>
                    </a:lnTo>
                    <a:lnTo>
                      <a:pt x="188" y="854"/>
                    </a:lnTo>
                    <a:lnTo>
                      <a:pt x="168" y="792"/>
                    </a:lnTo>
                    <a:lnTo>
                      <a:pt x="144" y="720"/>
                    </a:lnTo>
                    <a:lnTo>
                      <a:pt x="144" y="720"/>
                    </a:lnTo>
                    <a:lnTo>
                      <a:pt x="174" y="726"/>
                    </a:lnTo>
                    <a:lnTo>
                      <a:pt x="196" y="726"/>
                    </a:lnTo>
                    <a:lnTo>
                      <a:pt x="218" y="726"/>
                    </a:lnTo>
                    <a:lnTo>
                      <a:pt x="242" y="722"/>
                    </a:lnTo>
                    <a:lnTo>
                      <a:pt x="266" y="714"/>
                    </a:lnTo>
                    <a:lnTo>
                      <a:pt x="278" y="708"/>
                    </a:lnTo>
                    <a:lnTo>
                      <a:pt x="288" y="702"/>
                    </a:lnTo>
                    <a:lnTo>
                      <a:pt x="298" y="692"/>
                    </a:lnTo>
                    <a:lnTo>
                      <a:pt x="308" y="682"/>
                    </a:lnTo>
                    <a:lnTo>
                      <a:pt x="308" y="682"/>
                    </a:lnTo>
                    <a:lnTo>
                      <a:pt x="328" y="660"/>
                    </a:lnTo>
                    <a:lnTo>
                      <a:pt x="350" y="640"/>
                    </a:lnTo>
                    <a:lnTo>
                      <a:pt x="370" y="624"/>
                    </a:lnTo>
                    <a:lnTo>
                      <a:pt x="388" y="612"/>
                    </a:lnTo>
                    <a:lnTo>
                      <a:pt x="416" y="598"/>
                    </a:lnTo>
                    <a:lnTo>
                      <a:pt x="426" y="594"/>
                    </a:lnTo>
                    <a:lnTo>
                      <a:pt x="426" y="594"/>
                    </a:lnTo>
                    <a:lnTo>
                      <a:pt x="396" y="586"/>
                    </a:lnTo>
                    <a:lnTo>
                      <a:pt x="372" y="574"/>
                    </a:lnTo>
                    <a:lnTo>
                      <a:pt x="354" y="562"/>
                    </a:lnTo>
                    <a:lnTo>
                      <a:pt x="340" y="550"/>
                    </a:lnTo>
                    <a:lnTo>
                      <a:pt x="330" y="536"/>
                    </a:lnTo>
                    <a:lnTo>
                      <a:pt x="324" y="522"/>
                    </a:lnTo>
                    <a:lnTo>
                      <a:pt x="322" y="508"/>
                    </a:lnTo>
                    <a:lnTo>
                      <a:pt x="324" y="494"/>
                    </a:lnTo>
                    <a:lnTo>
                      <a:pt x="326" y="478"/>
                    </a:lnTo>
                    <a:lnTo>
                      <a:pt x="330" y="466"/>
                    </a:lnTo>
                    <a:lnTo>
                      <a:pt x="338" y="452"/>
                    </a:lnTo>
                    <a:lnTo>
                      <a:pt x="344" y="442"/>
                    </a:lnTo>
                    <a:lnTo>
                      <a:pt x="358" y="422"/>
                    </a:lnTo>
                    <a:lnTo>
                      <a:pt x="372" y="412"/>
                    </a:lnTo>
                    <a:lnTo>
                      <a:pt x="372" y="412"/>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prstClr val="white"/>
                  </a:solidFill>
                </a:endParaRPr>
              </a:p>
            </p:txBody>
          </p:sp>
          <p:sp>
            <p:nvSpPr>
              <p:cNvPr id="73" name="Freeform 43"/>
              <p:cNvSpPr>
                <a:spLocks noChangeAspect="1"/>
              </p:cNvSpPr>
              <p:nvPr/>
            </p:nvSpPr>
            <p:spPr bwMode="auto">
              <a:xfrm>
                <a:off x="0" y="0"/>
                <a:ext cx="1049548" cy="750335"/>
              </a:xfrm>
              <a:custGeom>
                <a:avLst/>
                <a:gdLst>
                  <a:gd name="T0" fmla="*/ 812 w 912"/>
                  <a:gd name="T1" fmla="*/ 66 h 652"/>
                  <a:gd name="T2" fmla="*/ 772 w 912"/>
                  <a:gd name="T3" fmla="*/ 42 h 652"/>
                  <a:gd name="T4" fmla="*/ 748 w 912"/>
                  <a:gd name="T5" fmla="*/ 8 h 652"/>
                  <a:gd name="T6" fmla="*/ 26 w 912"/>
                  <a:gd name="T7" fmla="*/ 0 h 652"/>
                  <a:gd name="T8" fmla="*/ 0 w 912"/>
                  <a:gd name="T9" fmla="*/ 208 h 652"/>
                  <a:gd name="T10" fmla="*/ 6 w 912"/>
                  <a:gd name="T11" fmla="*/ 232 h 652"/>
                  <a:gd name="T12" fmla="*/ 0 w 912"/>
                  <a:gd name="T13" fmla="*/ 384 h 652"/>
                  <a:gd name="T14" fmla="*/ 14 w 912"/>
                  <a:gd name="T15" fmla="*/ 396 h 652"/>
                  <a:gd name="T16" fmla="*/ 28 w 912"/>
                  <a:gd name="T17" fmla="*/ 430 h 652"/>
                  <a:gd name="T18" fmla="*/ 26 w 912"/>
                  <a:gd name="T19" fmla="*/ 480 h 652"/>
                  <a:gd name="T20" fmla="*/ 34 w 912"/>
                  <a:gd name="T21" fmla="*/ 490 h 652"/>
                  <a:gd name="T22" fmla="*/ 60 w 912"/>
                  <a:gd name="T23" fmla="*/ 504 h 652"/>
                  <a:gd name="T24" fmla="*/ 80 w 912"/>
                  <a:gd name="T25" fmla="*/ 560 h 652"/>
                  <a:gd name="T26" fmla="*/ 90 w 912"/>
                  <a:gd name="T27" fmla="*/ 650 h 652"/>
                  <a:gd name="T28" fmla="*/ 110 w 912"/>
                  <a:gd name="T29" fmla="*/ 596 h 652"/>
                  <a:gd name="T30" fmla="*/ 146 w 912"/>
                  <a:gd name="T31" fmla="*/ 540 h 652"/>
                  <a:gd name="T32" fmla="*/ 180 w 912"/>
                  <a:gd name="T33" fmla="*/ 510 h 652"/>
                  <a:gd name="T34" fmla="*/ 220 w 912"/>
                  <a:gd name="T35" fmla="*/ 496 h 652"/>
                  <a:gd name="T36" fmla="*/ 234 w 912"/>
                  <a:gd name="T37" fmla="*/ 494 h 652"/>
                  <a:gd name="T38" fmla="*/ 244 w 912"/>
                  <a:gd name="T39" fmla="*/ 430 h 652"/>
                  <a:gd name="T40" fmla="*/ 264 w 912"/>
                  <a:gd name="T41" fmla="*/ 362 h 652"/>
                  <a:gd name="T42" fmla="*/ 274 w 912"/>
                  <a:gd name="T43" fmla="*/ 352 h 652"/>
                  <a:gd name="T44" fmla="*/ 284 w 912"/>
                  <a:gd name="T45" fmla="*/ 366 h 652"/>
                  <a:gd name="T46" fmla="*/ 284 w 912"/>
                  <a:gd name="T47" fmla="*/ 392 h 652"/>
                  <a:gd name="T48" fmla="*/ 310 w 912"/>
                  <a:gd name="T49" fmla="*/ 492 h 652"/>
                  <a:gd name="T50" fmla="*/ 342 w 912"/>
                  <a:gd name="T51" fmla="*/ 574 h 652"/>
                  <a:gd name="T52" fmla="*/ 382 w 912"/>
                  <a:gd name="T53" fmla="*/ 498 h 652"/>
                  <a:gd name="T54" fmla="*/ 406 w 912"/>
                  <a:gd name="T55" fmla="*/ 484 h 652"/>
                  <a:gd name="T56" fmla="*/ 426 w 912"/>
                  <a:gd name="T57" fmla="*/ 490 h 652"/>
                  <a:gd name="T58" fmla="*/ 448 w 912"/>
                  <a:gd name="T59" fmla="*/ 520 h 652"/>
                  <a:gd name="T60" fmla="*/ 466 w 912"/>
                  <a:gd name="T61" fmla="*/ 574 h 652"/>
                  <a:gd name="T62" fmla="*/ 478 w 912"/>
                  <a:gd name="T63" fmla="*/ 550 h 652"/>
                  <a:gd name="T64" fmla="*/ 494 w 912"/>
                  <a:gd name="T65" fmla="*/ 542 h 652"/>
                  <a:gd name="T66" fmla="*/ 530 w 912"/>
                  <a:gd name="T67" fmla="*/ 552 h 652"/>
                  <a:gd name="T68" fmla="*/ 580 w 912"/>
                  <a:gd name="T69" fmla="*/ 600 h 652"/>
                  <a:gd name="T70" fmla="*/ 618 w 912"/>
                  <a:gd name="T71" fmla="*/ 652 h 652"/>
                  <a:gd name="T72" fmla="*/ 618 w 912"/>
                  <a:gd name="T73" fmla="*/ 652 h 652"/>
                  <a:gd name="T74" fmla="*/ 596 w 912"/>
                  <a:gd name="T75" fmla="*/ 590 h 652"/>
                  <a:gd name="T76" fmla="*/ 584 w 912"/>
                  <a:gd name="T77" fmla="*/ 522 h 652"/>
                  <a:gd name="T78" fmla="*/ 596 w 912"/>
                  <a:gd name="T79" fmla="*/ 488 h 652"/>
                  <a:gd name="T80" fmla="*/ 614 w 912"/>
                  <a:gd name="T81" fmla="*/ 480 h 652"/>
                  <a:gd name="T82" fmla="*/ 640 w 912"/>
                  <a:gd name="T83" fmla="*/ 484 h 652"/>
                  <a:gd name="T84" fmla="*/ 606 w 912"/>
                  <a:gd name="T85" fmla="*/ 438 h 652"/>
                  <a:gd name="T86" fmla="*/ 592 w 912"/>
                  <a:gd name="T87" fmla="*/ 402 h 652"/>
                  <a:gd name="T88" fmla="*/ 600 w 912"/>
                  <a:gd name="T89" fmla="*/ 382 h 652"/>
                  <a:gd name="T90" fmla="*/ 624 w 912"/>
                  <a:gd name="T91" fmla="*/ 372 h 652"/>
                  <a:gd name="T92" fmla="*/ 710 w 912"/>
                  <a:gd name="T93" fmla="*/ 380 h 652"/>
                  <a:gd name="T94" fmla="*/ 660 w 912"/>
                  <a:gd name="T95" fmla="*/ 308 h 652"/>
                  <a:gd name="T96" fmla="*/ 592 w 912"/>
                  <a:gd name="T97" fmla="*/ 230 h 652"/>
                  <a:gd name="T98" fmla="*/ 572 w 912"/>
                  <a:gd name="T99" fmla="*/ 214 h 652"/>
                  <a:gd name="T100" fmla="*/ 564 w 912"/>
                  <a:gd name="T101" fmla="*/ 198 h 652"/>
                  <a:gd name="T102" fmla="*/ 578 w 912"/>
                  <a:gd name="T103" fmla="*/ 196 h 652"/>
                  <a:gd name="T104" fmla="*/ 646 w 912"/>
                  <a:gd name="T105" fmla="*/ 218 h 652"/>
                  <a:gd name="T106" fmla="*/ 704 w 912"/>
                  <a:gd name="T107" fmla="*/ 246 h 652"/>
                  <a:gd name="T108" fmla="*/ 714 w 912"/>
                  <a:gd name="T109" fmla="*/ 234 h 652"/>
                  <a:gd name="T110" fmla="*/ 746 w 912"/>
                  <a:gd name="T111" fmla="*/ 212 h 652"/>
                  <a:gd name="T112" fmla="*/ 792 w 912"/>
                  <a:gd name="T113" fmla="*/ 198 h 652"/>
                  <a:gd name="T114" fmla="*/ 856 w 912"/>
                  <a:gd name="T115" fmla="*/ 200 h 652"/>
                  <a:gd name="T116" fmla="*/ 912 w 912"/>
                  <a:gd name="T117" fmla="*/ 212 h 652"/>
                  <a:gd name="T118" fmla="*/ 860 w 912"/>
                  <a:gd name="T119" fmla="*/ 170 h 652"/>
                  <a:gd name="T120" fmla="*/ 816 w 912"/>
                  <a:gd name="T121" fmla="*/ 114 h 652"/>
                  <a:gd name="T122" fmla="*/ 810 w 912"/>
                  <a:gd name="T123" fmla="*/ 86 h 652"/>
                  <a:gd name="T124" fmla="*/ 824 w 912"/>
                  <a:gd name="T125" fmla="*/ 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2" h="652">
                    <a:moveTo>
                      <a:pt x="824" y="72"/>
                    </a:moveTo>
                    <a:lnTo>
                      <a:pt x="824" y="72"/>
                    </a:lnTo>
                    <a:lnTo>
                      <a:pt x="812" y="66"/>
                    </a:lnTo>
                    <a:lnTo>
                      <a:pt x="800" y="60"/>
                    </a:lnTo>
                    <a:lnTo>
                      <a:pt x="786" y="52"/>
                    </a:lnTo>
                    <a:lnTo>
                      <a:pt x="772" y="42"/>
                    </a:lnTo>
                    <a:lnTo>
                      <a:pt x="760" y="30"/>
                    </a:lnTo>
                    <a:lnTo>
                      <a:pt x="750" y="16"/>
                    </a:lnTo>
                    <a:lnTo>
                      <a:pt x="748" y="8"/>
                    </a:lnTo>
                    <a:lnTo>
                      <a:pt x="746" y="0"/>
                    </a:lnTo>
                    <a:lnTo>
                      <a:pt x="26" y="0"/>
                    </a:lnTo>
                    <a:lnTo>
                      <a:pt x="26" y="0"/>
                    </a:lnTo>
                    <a:lnTo>
                      <a:pt x="14" y="12"/>
                    </a:lnTo>
                    <a:lnTo>
                      <a:pt x="0" y="24"/>
                    </a:lnTo>
                    <a:lnTo>
                      <a:pt x="0" y="208"/>
                    </a:lnTo>
                    <a:lnTo>
                      <a:pt x="0" y="208"/>
                    </a:lnTo>
                    <a:lnTo>
                      <a:pt x="4" y="220"/>
                    </a:lnTo>
                    <a:lnTo>
                      <a:pt x="6" y="232"/>
                    </a:lnTo>
                    <a:lnTo>
                      <a:pt x="4" y="246"/>
                    </a:lnTo>
                    <a:lnTo>
                      <a:pt x="0" y="262"/>
                    </a:lnTo>
                    <a:lnTo>
                      <a:pt x="0" y="384"/>
                    </a:lnTo>
                    <a:lnTo>
                      <a:pt x="0" y="384"/>
                    </a:lnTo>
                    <a:lnTo>
                      <a:pt x="8" y="388"/>
                    </a:lnTo>
                    <a:lnTo>
                      <a:pt x="14" y="396"/>
                    </a:lnTo>
                    <a:lnTo>
                      <a:pt x="20" y="402"/>
                    </a:lnTo>
                    <a:lnTo>
                      <a:pt x="22" y="412"/>
                    </a:lnTo>
                    <a:lnTo>
                      <a:pt x="28" y="430"/>
                    </a:lnTo>
                    <a:lnTo>
                      <a:pt x="28" y="448"/>
                    </a:lnTo>
                    <a:lnTo>
                      <a:pt x="28" y="466"/>
                    </a:lnTo>
                    <a:lnTo>
                      <a:pt x="26" y="480"/>
                    </a:lnTo>
                    <a:lnTo>
                      <a:pt x="22" y="494"/>
                    </a:lnTo>
                    <a:lnTo>
                      <a:pt x="22" y="494"/>
                    </a:lnTo>
                    <a:lnTo>
                      <a:pt x="34" y="490"/>
                    </a:lnTo>
                    <a:lnTo>
                      <a:pt x="44" y="492"/>
                    </a:lnTo>
                    <a:lnTo>
                      <a:pt x="52" y="496"/>
                    </a:lnTo>
                    <a:lnTo>
                      <a:pt x="60" y="504"/>
                    </a:lnTo>
                    <a:lnTo>
                      <a:pt x="66" y="516"/>
                    </a:lnTo>
                    <a:lnTo>
                      <a:pt x="70" y="528"/>
                    </a:lnTo>
                    <a:lnTo>
                      <a:pt x="80" y="560"/>
                    </a:lnTo>
                    <a:lnTo>
                      <a:pt x="84" y="592"/>
                    </a:lnTo>
                    <a:lnTo>
                      <a:pt x="88" y="620"/>
                    </a:lnTo>
                    <a:lnTo>
                      <a:pt x="90" y="650"/>
                    </a:lnTo>
                    <a:lnTo>
                      <a:pt x="90" y="650"/>
                    </a:lnTo>
                    <a:lnTo>
                      <a:pt x="100" y="620"/>
                    </a:lnTo>
                    <a:lnTo>
                      <a:pt x="110" y="596"/>
                    </a:lnTo>
                    <a:lnTo>
                      <a:pt x="122" y="574"/>
                    </a:lnTo>
                    <a:lnTo>
                      <a:pt x="134" y="556"/>
                    </a:lnTo>
                    <a:lnTo>
                      <a:pt x="146" y="540"/>
                    </a:lnTo>
                    <a:lnTo>
                      <a:pt x="158" y="528"/>
                    </a:lnTo>
                    <a:lnTo>
                      <a:pt x="170" y="518"/>
                    </a:lnTo>
                    <a:lnTo>
                      <a:pt x="180" y="510"/>
                    </a:lnTo>
                    <a:lnTo>
                      <a:pt x="192" y="504"/>
                    </a:lnTo>
                    <a:lnTo>
                      <a:pt x="202" y="500"/>
                    </a:lnTo>
                    <a:lnTo>
                      <a:pt x="220" y="496"/>
                    </a:lnTo>
                    <a:lnTo>
                      <a:pt x="230" y="494"/>
                    </a:lnTo>
                    <a:lnTo>
                      <a:pt x="234" y="494"/>
                    </a:lnTo>
                    <a:lnTo>
                      <a:pt x="234" y="494"/>
                    </a:lnTo>
                    <a:lnTo>
                      <a:pt x="234" y="484"/>
                    </a:lnTo>
                    <a:lnTo>
                      <a:pt x="236" y="468"/>
                    </a:lnTo>
                    <a:lnTo>
                      <a:pt x="244" y="430"/>
                    </a:lnTo>
                    <a:lnTo>
                      <a:pt x="256" y="390"/>
                    </a:lnTo>
                    <a:lnTo>
                      <a:pt x="264" y="362"/>
                    </a:lnTo>
                    <a:lnTo>
                      <a:pt x="264" y="362"/>
                    </a:lnTo>
                    <a:lnTo>
                      <a:pt x="268" y="354"/>
                    </a:lnTo>
                    <a:lnTo>
                      <a:pt x="270" y="352"/>
                    </a:lnTo>
                    <a:lnTo>
                      <a:pt x="274" y="352"/>
                    </a:lnTo>
                    <a:lnTo>
                      <a:pt x="276" y="354"/>
                    </a:lnTo>
                    <a:lnTo>
                      <a:pt x="282" y="362"/>
                    </a:lnTo>
                    <a:lnTo>
                      <a:pt x="284" y="366"/>
                    </a:lnTo>
                    <a:lnTo>
                      <a:pt x="284" y="366"/>
                    </a:lnTo>
                    <a:lnTo>
                      <a:pt x="282" y="378"/>
                    </a:lnTo>
                    <a:lnTo>
                      <a:pt x="284" y="392"/>
                    </a:lnTo>
                    <a:lnTo>
                      <a:pt x="290" y="424"/>
                    </a:lnTo>
                    <a:lnTo>
                      <a:pt x="298" y="458"/>
                    </a:lnTo>
                    <a:lnTo>
                      <a:pt x="310" y="492"/>
                    </a:lnTo>
                    <a:lnTo>
                      <a:pt x="332" y="550"/>
                    </a:lnTo>
                    <a:lnTo>
                      <a:pt x="342" y="574"/>
                    </a:lnTo>
                    <a:lnTo>
                      <a:pt x="342" y="574"/>
                    </a:lnTo>
                    <a:lnTo>
                      <a:pt x="356" y="542"/>
                    </a:lnTo>
                    <a:lnTo>
                      <a:pt x="370" y="516"/>
                    </a:lnTo>
                    <a:lnTo>
                      <a:pt x="382" y="498"/>
                    </a:lnTo>
                    <a:lnTo>
                      <a:pt x="394" y="488"/>
                    </a:lnTo>
                    <a:lnTo>
                      <a:pt x="400" y="486"/>
                    </a:lnTo>
                    <a:lnTo>
                      <a:pt x="406" y="484"/>
                    </a:lnTo>
                    <a:lnTo>
                      <a:pt x="412" y="484"/>
                    </a:lnTo>
                    <a:lnTo>
                      <a:pt x="416" y="484"/>
                    </a:lnTo>
                    <a:lnTo>
                      <a:pt x="426" y="490"/>
                    </a:lnTo>
                    <a:lnTo>
                      <a:pt x="434" y="498"/>
                    </a:lnTo>
                    <a:lnTo>
                      <a:pt x="442" y="508"/>
                    </a:lnTo>
                    <a:lnTo>
                      <a:pt x="448" y="520"/>
                    </a:lnTo>
                    <a:lnTo>
                      <a:pt x="458" y="546"/>
                    </a:lnTo>
                    <a:lnTo>
                      <a:pt x="464" y="566"/>
                    </a:lnTo>
                    <a:lnTo>
                      <a:pt x="466" y="574"/>
                    </a:lnTo>
                    <a:lnTo>
                      <a:pt x="466" y="574"/>
                    </a:lnTo>
                    <a:lnTo>
                      <a:pt x="474" y="558"/>
                    </a:lnTo>
                    <a:lnTo>
                      <a:pt x="478" y="550"/>
                    </a:lnTo>
                    <a:lnTo>
                      <a:pt x="484" y="546"/>
                    </a:lnTo>
                    <a:lnTo>
                      <a:pt x="488" y="544"/>
                    </a:lnTo>
                    <a:lnTo>
                      <a:pt x="494" y="542"/>
                    </a:lnTo>
                    <a:lnTo>
                      <a:pt x="506" y="540"/>
                    </a:lnTo>
                    <a:lnTo>
                      <a:pt x="518" y="544"/>
                    </a:lnTo>
                    <a:lnTo>
                      <a:pt x="530" y="552"/>
                    </a:lnTo>
                    <a:lnTo>
                      <a:pt x="544" y="562"/>
                    </a:lnTo>
                    <a:lnTo>
                      <a:pt x="556" y="572"/>
                    </a:lnTo>
                    <a:lnTo>
                      <a:pt x="580" y="600"/>
                    </a:lnTo>
                    <a:lnTo>
                      <a:pt x="600" y="626"/>
                    </a:lnTo>
                    <a:lnTo>
                      <a:pt x="618" y="652"/>
                    </a:lnTo>
                    <a:lnTo>
                      <a:pt x="618" y="652"/>
                    </a:lnTo>
                    <a:lnTo>
                      <a:pt x="616" y="648"/>
                    </a:lnTo>
                    <a:lnTo>
                      <a:pt x="616" y="648"/>
                    </a:lnTo>
                    <a:lnTo>
                      <a:pt x="618" y="652"/>
                    </a:lnTo>
                    <a:lnTo>
                      <a:pt x="618" y="652"/>
                    </a:lnTo>
                    <a:lnTo>
                      <a:pt x="606" y="622"/>
                    </a:lnTo>
                    <a:lnTo>
                      <a:pt x="596" y="590"/>
                    </a:lnTo>
                    <a:lnTo>
                      <a:pt x="588" y="556"/>
                    </a:lnTo>
                    <a:lnTo>
                      <a:pt x="586" y="538"/>
                    </a:lnTo>
                    <a:lnTo>
                      <a:pt x="584" y="522"/>
                    </a:lnTo>
                    <a:lnTo>
                      <a:pt x="586" y="508"/>
                    </a:lnTo>
                    <a:lnTo>
                      <a:pt x="590" y="496"/>
                    </a:lnTo>
                    <a:lnTo>
                      <a:pt x="596" y="488"/>
                    </a:lnTo>
                    <a:lnTo>
                      <a:pt x="602" y="484"/>
                    </a:lnTo>
                    <a:lnTo>
                      <a:pt x="606" y="482"/>
                    </a:lnTo>
                    <a:lnTo>
                      <a:pt x="614" y="480"/>
                    </a:lnTo>
                    <a:lnTo>
                      <a:pt x="620" y="480"/>
                    </a:lnTo>
                    <a:lnTo>
                      <a:pt x="640" y="484"/>
                    </a:lnTo>
                    <a:lnTo>
                      <a:pt x="640" y="484"/>
                    </a:lnTo>
                    <a:lnTo>
                      <a:pt x="634" y="476"/>
                    </a:lnTo>
                    <a:lnTo>
                      <a:pt x="620" y="460"/>
                    </a:lnTo>
                    <a:lnTo>
                      <a:pt x="606" y="438"/>
                    </a:lnTo>
                    <a:lnTo>
                      <a:pt x="600" y="426"/>
                    </a:lnTo>
                    <a:lnTo>
                      <a:pt x="594" y="414"/>
                    </a:lnTo>
                    <a:lnTo>
                      <a:pt x="592" y="402"/>
                    </a:lnTo>
                    <a:lnTo>
                      <a:pt x="594" y="392"/>
                    </a:lnTo>
                    <a:lnTo>
                      <a:pt x="596" y="386"/>
                    </a:lnTo>
                    <a:lnTo>
                      <a:pt x="600" y="382"/>
                    </a:lnTo>
                    <a:lnTo>
                      <a:pt x="604" y="378"/>
                    </a:lnTo>
                    <a:lnTo>
                      <a:pt x="610" y="376"/>
                    </a:lnTo>
                    <a:lnTo>
                      <a:pt x="624" y="372"/>
                    </a:lnTo>
                    <a:lnTo>
                      <a:pt x="646" y="370"/>
                    </a:lnTo>
                    <a:lnTo>
                      <a:pt x="674" y="374"/>
                    </a:lnTo>
                    <a:lnTo>
                      <a:pt x="710" y="380"/>
                    </a:lnTo>
                    <a:lnTo>
                      <a:pt x="710" y="380"/>
                    </a:lnTo>
                    <a:lnTo>
                      <a:pt x="696" y="358"/>
                    </a:lnTo>
                    <a:lnTo>
                      <a:pt x="660" y="308"/>
                    </a:lnTo>
                    <a:lnTo>
                      <a:pt x="638" y="278"/>
                    </a:lnTo>
                    <a:lnTo>
                      <a:pt x="616" y="252"/>
                    </a:lnTo>
                    <a:lnTo>
                      <a:pt x="592" y="230"/>
                    </a:lnTo>
                    <a:lnTo>
                      <a:pt x="582" y="220"/>
                    </a:lnTo>
                    <a:lnTo>
                      <a:pt x="572" y="214"/>
                    </a:lnTo>
                    <a:lnTo>
                      <a:pt x="572" y="214"/>
                    </a:lnTo>
                    <a:lnTo>
                      <a:pt x="568" y="210"/>
                    </a:lnTo>
                    <a:lnTo>
                      <a:pt x="564" y="202"/>
                    </a:lnTo>
                    <a:lnTo>
                      <a:pt x="564" y="198"/>
                    </a:lnTo>
                    <a:lnTo>
                      <a:pt x="566" y="196"/>
                    </a:lnTo>
                    <a:lnTo>
                      <a:pt x="570" y="194"/>
                    </a:lnTo>
                    <a:lnTo>
                      <a:pt x="578" y="196"/>
                    </a:lnTo>
                    <a:lnTo>
                      <a:pt x="578" y="196"/>
                    </a:lnTo>
                    <a:lnTo>
                      <a:pt x="606" y="204"/>
                    </a:lnTo>
                    <a:lnTo>
                      <a:pt x="646" y="218"/>
                    </a:lnTo>
                    <a:lnTo>
                      <a:pt x="682" y="232"/>
                    </a:lnTo>
                    <a:lnTo>
                      <a:pt x="696" y="240"/>
                    </a:lnTo>
                    <a:lnTo>
                      <a:pt x="704" y="246"/>
                    </a:lnTo>
                    <a:lnTo>
                      <a:pt x="704" y="246"/>
                    </a:lnTo>
                    <a:lnTo>
                      <a:pt x="706" y="244"/>
                    </a:lnTo>
                    <a:lnTo>
                      <a:pt x="714" y="234"/>
                    </a:lnTo>
                    <a:lnTo>
                      <a:pt x="726" y="222"/>
                    </a:lnTo>
                    <a:lnTo>
                      <a:pt x="736" y="216"/>
                    </a:lnTo>
                    <a:lnTo>
                      <a:pt x="746" y="212"/>
                    </a:lnTo>
                    <a:lnTo>
                      <a:pt x="760" y="206"/>
                    </a:lnTo>
                    <a:lnTo>
                      <a:pt x="774" y="202"/>
                    </a:lnTo>
                    <a:lnTo>
                      <a:pt x="792" y="198"/>
                    </a:lnTo>
                    <a:lnTo>
                      <a:pt x="810" y="198"/>
                    </a:lnTo>
                    <a:lnTo>
                      <a:pt x="832" y="198"/>
                    </a:lnTo>
                    <a:lnTo>
                      <a:pt x="856" y="200"/>
                    </a:lnTo>
                    <a:lnTo>
                      <a:pt x="882" y="206"/>
                    </a:lnTo>
                    <a:lnTo>
                      <a:pt x="912" y="214"/>
                    </a:lnTo>
                    <a:lnTo>
                      <a:pt x="912" y="212"/>
                    </a:lnTo>
                    <a:lnTo>
                      <a:pt x="912" y="212"/>
                    </a:lnTo>
                    <a:lnTo>
                      <a:pt x="882" y="188"/>
                    </a:lnTo>
                    <a:lnTo>
                      <a:pt x="860" y="170"/>
                    </a:lnTo>
                    <a:lnTo>
                      <a:pt x="838" y="148"/>
                    </a:lnTo>
                    <a:lnTo>
                      <a:pt x="822" y="126"/>
                    </a:lnTo>
                    <a:lnTo>
                      <a:pt x="816" y="114"/>
                    </a:lnTo>
                    <a:lnTo>
                      <a:pt x="810" y="104"/>
                    </a:lnTo>
                    <a:lnTo>
                      <a:pt x="810" y="94"/>
                    </a:lnTo>
                    <a:lnTo>
                      <a:pt x="810" y="86"/>
                    </a:lnTo>
                    <a:lnTo>
                      <a:pt x="816" y="78"/>
                    </a:lnTo>
                    <a:lnTo>
                      <a:pt x="824" y="72"/>
                    </a:lnTo>
                    <a:lnTo>
                      <a:pt x="824" y="72"/>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prstClr val="white"/>
                  </a:solidFill>
                </a:endParaRPr>
              </a:p>
            </p:txBody>
          </p:sp>
          <p:sp>
            <p:nvSpPr>
              <p:cNvPr id="74" name="Freeform 35"/>
              <p:cNvSpPr>
                <a:spLocks noChangeAspect="1"/>
              </p:cNvSpPr>
              <p:nvPr/>
            </p:nvSpPr>
            <p:spPr bwMode="auto">
              <a:xfrm>
                <a:off x="8350389" y="11466"/>
                <a:ext cx="793611" cy="554378"/>
              </a:xfrm>
              <a:custGeom>
                <a:avLst/>
                <a:gdLst>
                  <a:gd name="T0" fmla="*/ 126 w 690"/>
                  <a:gd name="T1" fmla="*/ 0 h 482"/>
                  <a:gd name="T2" fmla="*/ 64 w 690"/>
                  <a:gd name="T3" fmla="*/ 56 h 482"/>
                  <a:gd name="T4" fmla="*/ 0 w 690"/>
                  <a:gd name="T5" fmla="*/ 94 h 482"/>
                  <a:gd name="T6" fmla="*/ 90 w 690"/>
                  <a:gd name="T7" fmla="*/ 82 h 482"/>
                  <a:gd name="T8" fmla="*/ 130 w 690"/>
                  <a:gd name="T9" fmla="*/ 86 h 482"/>
                  <a:gd name="T10" fmla="*/ 152 w 690"/>
                  <a:gd name="T11" fmla="*/ 96 h 482"/>
                  <a:gd name="T12" fmla="*/ 158 w 690"/>
                  <a:gd name="T13" fmla="*/ 114 h 482"/>
                  <a:gd name="T14" fmla="*/ 144 w 690"/>
                  <a:gd name="T15" fmla="*/ 152 h 482"/>
                  <a:gd name="T16" fmla="*/ 86 w 690"/>
                  <a:gd name="T17" fmla="*/ 216 h 482"/>
                  <a:gd name="T18" fmla="*/ 96 w 690"/>
                  <a:gd name="T19" fmla="*/ 222 h 482"/>
                  <a:gd name="T20" fmla="*/ 136 w 690"/>
                  <a:gd name="T21" fmla="*/ 226 h 482"/>
                  <a:gd name="T22" fmla="*/ 152 w 690"/>
                  <a:gd name="T23" fmla="*/ 248 h 482"/>
                  <a:gd name="T24" fmla="*/ 150 w 690"/>
                  <a:gd name="T25" fmla="*/ 292 h 482"/>
                  <a:gd name="T26" fmla="*/ 152 w 690"/>
                  <a:gd name="T27" fmla="*/ 308 h 482"/>
                  <a:gd name="T28" fmla="*/ 170 w 690"/>
                  <a:gd name="T29" fmla="*/ 320 h 482"/>
                  <a:gd name="T30" fmla="*/ 180 w 690"/>
                  <a:gd name="T31" fmla="*/ 362 h 482"/>
                  <a:gd name="T32" fmla="*/ 178 w 690"/>
                  <a:gd name="T33" fmla="*/ 428 h 482"/>
                  <a:gd name="T34" fmla="*/ 198 w 690"/>
                  <a:gd name="T35" fmla="*/ 392 h 482"/>
                  <a:gd name="T36" fmla="*/ 228 w 690"/>
                  <a:gd name="T37" fmla="*/ 354 h 482"/>
                  <a:gd name="T38" fmla="*/ 258 w 690"/>
                  <a:gd name="T39" fmla="*/ 336 h 482"/>
                  <a:gd name="T40" fmla="*/ 298 w 690"/>
                  <a:gd name="T41" fmla="*/ 330 h 482"/>
                  <a:gd name="T42" fmla="*/ 300 w 690"/>
                  <a:gd name="T43" fmla="*/ 312 h 482"/>
                  <a:gd name="T44" fmla="*/ 332 w 690"/>
                  <a:gd name="T45" fmla="*/ 238 h 482"/>
                  <a:gd name="T46" fmla="*/ 340 w 690"/>
                  <a:gd name="T47" fmla="*/ 232 h 482"/>
                  <a:gd name="T48" fmla="*/ 344 w 690"/>
                  <a:gd name="T49" fmla="*/ 242 h 482"/>
                  <a:gd name="T50" fmla="*/ 344 w 690"/>
                  <a:gd name="T51" fmla="*/ 284 h 482"/>
                  <a:gd name="T52" fmla="*/ 362 w 690"/>
                  <a:gd name="T53" fmla="*/ 380 h 482"/>
                  <a:gd name="T54" fmla="*/ 380 w 690"/>
                  <a:gd name="T55" fmla="*/ 376 h 482"/>
                  <a:gd name="T56" fmla="*/ 414 w 690"/>
                  <a:gd name="T57" fmla="*/ 342 h 482"/>
                  <a:gd name="T58" fmla="*/ 436 w 690"/>
                  <a:gd name="T59" fmla="*/ 346 h 482"/>
                  <a:gd name="T60" fmla="*/ 448 w 690"/>
                  <a:gd name="T61" fmla="*/ 370 h 482"/>
                  <a:gd name="T62" fmla="*/ 458 w 690"/>
                  <a:gd name="T63" fmla="*/ 410 h 482"/>
                  <a:gd name="T64" fmla="*/ 480 w 690"/>
                  <a:gd name="T65" fmla="*/ 388 h 482"/>
                  <a:gd name="T66" fmla="*/ 506 w 690"/>
                  <a:gd name="T67" fmla="*/ 400 h 482"/>
                  <a:gd name="T68" fmla="*/ 536 w 690"/>
                  <a:gd name="T69" fmla="*/ 440 h 482"/>
                  <a:gd name="T70" fmla="*/ 558 w 690"/>
                  <a:gd name="T71" fmla="*/ 482 h 482"/>
                  <a:gd name="T72" fmla="*/ 560 w 690"/>
                  <a:gd name="T73" fmla="*/ 480 h 482"/>
                  <a:gd name="T74" fmla="*/ 548 w 690"/>
                  <a:gd name="T75" fmla="*/ 434 h 482"/>
                  <a:gd name="T76" fmla="*/ 546 w 690"/>
                  <a:gd name="T77" fmla="*/ 384 h 482"/>
                  <a:gd name="T78" fmla="*/ 558 w 690"/>
                  <a:gd name="T79" fmla="*/ 360 h 482"/>
                  <a:gd name="T80" fmla="*/ 590 w 690"/>
                  <a:gd name="T81" fmla="*/ 362 h 482"/>
                  <a:gd name="T82" fmla="*/ 570 w 690"/>
                  <a:gd name="T83" fmla="*/ 326 h 482"/>
                  <a:gd name="T84" fmla="*/ 564 w 690"/>
                  <a:gd name="T85" fmla="*/ 298 h 482"/>
                  <a:gd name="T86" fmla="*/ 578 w 690"/>
                  <a:gd name="T87" fmla="*/ 280 h 482"/>
                  <a:gd name="T88" fmla="*/ 626 w 690"/>
                  <a:gd name="T89" fmla="*/ 286 h 482"/>
                  <a:gd name="T90" fmla="*/ 644 w 690"/>
                  <a:gd name="T91" fmla="*/ 276 h 482"/>
                  <a:gd name="T92" fmla="*/ 596 w 690"/>
                  <a:gd name="T93" fmla="*/ 192 h 482"/>
                  <a:gd name="T94" fmla="*/ 566 w 690"/>
                  <a:gd name="T95" fmla="*/ 160 h 482"/>
                  <a:gd name="T96" fmla="*/ 564 w 690"/>
                  <a:gd name="T97" fmla="*/ 148 h 482"/>
                  <a:gd name="T98" fmla="*/ 574 w 690"/>
                  <a:gd name="T99" fmla="*/ 148 h 482"/>
                  <a:gd name="T100" fmla="*/ 644 w 690"/>
                  <a:gd name="T101" fmla="*/ 184 h 482"/>
                  <a:gd name="T102" fmla="*/ 660 w 690"/>
                  <a:gd name="T103" fmla="*/ 196 h 482"/>
                  <a:gd name="T104" fmla="*/ 690 w 690"/>
                  <a:gd name="T105" fmla="*/ 176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0" h="482">
                    <a:moveTo>
                      <a:pt x="690" y="0"/>
                    </a:moveTo>
                    <a:lnTo>
                      <a:pt x="126" y="0"/>
                    </a:lnTo>
                    <a:lnTo>
                      <a:pt x="126" y="0"/>
                    </a:lnTo>
                    <a:lnTo>
                      <a:pt x="106" y="22"/>
                    </a:lnTo>
                    <a:lnTo>
                      <a:pt x="84" y="40"/>
                    </a:lnTo>
                    <a:lnTo>
                      <a:pt x="64" y="56"/>
                    </a:lnTo>
                    <a:lnTo>
                      <a:pt x="44" y="70"/>
                    </a:lnTo>
                    <a:lnTo>
                      <a:pt x="12" y="88"/>
                    </a:lnTo>
                    <a:lnTo>
                      <a:pt x="0" y="94"/>
                    </a:lnTo>
                    <a:lnTo>
                      <a:pt x="0" y="94"/>
                    </a:lnTo>
                    <a:lnTo>
                      <a:pt x="50" y="86"/>
                    </a:lnTo>
                    <a:lnTo>
                      <a:pt x="90" y="82"/>
                    </a:lnTo>
                    <a:lnTo>
                      <a:pt x="106" y="82"/>
                    </a:lnTo>
                    <a:lnTo>
                      <a:pt x="120" y="84"/>
                    </a:lnTo>
                    <a:lnTo>
                      <a:pt x="130" y="86"/>
                    </a:lnTo>
                    <a:lnTo>
                      <a:pt x="140" y="88"/>
                    </a:lnTo>
                    <a:lnTo>
                      <a:pt x="146" y="92"/>
                    </a:lnTo>
                    <a:lnTo>
                      <a:pt x="152" y="96"/>
                    </a:lnTo>
                    <a:lnTo>
                      <a:pt x="156" y="102"/>
                    </a:lnTo>
                    <a:lnTo>
                      <a:pt x="158" y="108"/>
                    </a:lnTo>
                    <a:lnTo>
                      <a:pt x="158" y="114"/>
                    </a:lnTo>
                    <a:lnTo>
                      <a:pt x="158" y="122"/>
                    </a:lnTo>
                    <a:lnTo>
                      <a:pt x="152" y="136"/>
                    </a:lnTo>
                    <a:lnTo>
                      <a:pt x="144" y="152"/>
                    </a:lnTo>
                    <a:lnTo>
                      <a:pt x="132" y="168"/>
                    </a:lnTo>
                    <a:lnTo>
                      <a:pt x="108" y="196"/>
                    </a:lnTo>
                    <a:lnTo>
                      <a:pt x="86" y="216"/>
                    </a:lnTo>
                    <a:lnTo>
                      <a:pt x="78" y="224"/>
                    </a:lnTo>
                    <a:lnTo>
                      <a:pt x="78" y="224"/>
                    </a:lnTo>
                    <a:lnTo>
                      <a:pt x="96" y="222"/>
                    </a:lnTo>
                    <a:lnTo>
                      <a:pt x="114" y="220"/>
                    </a:lnTo>
                    <a:lnTo>
                      <a:pt x="126" y="222"/>
                    </a:lnTo>
                    <a:lnTo>
                      <a:pt x="136" y="226"/>
                    </a:lnTo>
                    <a:lnTo>
                      <a:pt x="144" y="232"/>
                    </a:lnTo>
                    <a:lnTo>
                      <a:pt x="148" y="240"/>
                    </a:lnTo>
                    <a:lnTo>
                      <a:pt x="152" y="248"/>
                    </a:lnTo>
                    <a:lnTo>
                      <a:pt x="154" y="258"/>
                    </a:lnTo>
                    <a:lnTo>
                      <a:pt x="154" y="276"/>
                    </a:lnTo>
                    <a:lnTo>
                      <a:pt x="150" y="292"/>
                    </a:lnTo>
                    <a:lnTo>
                      <a:pt x="144" y="310"/>
                    </a:lnTo>
                    <a:lnTo>
                      <a:pt x="144" y="310"/>
                    </a:lnTo>
                    <a:lnTo>
                      <a:pt x="152" y="308"/>
                    </a:lnTo>
                    <a:lnTo>
                      <a:pt x="160" y="310"/>
                    </a:lnTo>
                    <a:lnTo>
                      <a:pt x="166" y="314"/>
                    </a:lnTo>
                    <a:lnTo>
                      <a:pt x="170" y="320"/>
                    </a:lnTo>
                    <a:lnTo>
                      <a:pt x="174" y="330"/>
                    </a:lnTo>
                    <a:lnTo>
                      <a:pt x="176" y="340"/>
                    </a:lnTo>
                    <a:lnTo>
                      <a:pt x="180" y="362"/>
                    </a:lnTo>
                    <a:lnTo>
                      <a:pt x="180" y="386"/>
                    </a:lnTo>
                    <a:lnTo>
                      <a:pt x="180" y="408"/>
                    </a:lnTo>
                    <a:lnTo>
                      <a:pt x="178" y="428"/>
                    </a:lnTo>
                    <a:lnTo>
                      <a:pt x="178" y="428"/>
                    </a:lnTo>
                    <a:lnTo>
                      <a:pt x="188" y="408"/>
                    </a:lnTo>
                    <a:lnTo>
                      <a:pt x="198" y="392"/>
                    </a:lnTo>
                    <a:lnTo>
                      <a:pt x="208" y="376"/>
                    </a:lnTo>
                    <a:lnTo>
                      <a:pt x="218" y="364"/>
                    </a:lnTo>
                    <a:lnTo>
                      <a:pt x="228" y="354"/>
                    </a:lnTo>
                    <a:lnTo>
                      <a:pt x="238" y="346"/>
                    </a:lnTo>
                    <a:lnTo>
                      <a:pt x="248" y="340"/>
                    </a:lnTo>
                    <a:lnTo>
                      <a:pt x="258" y="336"/>
                    </a:lnTo>
                    <a:lnTo>
                      <a:pt x="274" y="332"/>
                    </a:lnTo>
                    <a:lnTo>
                      <a:pt x="286" y="330"/>
                    </a:lnTo>
                    <a:lnTo>
                      <a:pt x="298" y="330"/>
                    </a:lnTo>
                    <a:lnTo>
                      <a:pt x="298" y="330"/>
                    </a:lnTo>
                    <a:lnTo>
                      <a:pt x="298" y="322"/>
                    </a:lnTo>
                    <a:lnTo>
                      <a:pt x="300" y="312"/>
                    </a:lnTo>
                    <a:lnTo>
                      <a:pt x="310" y="284"/>
                    </a:lnTo>
                    <a:lnTo>
                      <a:pt x="332" y="238"/>
                    </a:lnTo>
                    <a:lnTo>
                      <a:pt x="332" y="238"/>
                    </a:lnTo>
                    <a:lnTo>
                      <a:pt x="334" y="232"/>
                    </a:lnTo>
                    <a:lnTo>
                      <a:pt x="336" y="230"/>
                    </a:lnTo>
                    <a:lnTo>
                      <a:pt x="340" y="232"/>
                    </a:lnTo>
                    <a:lnTo>
                      <a:pt x="342" y="234"/>
                    </a:lnTo>
                    <a:lnTo>
                      <a:pt x="344" y="240"/>
                    </a:lnTo>
                    <a:lnTo>
                      <a:pt x="344" y="242"/>
                    </a:lnTo>
                    <a:lnTo>
                      <a:pt x="344" y="242"/>
                    </a:lnTo>
                    <a:lnTo>
                      <a:pt x="342" y="262"/>
                    </a:lnTo>
                    <a:lnTo>
                      <a:pt x="344" y="284"/>
                    </a:lnTo>
                    <a:lnTo>
                      <a:pt x="346" y="310"/>
                    </a:lnTo>
                    <a:lnTo>
                      <a:pt x="352" y="336"/>
                    </a:lnTo>
                    <a:lnTo>
                      <a:pt x="362" y="380"/>
                    </a:lnTo>
                    <a:lnTo>
                      <a:pt x="366" y="398"/>
                    </a:lnTo>
                    <a:lnTo>
                      <a:pt x="366" y="398"/>
                    </a:lnTo>
                    <a:lnTo>
                      <a:pt x="380" y="376"/>
                    </a:lnTo>
                    <a:lnTo>
                      <a:pt x="392" y="360"/>
                    </a:lnTo>
                    <a:lnTo>
                      <a:pt x="404" y="348"/>
                    </a:lnTo>
                    <a:lnTo>
                      <a:pt x="414" y="342"/>
                    </a:lnTo>
                    <a:lnTo>
                      <a:pt x="422" y="340"/>
                    </a:lnTo>
                    <a:lnTo>
                      <a:pt x="430" y="340"/>
                    </a:lnTo>
                    <a:lnTo>
                      <a:pt x="436" y="346"/>
                    </a:lnTo>
                    <a:lnTo>
                      <a:pt x="440" y="352"/>
                    </a:lnTo>
                    <a:lnTo>
                      <a:pt x="446" y="360"/>
                    </a:lnTo>
                    <a:lnTo>
                      <a:pt x="448" y="370"/>
                    </a:lnTo>
                    <a:lnTo>
                      <a:pt x="454" y="388"/>
                    </a:lnTo>
                    <a:lnTo>
                      <a:pt x="458" y="410"/>
                    </a:lnTo>
                    <a:lnTo>
                      <a:pt x="458" y="410"/>
                    </a:lnTo>
                    <a:lnTo>
                      <a:pt x="464" y="398"/>
                    </a:lnTo>
                    <a:lnTo>
                      <a:pt x="472" y="392"/>
                    </a:lnTo>
                    <a:lnTo>
                      <a:pt x="480" y="388"/>
                    </a:lnTo>
                    <a:lnTo>
                      <a:pt x="488" y="390"/>
                    </a:lnTo>
                    <a:lnTo>
                      <a:pt x="496" y="394"/>
                    </a:lnTo>
                    <a:lnTo>
                      <a:pt x="506" y="400"/>
                    </a:lnTo>
                    <a:lnTo>
                      <a:pt x="514" y="408"/>
                    </a:lnTo>
                    <a:lnTo>
                      <a:pt x="522" y="418"/>
                    </a:lnTo>
                    <a:lnTo>
                      <a:pt x="536" y="440"/>
                    </a:lnTo>
                    <a:lnTo>
                      <a:pt x="548" y="460"/>
                    </a:lnTo>
                    <a:lnTo>
                      <a:pt x="558" y="482"/>
                    </a:lnTo>
                    <a:lnTo>
                      <a:pt x="558" y="482"/>
                    </a:lnTo>
                    <a:lnTo>
                      <a:pt x="558" y="478"/>
                    </a:lnTo>
                    <a:lnTo>
                      <a:pt x="558" y="478"/>
                    </a:lnTo>
                    <a:lnTo>
                      <a:pt x="560" y="480"/>
                    </a:lnTo>
                    <a:lnTo>
                      <a:pt x="560" y="480"/>
                    </a:lnTo>
                    <a:lnTo>
                      <a:pt x="554" y="458"/>
                    </a:lnTo>
                    <a:lnTo>
                      <a:pt x="548" y="434"/>
                    </a:lnTo>
                    <a:lnTo>
                      <a:pt x="546" y="408"/>
                    </a:lnTo>
                    <a:lnTo>
                      <a:pt x="546" y="396"/>
                    </a:lnTo>
                    <a:lnTo>
                      <a:pt x="546" y="384"/>
                    </a:lnTo>
                    <a:lnTo>
                      <a:pt x="550" y="374"/>
                    </a:lnTo>
                    <a:lnTo>
                      <a:pt x="554" y="366"/>
                    </a:lnTo>
                    <a:lnTo>
                      <a:pt x="558" y="360"/>
                    </a:lnTo>
                    <a:lnTo>
                      <a:pt x="566" y="356"/>
                    </a:lnTo>
                    <a:lnTo>
                      <a:pt x="578" y="356"/>
                    </a:lnTo>
                    <a:lnTo>
                      <a:pt x="590" y="362"/>
                    </a:lnTo>
                    <a:lnTo>
                      <a:pt x="590" y="362"/>
                    </a:lnTo>
                    <a:lnTo>
                      <a:pt x="578" y="342"/>
                    </a:lnTo>
                    <a:lnTo>
                      <a:pt x="570" y="326"/>
                    </a:lnTo>
                    <a:lnTo>
                      <a:pt x="566" y="316"/>
                    </a:lnTo>
                    <a:lnTo>
                      <a:pt x="564" y="306"/>
                    </a:lnTo>
                    <a:lnTo>
                      <a:pt x="564" y="298"/>
                    </a:lnTo>
                    <a:lnTo>
                      <a:pt x="566" y="290"/>
                    </a:lnTo>
                    <a:lnTo>
                      <a:pt x="570" y="284"/>
                    </a:lnTo>
                    <a:lnTo>
                      <a:pt x="578" y="280"/>
                    </a:lnTo>
                    <a:lnTo>
                      <a:pt x="590" y="280"/>
                    </a:lnTo>
                    <a:lnTo>
                      <a:pt x="606" y="280"/>
                    </a:lnTo>
                    <a:lnTo>
                      <a:pt x="626" y="286"/>
                    </a:lnTo>
                    <a:lnTo>
                      <a:pt x="652" y="294"/>
                    </a:lnTo>
                    <a:lnTo>
                      <a:pt x="652" y="294"/>
                    </a:lnTo>
                    <a:lnTo>
                      <a:pt x="644" y="276"/>
                    </a:lnTo>
                    <a:lnTo>
                      <a:pt x="622" y="236"/>
                    </a:lnTo>
                    <a:lnTo>
                      <a:pt x="610" y="214"/>
                    </a:lnTo>
                    <a:lnTo>
                      <a:pt x="596" y="192"/>
                    </a:lnTo>
                    <a:lnTo>
                      <a:pt x="580" y="174"/>
                    </a:lnTo>
                    <a:lnTo>
                      <a:pt x="566" y="160"/>
                    </a:lnTo>
                    <a:lnTo>
                      <a:pt x="566" y="160"/>
                    </a:lnTo>
                    <a:lnTo>
                      <a:pt x="566" y="158"/>
                    </a:lnTo>
                    <a:lnTo>
                      <a:pt x="564" y="152"/>
                    </a:lnTo>
                    <a:lnTo>
                      <a:pt x="564" y="148"/>
                    </a:lnTo>
                    <a:lnTo>
                      <a:pt x="564" y="146"/>
                    </a:lnTo>
                    <a:lnTo>
                      <a:pt x="568" y="146"/>
                    </a:lnTo>
                    <a:lnTo>
                      <a:pt x="574" y="148"/>
                    </a:lnTo>
                    <a:lnTo>
                      <a:pt x="574" y="148"/>
                    </a:lnTo>
                    <a:lnTo>
                      <a:pt x="620" y="170"/>
                    </a:lnTo>
                    <a:lnTo>
                      <a:pt x="644" y="184"/>
                    </a:lnTo>
                    <a:lnTo>
                      <a:pt x="654" y="192"/>
                    </a:lnTo>
                    <a:lnTo>
                      <a:pt x="660" y="196"/>
                    </a:lnTo>
                    <a:lnTo>
                      <a:pt x="660" y="196"/>
                    </a:lnTo>
                    <a:lnTo>
                      <a:pt x="666" y="190"/>
                    </a:lnTo>
                    <a:lnTo>
                      <a:pt x="676" y="182"/>
                    </a:lnTo>
                    <a:lnTo>
                      <a:pt x="690" y="176"/>
                    </a:lnTo>
                    <a:lnTo>
                      <a:pt x="690" y="0"/>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prstClr val="white"/>
                  </a:solidFill>
                </a:endParaRPr>
              </a:p>
            </p:txBody>
          </p:sp>
          <p:sp>
            <p:nvSpPr>
              <p:cNvPr id="75" name="Freeform 31"/>
              <p:cNvSpPr>
                <a:spLocks noChangeAspect="1"/>
              </p:cNvSpPr>
              <p:nvPr/>
            </p:nvSpPr>
            <p:spPr bwMode="auto">
              <a:xfrm>
                <a:off x="6973892" y="6209551"/>
                <a:ext cx="1162575" cy="647993"/>
              </a:xfrm>
              <a:custGeom>
                <a:avLst/>
                <a:gdLst>
                  <a:gd name="T0" fmla="*/ 686 w 976"/>
                  <a:gd name="T1" fmla="*/ 250 h 544"/>
                  <a:gd name="T2" fmla="*/ 592 w 976"/>
                  <a:gd name="T3" fmla="*/ 242 h 544"/>
                  <a:gd name="T4" fmla="*/ 536 w 976"/>
                  <a:gd name="T5" fmla="*/ 262 h 544"/>
                  <a:gd name="T6" fmla="*/ 506 w 976"/>
                  <a:gd name="T7" fmla="*/ 288 h 544"/>
                  <a:gd name="T8" fmla="*/ 492 w 976"/>
                  <a:gd name="T9" fmla="*/ 292 h 544"/>
                  <a:gd name="T10" fmla="*/ 514 w 976"/>
                  <a:gd name="T11" fmla="*/ 248 h 544"/>
                  <a:gd name="T12" fmla="*/ 560 w 976"/>
                  <a:gd name="T13" fmla="*/ 124 h 544"/>
                  <a:gd name="T14" fmla="*/ 566 w 976"/>
                  <a:gd name="T15" fmla="*/ 34 h 544"/>
                  <a:gd name="T16" fmla="*/ 524 w 976"/>
                  <a:gd name="T17" fmla="*/ 32 h 544"/>
                  <a:gd name="T18" fmla="*/ 452 w 976"/>
                  <a:gd name="T19" fmla="*/ 98 h 544"/>
                  <a:gd name="T20" fmla="*/ 412 w 976"/>
                  <a:gd name="T21" fmla="*/ 174 h 544"/>
                  <a:gd name="T22" fmla="*/ 392 w 976"/>
                  <a:gd name="T23" fmla="*/ 152 h 544"/>
                  <a:gd name="T24" fmla="*/ 374 w 976"/>
                  <a:gd name="T25" fmla="*/ 148 h 544"/>
                  <a:gd name="T26" fmla="*/ 366 w 976"/>
                  <a:gd name="T27" fmla="*/ 170 h 544"/>
                  <a:gd name="T28" fmla="*/ 380 w 976"/>
                  <a:gd name="T29" fmla="*/ 242 h 544"/>
                  <a:gd name="T30" fmla="*/ 380 w 976"/>
                  <a:gd name="T31" fmla="*/ 302 h 544"/>
                  <a:gd name="T32" fmla="*/ 306 w 976"/>
                  <a:gd name="T33" fmla="*/ 126 h 544"/>
                  <a:gd name="T34" fmla="*/ 296 w 976"/>
                  <a:gd name="T35" fmla="*/ 44 h 544"/>
                  <a:gd name="T36" fmla="*/ 306 w 976"/>
                  <a:gd name="T37" fmla="*/ 10 h 544"/>
                  <a:gd name="T38" fmla="*/ 298 w 976"/>
                  <a:gd name="T39" fmla="*/ 0 h 544"/>
                  <a:gd name="T40" fmla="*/ 266 w 976"/>
                  <a:gd name="T41" fmla="*/ 8 h 544"/>
                  <a:gd name="T42" fmla="*/ 252 w 976"/>
                  <a:gd name="T43" fmla="*/ 26 h 544"/>
                  <a:gd name="T44" fmla="*/ 242 w 976"/>
                  <a:gd name="T45" fmla="*/ 40 h 544"/>
                  <a:gd name="T46" fmla="*/ 264 w 976"/>
                  <a:gd name="T47" fmla="*/ 138 h 544"/>
                  <a:gd name="T48" fmla="*/ 342 w 976"/>
                  <a:gd name="T49" fmla="*/ 322 h 544"/>
                  <a:gd name="T50" fmla="*/ 280 w 976"/>
                  <a:gd name="T51" fmla="*/ 272 h 544"/>
                  <a:gd name="T52" fmla="*/ 242 w 976"/>
                  <a:gd name="T53" fmla="*/ 232 h 544"/>
                  <a:gd name="T54" fmla="*/ 220 w 976"/>
                  <a:gd name="T55" fmla="*/ 228 h 544"/>
                  <a:gd name="T56" fmla="*/ 214 w 976"/>
                  <a:gd name="T57" fmla="*/ 252 h 544"/>
                  <a:gd name="T58" fmla="*/ 198 w 976"/>
                  <a:gd name="T59" fmla="*/ 268 h 544"/>
                  <a:gd name="T60" fmla="*/ 116 w 976"/>
                  <a:gd name="T61" fmla="*/ 264 h 544"/>
                  <a:gd name="T62" fmla="*/ 18 w 976"/>
                  <a:gd name="T63" fmla="*/ 292 h 544"/>
                  <a:gd name="T64" fmla="*/ 36 w 976"/>
                  <a:gd name="T65" fmla="*/ 332 h 544"/>
                  <a:gd name="T66" fmla="*/ 116 w 976"/>
                  <a:gd name="T67" fmla="*/ 374 h 544"/>
                  <a:gd name="T68" fmla="*/ 260 w 976"/>
                  <a:gd name="T69" fmla="*/ 404 h 544"/>
                  <a:gd name="T70" fmla="*/ 270 w 976"/>
                  <a:gd name="T71" fmla="*/ 408 h 544"/>
                  <a:gd name="T72" fmla="*/ 260 w 976"/>
                  <a:gd name="T73" fmla="*/ 416 h 544"/>
                  <a:gd name="T74" fmla="*/ 200 w 976"/>
                  <a:gd name="T75" fmla="*/ 438 h 544"/>
                  <a:gd name="T76" fmla="*/ 154 w 976"/>
                  <a:gd name="T77" fmla="*/ 484 h 544"/>
                  <a:gd name="T78" fmla="*/ 652 w 976"/>
                  <a:gd name="T79" fmla="*/ 544 h 544"/>
                  <a:gd name="T80" fmla="*/ 612 w 976"/>
                  <a:gd name="T81" fmla="*/ 484 h 544"/>
                  <a:gd name="T82" fmla="*/ 560 w 976"/>
                  <a:gd name="T83" fmla="*/ 448 h 544"/>
                  <a:gd name="T84" fmla="*/ 556 w 976"/>
                  <a:gd name="T85" fmla="*/ 440 h 544"/>
                  <a:gd name="T86" fmla="*/ 564 w 976"/>
                  <a:gd name="T87" fmla="*/ 438 h 544"/>
                  <a:gd name="T88" fmla="*/ 676 w 976"/>
                  <a:gd name="T89" fmla="*/ 454 h 544"/>
                  <a:gd name="T90" fmla="*/ 750 w 976"/>
                  <a:gd name="T91" fmla="*/ 442 h 544"/>
                  <a:gd name="T92" fmla="*/ 870 w 976"/>
                  <a:gd name="T93" fmla="*/ 392 h 544"/>
                  <a:gd name="T94" fmla="*/ 966 w 976"/>
                  <a:gd name="T95" fmla="*/ 334 h 544"/>
                  <a:gd name="T96" fmla="*/ 860 w 976"/>
                  <a:gd name="T97" fmla="*/ 31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76" h="544">
                    <a:moveTo>
                      <a:pt x="748" y="274"/>
                    </a:moveTo>
                    <a:lnTo>
                      <a:pt x="748" y="274"/>
                    </a:lnTo>
                    <a:lnTo>
                      <a:pt x="716" y="260"/>
                    </a:lnTo>
                    <a:lnTo>
                      <a:pt x="686" y="250"/>
                    </a:lnTo>
                    <a:lnTo>
                      <a:pt x="660" y="244"/>
                    </a:lnTo>
                    <a:lnTo>
                      <a:pt x="634" y="242"/>
                    </a:lnTo>
                    <a:lnTo>
                      <a:pt x="612" y="240"/>
                    </a:lnTo>
                    <a:lnTo>
                      <a:pt x="592" y="242"/>
                    </a:lnTo>
                    <a:lnTo>
                      <a:pt x="574" y="246"/>
                    </a:lnTo>
                    <a:lnTo>
                      <a:pt x="560" y="250"/>
                    </a:lnTo>
                    <a:lnTo>
                      <a:pt x="546" y="256"/>
                    </a:lnTo>
                    <a:lnTo>
                      <a:pt x="536" y="262"/>
                    </a:lnTo>
                    <a:lnTo>
                      <a:pt x="518" y="274"/>
                    </a:lnTo>
                    <a:lnTo>
                      <a:pt x="510" y="284"/>
                    </a:lnTo>
                    <a:lnTo>
                      <a:pt x="506" y="288"/>
                    </a:lnTo>
                    <a:lnTo>
                      <a:pt x="506" y="288"/>
                    </a:lnTo>
                    <a:lnTo>
                      <a:pt x="502" y="290"/>
                    </a:lnTo>
                    <a:lnTo>
                      <a:pt x="496" y="292"/>
                    </a:lnTo>
                    <a:lnTo>
                      <a:pt x="494" y="292"/>
                    </a:lnTo>
                    <a:lnTo>
                      <a:pt x="492" y="292"/>
                    </a:lnTo>
                    <a:lnTo>
                      <a:pt x="494" y="288"/>
                    </a:lnTo>
                    <a:lnTo>
                      <a:pt x="496" y="282"/>
                    </a:lnTo>
                    <a:lnTo>
                      <a:pt x="496" y="282"/>
                    </a:lnTo>
                    <a:lnTo>
                      <a:pt x="514" y="248"/>
                    </a:lnTo>
                    <a:lnTo>
                      <a:pt x="528" y="220"/>
                    </a:lnTo>
                    <a:lnTo>
                      <a:pt x="542" y="184"/>
                    </a:lnTo>
                    <a:lnTo>
                      <a:pt x="554" y="146"/>
                    </a:lnTo>
                    <a:lnTo>
                      <a:pt x="560" y="124"/>
                    </a:lnTo>
                    <a:lnTo>
                      <a:pt x="564" y="102"/>
                    </a:lnTo>
                    <a:lnTo>
                      <a:pt x="566" y="80"/>
                    </a:lnTo>
                    <a:lnTo>
                      <a:pt x="566" y="56"/>
                    </a:lnTo>
                    <a:lnTo>
                      <a:pt x="566" y="34"/>
                    </a:lnTo>
                    <a:lnTo>
                      <a:pt x="562" y="10"/>
                    </a:lnTo>
                    <a:lnTo>
                      <a:pt x="562" y="10"/>
                    </a:lnTo>
                    <a:lnTo>
                      <a:pt x="544" y="20"/>
                    </a:lnTo>
                    <a:lnTo>
                      <a:pt x="524" y="32"/>
                    </a:lnTo>
                    <a:lnTo>
                      <a:pt x="502" y="48"/>
                    </a:lnTo>
                    <a:lnTo>
                      <a:pt x="476" y="70"/>
                    </a:lnTo>
                    <a:lnTo>
                      <a:pt x="464" y="84"/>
                    </a:lnTo>
                    <a:lnTo>
                      <a:pt x="452" y="98"/>
                    </a:lnTo>
                    <a:lnTo>
                      <a:pt x="440" y="116"/>
                    </a:lnTo>
                    <a:lnTo>
                      <a:pt x="430" y="132"/>
                    </a:lnTo>
                    <a:lnTo>
                      <a:pt x="420" y="152"/>
                    </a:lnTo>
                    <a:lnTo>
                      <a:pt x="412" y="174"/>
                    </a:lnTo>
                    <a:lnTo>
                      <a:pt x="412" y="174"/>
                    </a:lnTo>
                    <a:lnTo>
                      <a:pt x="408" y="168"/>
                    </a:lnTo>
                    <a:lnTo>
                      <a:pt x="398" y="156"/>
                    </a:lnTo>
                    <a:lnTo>
                      <a:pt x="392" y="152"/>
                    </a:lnTo>
                    <a:lnTo>
                      <a:pt x="386" y="148"/>
                    </a:lnTo>
                    <a:lnTo>
                      <a:pt x="380" y="146"/>
                    </a:lnTo>
                    <a:lnTo>
                      <a:pt x="374" y="148"/>
                    </a:lnTo>
                    <a:lnTo>
                      <a:pt x="374" y="148"/>
                    </a:lnTo>
                    <a:lnTo>
                      <a:pt x="368" y="156"/>
                    </a:lnTo>
                    <a:lnTo>
                      <a:pt x="364" y="162"/>
                    </a:lnTo>
                    <a:lnTo>
                      <a:pt x="364" y="168"/>
                    </a:lnTo>
                    <a:lnTo>
                      <a:pt x="366" y="170"/>
                    </a:lnTo>
                    <a:lnTo>
                      <a:pt x="366" y="170"/>
                    </a:lnTo>
                    <a:lnTo>
                      <a:pt x="370" y="184"/>
                    </a:lnTo>
                    <a:lnTo>
                      <a:pt x="376" y="222"/>
                    </a:lnTo>
                    <a:lnTo>
                      <a:pt x="380" y="242"/>
                    </a:lnTo>
                    <a:lnTo>
                      <a:pt x="382" y="264"/>
                    </a:lnTo>
                    <a:lnTo>
                      <a:pt x="382" y="284"/>
                    </a:lnTo>
                    <a:lnTo>
                      <a:pt x="380" y="302"/>
                    </a:lnTo>
                    <a:lnTo>
                      <a:pt x="380" y="302"/>
                    </a:lnTo>
                    <a:lnTo>
                      <a:pt x="356" y="252"/>
                    </a:lnTo>
                    <a:lnTo>
                      <a:pt x="338" y="214"/>
                    </a:lnTo>
                    <a:lnTo>
                      <a:pt x="320" y="172"/>
                    </a:lnTo>
                    <a:lnTo>
                      <a:pt x="306" y="126"/>
                    </a:lnTo>
                    <a:lnTo>
                      <a:pt x="300" y="104"/>
                    </a:lnTo>
                    <a:lnTo>
                      <a:pt x="296" y="84"/>
                    </a:lnTo>
                    <a:lnTo>
                      <a:pt x="294" y="64"/>
                    </a:lnTo>
                    <a:lnTo>
                      <a:pt x="296" y="44"/>
                    </a:lnTo>
                    <a:lnTo>
                      <a:pt x="298" y="28"/>
                    </a:lnTo>
                    <a:lnTo>
                      <a:pt x="304" y="12"/>
                    </a:lnTo>
                    <a:lnTo>
                      <a:pt x="304" y="12"/>
                    </a:lnTo>
                    <a:lnTo>
                      <a:pt x="306" y="10"/>
                    </a:lnTo>
                    <a:lnTo>
                      <a:pt x="306" y="6"/>
                    </a:lnTo>
                    <a:lnTo>
                      <a:pt x="304" y="2"/>
                    </a:lnTo>
                    <a:lnTo>
                      <a:pt x="298" y="0"/>
                    </a:lnTo>
                    <a:lnTo>
                      <a:pt x="298" y="0"/>
                    </a:lnTo>
                    <a:lnTo>
                      <a:pt x="292" y="0"/>
                    </a:lnTo>
                    <a:lnTo>
                      <a:pt x="280" y="0"/>
                    </a:lnTo>
                    <a:lnTo>
                      <a:pt x="274" y="2"/>
                    </a:lnTo>
                    <a:lnTo>
                      <a:pt x="266" y="8"/>
                    </a:lnTo>
                    <a:lnTo>
                      <a:pt x="260" y="14"/>
                    </a:lnTo>
                    <a:lnTo>
                      <a:pt x="254" y="22"/>
                    </a:lnTo>
                    <a:lnTo>
                      <a:pt x="254" y="22"/>
                    </a:lnTo>
                    <a:lnTo>
                      <a:pt x="252" y="26"/>
                    </a:lnTo>
                    <a:lnTo>
                      <a:pt x="246" y="30"/>
                    </a:lnTo>
                    <a:lnTo>
                      <a:pt x="244" y="34"/>
                    </a:lnTo>
                    <a:lnTo>
                      <a:pt x="242" y="40"/>
                    </a:lnTo>
                    <a:lnTo>
                      <a:pt x="242" y="40"/>
                    </a:lnTo>
                    <a:lnTo>
                      <a:pt x="244" y="58"/>
                    </a:lnTo>
                    <a:lnTo>
                      <a:pt x="248" y="80"/>
                    </a:lnTo>
                    <a:lnTo>
                      <a:pt x="254" y="106"/>
                    </a:lnTo>
                    <a:lnTo>
                      <a:pt x="264" y="138"/>
                    </a:lnTo>
                    <a:lnTo>
                      <a:pt x="278" y="174"/>
                    </a:lnTo>
                    <a:lnTo>
                      <a:pt x="296" y="218"/>
                    </a:lnTo>
                    <a:lnTo>
                      <a:pt x="342" y="322"/>
                    </a:lnTo>
                    <a:lnTo>
                      <a:pt x="342" y="322"/>
                    </a:lnTo>
                    <a:lnTo>
                      <a:pt x="328" y="314"/>
                    </a:lnTo>
                    <a:lnTo>
                      <a:pt x="312" y="300"/>
                    </a:lnTo>
                    <a:lnTo>
                      <a:pt x="294" y="286"/>
                    </a:lnTo>
                    <a:lnTo>
                      <a:pt x="280" y="272"/>
                    </a:lnTo>
                    <a:lnTo>
                      <a:pt x="254" y="244"/>
                    </a:lnTo>
                    <a:lnTo>
                      <a:pt x="244" y="232"/>
                    </a:lnTo>
                    <a:lnTo>
                      <a:pt x="244" y="232"/>
                    </a:lnTo>
                    <a:lnTo>
                      <a:pt x="242" y="232"/>
                    </a:lnTo>
                    <a:lnTo>
                      <a:pt x="238" y="228"/>
                    </a:lnTo>
                    <a:lnTo>
                      <a:pt x="230" y="226"/>
                    </a:lnTo>
                    <a:lnTo>
                      <a:pt x="220" y="228"/>
                    </a:lnTo>
                    <a:lnTo>
                      <a:pt x="220" y="228"/>
                    </a:lnTo>
                    <a:lnTo>
                      <a:pt x="216" y="232"/>
                    </a:lnTo>
                    <a:lnTo>
                      <a:pt x="214" y="236"/>
                    </a:lnTo>
                    <a:lnTo>
                      <a:pt x="212" y="244"/>
                    </a:lnTo>
                    <a:lnTo>
                      <a:pt x="214" y="252"/>
                    </a:lnTo>
                    <a:lnTo>
                      <a:pt x="218" y="268"/>
                    </a:lnTo>
                    <a:lnTo>
                      <a:pt x="220" y="274"/>
                    </a:lnTo>
                    <a:lnTo>
                      <a:pt x="220" y="274"/>
                    </a:lnTo>
                    <a:lnTo>
                      <a:pt x="198" y="268"/>
                    </a:lnTo>
                    <a:lnTo>
                      <a:pt x="176" y="264"/>
                    </a:lnTo>
                    <a:lnTo>
                      <a:pt x="156" y="264"/>
                    </a:lnTo>
                    <a:lnTo>
                      <a:pt x="136" y="264"/>
                    </a:lnTo>
                    <a:lnTo>
                      <a:pt x="116" y="264"/>
                    </a:lnTo>
                    <a:lnTo>
                      <a:pt x="98" y="268"/>
                    </a:lnTo>
                    <a:lnTo>
                      <a:pt x="66" y="274"/>
                    </a:lnTo>
                    <a:lnTo>
                      <a:pt x="40" y="284"/>
                    </a:lnTo>
                    <a:lnTo>
                      <a:pt x="18" y="292"/>
                    </a:lnTo>
                    <a:lnTo>
                      <a:pt x="0" y="302"/>
                    </a:lnTo>
                    <a:lnTo>
                      <a:pt x="0" y="302"/>
                    </a:lnTo>
                    <a:lnTo>
                      <a:pt x="18" y="318"/>
                    </a:lnTo>
                    <a:lnTo>
                      <a:pt x="36" y="332"/>
                    </a:lnTo>
                    <a:lnTo>
                      <a:pt x="56" y="344"/>
                    </a:lnTo>
                    <a:lnTo>
                      <a:pt x="74" y="356"/>
                    </a:lnTo>
                    <a:lnTo>
                      <a:pt x="96" y="366"/>
                    </a:lnTo>
                    <a:lnTo>
                      <a:pt x="116" y="374"/>
                    </a:lnTo>
                    <a:lnTo>
                      <a:pt x="154" y="386"/>
                    </a:lnTo>
                    <a:lnTo>
                      <a:pt x="190" y="394"/>
                    </a:lnTo>
                    <a:lnTo>
                      <a:pt x="222" y="400"/>
                    </a:lnTo>
                    <a:lnTo>
                      <a:pt x="260" y="404"/>
                    </a:lnTo>
                    <a:lnTo>
                      <a:pt x="260" y="404"/>
                    </a:lnTo>
                    <a:lnTo>
                      <a:pt x="266" y="406"/>
                    </a:lnTo>
                    <a:lnTo>
                      <a:pt x="270" y="406"/>
                    </a:lnTo>
                    <a:lnTo>
                      <a:pt x="270" y="408"/>
                    </a:lnTo>
                    <a:lnTo>
                      <a:pt x="268" y="412"/>
                    </a:lnTo>
                    <a:lnTo>
                      <a:pt x="264" y="414"/>
                    </a:lnTo>
                    <a:lnTo>
                      <a:pt x="260" y="416"/>
                    </a:lnTo>
                    <a:lnTo>
                      <a:pt x="260" y="416"/>
                    </a:lnTo>
                    <a:lnTo>
                      <a:pt x="246" y="418"/>
                    </a:lnTo>
                    <a:lnTo>
                      <a:pt x="230" y="422"/>
                    </a:lnTo>
                    <a:lnTo>
                      <a:pt x="210" y="432"/>
                    </a:lnTo>
                    <a:lnTo>
                      <a:pt x="200" y="438"/>
                    </a:lnTo>
                    <a:lnTo>
                      <a:pt x="188" y="446"/>
                    </a:lnTo>
                    <a:lnTo>
                      <a:pt x="176" y="456"/>
                    </a:lnTo>
                    <a:lnTo>
                      <a:pt x="166" y="468"/>
                    </a:lnTo>
                    <a:lnTo>
                      <a:pt x="154" y="484"/>
                    </a:lnTo>
                    <a:lnTo>
                      <a:pt x="144" y="500"/>
                    </a:lnTo>
                    <a:lnTo>
                      <a:pt x="134" y="520"/>
                    </a:lnTo>
                    <a:lnTo>
                      <a:pt x="124" y="544"/>
                    </a:lnTo>
                    <a:lnTo>
                      <a:pt x="652" y="544"/>
                    </a:lnTo>
                    <a:lnTo>
                      <a:pt x="652" y="544"/>
                    </a:lnTo>
                    <a:lnTo>
                      <a:pt x="632" y="512"/>
                    </a:lnTo>
                    <a:lnTo>
                      <a:pt x="622" y="498"/>
                    </a:lnTo>
                    <a:lnTo>
                      <a:pt x="612" y="484"/>
                    </a:lnTo>
                    <a:lnTo>
                      <a:pt x="600" y="472"/>
                    </a:lnTo>
                    <a:lnTo>
                      <a:pt x="586" y="462"/>
                    </a:lnTo>
                    <a:lnTo>
                      <a:pt x="574" y="454"/>
                    </a:lnTo>
                    <a:lnTo>
                      <a:pt x="560" y="448"/>
                    </a:lnTo>
                    <a:lnTo>
                      <a:pt x="560" y="448"/>
                    </a:lnTo>
                    <a:lnTo>
                      <a:pt x="558" y="446"/>
                    </a:lnTo>
                    <a:lnTo>
                      <a:pt x="556" y="442"/>
                    </a:lnTo>
                    <a:lnTo>
                      <a:pt x="556" y="440"/>
                    </a:lnTo>
                    <a:lnTo>
                      <a:pt x="556" y="438"/>
                    </a:lnTo>
                    <a:lnTo>
                      <a:pt x="560" y="438"/>
                    </a:lnTo>
                    <a:lnTo>
                      <a:pt x="564" y="438"/>
                    </a:lnTo>
                    <a:lnTo>
                      <a:pt x="564" y="438"/>
                    </a:lnTo>
                    <a:lnTo>
                      <a:pt x="590" y="442"/>
                    </a:lnTo>
                    <a:lnTo>
                      <a:pt x="630" y="450"/>
                    </a:lnTo>
                    <a:lnTo>
                      <a:pt x="652" y="454"/>
                    </a:lnTo>
                    <a:lnTo>
                      <a:pt x="676" y="454"/>
                    </a:lnTo>
                    <a:lnTo>
                      <a:pt x="696" y="454"/>
                    </a:lnTo>
                    <a:lnTo>
                      <a:pt x="716" y="452"/>
                    </a:lnTo>
                    <a:lnTo>
                      <a:pt x="716" y="452"/>
                    </a:lnTo>
                    <a:lnTo>
                      <a:pt x="750" y="442"/>
                    </a:lnTo>
                    <a:lnTo>
                      <a:pt x="772" y="436"/>
                    </a:lnTo>
                    <a:lnTo>
                      <a:pt x="798" y="426"/>
                    </a:lnTo>
                    <a:lnTo>
                      <a:pt x="830" y="412"/>
                    </a:lnTo>
                    <a:lnTo>
                      <a:pt x="870" y="392"/>
                    </a:lnTo>
                    <a:lnTo>
                      <a:pt x="918" y="366"/>
                    </a:lnTo>
                    <a:lnTo>
                      <a:pt x="976" y="332"/>
                    </a:lnTo>
                    <a:lnTo>
                      <a:pt x="976" y="332"/>
                    </a:lnTo>
                    <a:lnTo>
                      <a:pt x="966" y="334"/>
                    </a:lnTo>
                    <a:lnTo>
                      <a:pt x="952" y="334"/>
                    </a:lnTo>
                    <a:lnTo>
                      <a:pt x="930" y="332"/>
                    </a:lnTo>
                    <a:lnTo>
                      <a:pt x="900" y="328"/>
                    </a:lnTo>
                    <a:lnTo>
                      <a:pt x="860" y="316"/>
                    </a:lnTo>
                    <a:lnTo>
                      <a:pt x="810" y="298"/>
                    </a:lnTo>
                    <a:lnTo>
                      <a:pt x="748" y="274"/>
                    </a:lnTo>
                    <a:lnTo>
                      <a:pt x="748" y="274"/>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prstClr val="white"/>
                  </a:solidFill>
                </a:endParaRPr>
              </a:p>
            </p:txBody>
          </p:sp>
        </p:grpSp>
      </p:grpSp>
    </p:spTree>
    <p:extLst>
      <p:ext uri="{BB962C8B-B14F-4D97-AF65-F5344CB8AC3E}">
        <p14:creationId xmlns:p14="http://schemas.microsoft.com/office/powerpoint/2010/main" val="2481683818"/>
      </p:ext>
    </p:extLst>
  </p:cSld>
  <p:clrMap bg1="dk1" tx1="lt1" bg2="dk2" tx2="lt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 id="2147484178" r:id="rId12"/>
    <p:sldLayoutId id="2147484179" r:id="rId13"/>
  </p:sldLayoutIdLst>
  <p:txStyles>
    <p:titleStyle>
      <a:lvl1pPr algn="l" defTabSz="342900" rtl="0" eaLnBrk="1" latinLnBrk="0" hangingPunct="1">
        <a:spcBef>
          <a:spcPct val="0"/>
        </a:spcBef>
        <a:buNone/>
        <a:defRPr sz="24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ct val="20000"/>
        </a:spcBef>
        <a:spcAft>
          <a:spcPts val="450"/>
        </a:spcAft>
        <a:buClr>
          <a:schemeClr val="tx2"/>
        </a:buClr>
        <a:buFont typeface="Wingdings 2" charset="2"/>
        <a:buChar char=""/>
        <a:defRPr sz="1350" kern="1200">
          <a:solidFill>
            <a:schemeClr val="tx1"/>
          </a:solidFill>
          <a:latin typeface="+mn-lt"/>
          <a:ea typeface="+mn-ea"/>
          <a:cs typeface="+mn-cs"/>
        </a:defRPr>
      </a:lvl1pPr>
      <a:lvl2pPr marL="557213" indent="-214313" algn="l" defTabSz="342900" rtl="0" eaLnBrk="1" latinLnBrk="0" hangingPunct="1">
        <a:spcBef>
          <a:spcPct val="20000"/>
        </a:spcBef>
        <a:spcAft>
          <a:spcPts val="450"/>
        </a:spcAft>
        <a:buClr>
          <a:schemeClr val="tx2"/>
        </a:buClr>
        <a:buFont typeface="Wingdings 2" charset="2"/>
        <a:buChar char=""/>
        <a:defRPr sz="1200" kern="1200">
          <a:solidFill>
            <a:schemeClr val="tx1"/>
          </a:solidFill>
          <a:latin typeface="+mn-lt"/>
          <a:ea typeface="+mn-ea"/>
          <a:cs typeface="+mn-cs"/>
        </a:defRPr>
      </a:lvl2pPr>
      <a:lvl3pPr marL="857250" indent="-171450" algn="l" defTabSz="342900" rtl="0" eaLnBrk="1" latinLnBrk="0" hangingPunct="1">
        <a:spcBef>
          <a:spcPct val="20000"/>
        </a:spcBef>
        <a:spcAft>
          <a:spcPts val="450"/>
        </a:spcAft>
        <a:buClr>
          <a:schemeClr val="tx2"/>
        </a:buClr>
        <a:buFont typeface="Wingdings 2" charset="2"/>
        <a:buChar char=""/>
        <a:defRPr sz="1050" kern="1200">
          <a:solidFill>
            <a:schemeClr val="tx1"/>
          </a:solidFill>
          <a:latin typeface="+mn-lt"/>
          <a:ea typeface="+mn-ea"/>
          <a:cs typeface="+mn-cs"/>
        </a:defRPr>
      </a:lvl3pPr>
      <a:lvl4pPr marL="1200150" indent="-171450" algn="l" defTabSz="342900" rtl="0" eaLnBrk="1" latinLnBrk="0" hangingPunct="1">
        <a:spcBef>
          <a:spcPct val="20000"/>
        </a:spcBef>
        <a:spcAft>
          <a:spcPts val="450"/>
        </a:spcAft>
        <a:buClr>
          <a:schemeClr val="tx2"/>
        </a:buClr>
        <a:buFont typeface="Wingdings 2" charset="2"/>
        <a:buChar char=""/>
        <a:defRPr sz="900" kern="1200">
          <a:solidFill>
            <a:schemeClr val="tx1"/>
          </a:solidFill>
          <a:latin typeface="+mn-lt"/>
          <a:ea typeface="+mn-ea"/>
          <a:cs typeface="+mn-cs"/>
        </a:defRPr>
      </a:lvl4pPr>
      <a:lvl5pPr marL="1543050" indent="-171450" algn="l" defTabSz="342900" rtl="0" eaLnBrk="1" latinLnBrk="0" hangingPunct="1">
        <a:spcBef>
          <a:spcPct val="20000"/>
        </a:spcBef>
        <a:spcAft>
          <a:spcPts val="450"/>
        </a:spcAft>
        <a:buClr>
          <a:schemeClr val="tx2"/>
        </a:buClr>
        <a:buFont typeface="Wingdings 2" charset="2"/>
        <a:buChar char=""/>
        <a:defRPr sz="9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559D84-45AF-47AE-B495-29B7398AA764}"/>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FB9513-CD07-4375-8B86-97534B412DBF}"/>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F04411-A1F9-4803-9B07-3EE0FF91CF45}"/>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42FFF6-1447-4A7C-A51D-204F85DA81D2}" type="datetimeFigureOut">
              <a:rPr lang="en-US" smtClean="0"/>
              <a:t>9/28/2022</a:t>
            </a:fld>
            <a:endParaRPr lang="en-US"/>
          </a:p>
        </p:txBody>
      </p:sp>
      <p:sp>
        <p:nvSpPr>
          <p:cNvPr id="5" name="Footer Placeholder 4">
            <a:extLst>
              <a:ext uri="{FF2B5EF4-FFF2-40B4-BE49-F238E27FC236}">
                <a16:creationId xmlns:a16="http://schemas.microsoft.com/office/drawing/2014/main" id="{A6AFABF4-8EA6-4139-9066-D82B83F30302}"/>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417182-967E-484C-95E7-3F9C23F4003A}"/>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818DE9-D5DE-496D-9230-25DBBCF384D0}" type="slidenum">
              <a:rPr lang="en-US" smtClean="0"/>
              <a:t>‹#›</a:t>
            </a:fld>
            <a:endParaRPr lang="en-US"/>
          </a:p>
        </p:txBody>
      </p:sp>
    </p:spTree>
    <p:extLst>
      <p:ext uri="{BB962C8B-B14F-4D97-AF65-F5344CB8AC3E}">
        <p14:creationId xmlns:p14="http://schemas.microsoft.com/office/powerpoint/2010/main" val="2274576934"/>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Freeform 2"/>
          <p:cNvSpPr>
            <a:spLocks/>
          </p:cNvSpPr>
          <p:nvPr/>
        </p:nvSpPr>
        <p:spPr bwMode="auto">
          <a:xfrm rot="-3172564">
            <a:off x="10564284" y="-362479"/>
            <a:ext cx="1162050" cy="2779183"/>
          </a:xfrm>
          <a:custGeom>
            <a:avLst/>
            <a:gdLst>
              <a:gd name="T0" fmla="*/ 2147483647 w 2903"/>
              <a:gd name="T1" fmla="*/ 2147483647 h 3686"/>
              <a:gd name="T2" fmla="*/ 2147483647 w 2903"/>
              <a:gd name="T3" fmla="*/ 2147483647 h 3686"/>
              <a:gd name="T4" fmla="*/ 2147483647 w 2903"/>
              <a:gd name="T5" fmla="*/ 0 h 3686"/>
              <a:gd name="T6" fmla="*/ 2147483647 w 2903"/>
              <a:gd name="T7" fmla="*/ 2147483647 h 3686"/>
              <a:gd name="T8" fmla="*/ 2147483647 w 2903"/>
              <a:gd name="T9" fmla="*/ 2147483647 h 3686"/>
              <a:gd name="T10" fmla="*/ 0 w 2903"/>
              <a:gd name="T11" fmla="*/ 2147483647 h 3686"/>
              <a:gd name="T12" fmla="*/ 2147483647 w 2903"/>
              <a:gd name="T13" fmla="*/ 2147483647 h 3686"/>
              <a:gd name="T14" fmla="*/ 2147483647 w 2903"/>
              <a:gd name="T15" fmla="*/ 2147483647 h 3686"/>
              <a:gd name="T16" fmla="*/ 2147483647 w 2903"/>
              <a:gd name="T17" fmla="*/ 2147483647 h 3686"/>
              <a:gd name="T18" fmla="*/ 2147483647 w 2903"/>
              <a:gd name="T19" fmla="*/ 2147483647 h 3686"/>
              <a:gd name="T20" fmla="*/ 2147483647 w 2903"/>
              <a:gd name="T21" fmla="*/ 2147483647 h 36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27" name="Rectangle 3"/>
          <p:cNvSpPr>
            <a:spLocks noGrp="1" noChangeArrowheads="1"/>
          </p:cNvSpPr>
          <p:nvPr>
            <p:ph type="title"/>
          </p:nvPr>
        </p:nvSpPr>
        <p:spPr bwMode="auto">
          <a:xfrm>
            <a:off x="914400" y="152400"/>
            <a:ext cx="916093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914400" y="1828800"/>
            <a:ext cx="10261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21" name="Rectangle 5"/>
          <p:cNvSpPr>
            <a:spLocks noGrp="1" noChangeArrowheads="1"/>
          </p:cNvSpPr>
          <p:nvPr>
            <p:ph type="dt" sz="half" idx="2"/>
          </p:nvPr>
        </p:nvSpPr>
        <p:spPr bwMode="auto">
          <a:xfrm>
            <a:off x="1828800" y="6248400"/>
            <a:ext cx="2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dirty="0">
              <a:solidFill>
                <a:srgbClr val="000000"/>
              </a:solidFill>
            </a:endParaRPr>
          </a:p>
        </p:txBody>
      </p:sp>
      <p:sp>
        <p:nvSpPr>
          <p:cNvPr id="9222" name="Rectangle 6"/>
          <p:cNvSpPr>
            <a:spLocks noGrp="1" noChangeArrowheads="1"/>
          </p:cNvSpPr>
          <p:nvPr>
            <p:ph type="ftr" sz="quarter" idx="3"/>
          </p:nvPr>
        </p:nvSpPr>
        <p:spPr bwMode="auto">
          <a:xfrm>
            <a:off x="4741333" y="6248400"/>
            <a:ext cx="386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dirty="0">
              <a:solidFill>
                <a:srgbClr val="000000"/>
              </a:solidFill>
            </a:endParaRPr>
          </a:p>
        </p:txBody>
      </p:sp>
      <p:sp>
        <p:nvSpPr>
          <p:cNvPr id="9223" name="Rectangle 7"/>
          <p:cNvSpPr>
            <a:spLocks noGrp="1" noChangeArrowheads="1"/>
          </p:cNvSpPr>
          <p:nvPr>
            <p:ph type="sldNum" sz="quarter" idx="4"/>
          </p:nvPr>
        </p:nvSpPr>
        <p:spPr bwMode="auto">
          <a:xfrm>
            <a:off x="8957733" y="6248400"/>
            <a:ext cx="2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430BC57B-1296-4E80-B258-547095AFA5B1}" type="slidenum">
              <a:rPr lang="en-US">
                <a:solidFill>
                  <a:srgbClr val="000000"/>
                </a:solidFill>
              </a:rPr>
              <a:pPr fontAlgn="base">
                <a:spcBef>
                  <a:spcPct val="0"/>
                </a:spcBef>
                <a:spcAft>
                  <a:spcPct val="0"/>
                </a:spcAft>
                <a:defRPr/>
              </a:pPr>
              <a:t>‹#›</a:t>
            </a:fld>
            <a:endParaRPr lang="en-US" dirty="0">
              <a:solidFill>
                <a:srgbClr val="000000"/>
              </a:solidFill>
            </a:endParaRPr>
          </a:p>
        </p:txBody>
      </p:sp>
      <p:sp>
        <p:nvSpPr>
          <p:cNvPr id="1032" name="Freeform 8"/>
          <p:cNvSpPr>
            <a:spLocks/>
          </p:cNvSpPr>
          <p:nvPr/>
        </p:nvSpPr>
        <p:spPr bwMode="auto">
          <a:xfrm rot="-3172564">
            <a:off x="10681230" y="-324907"/>
            <a:ext cx="1165225" cy="2796116"/>
          </a:xfrm>
          <a:custGeom>
            <a:avLst/>
            <a:gdLst>
              <a:gd name="T0" fmla="*/ 2147483647 w 2911"/>
              <a:gd name="T1" fmla="*/ 0 h 3703"/>
              <a:gd name="T2" fmla="*/ 2147483647 w 2911"/>
              <a:gd name="T3" fmla="*/ 2147483647 h 3703"/>
              <a:gd name="T4" fmla="*/ 2147483647 w 2911"/>
              <a:gd name="T5" fmla="*/ 2147483647 h 3703"/>
              <a:gd name="T6" fmla="*/ 0 w 2911"/>
              <a:gd name="T7" fmla="*/ 2147483647 h 3703"/>
              <a:gd name="T8" fmla="*/ 2147483647 w 2911"/>
              <a:gd name="T9" fmla="*/ 2147483647 h 3703"/>
              <a:gd name="T10" fmla="*/ 2147483647 w 2911"/>
              <a:gd name="T11" fmla="*/ 2147483647 h 3703"/>
              <a:gd name="T12" fmla="*/ 2147483647 w 2911"/>
              <a:gd name="T13" fmla="*/ 2147483647 h 3703"/>
              <a:gd name="T14" fmla="*/ 2147483647 w 2911"/>
              <a:gd name="T15" fmla="*/ 2147483647 h 3703"/>
              <a:gd name="T16" fmla="*/ 2147483647 w 2911"/>
              <a:gd name="T17" fmla="*/ 2147483647 h 3703"/>
              <a:gd name="T18" fmla="*/ 2147483647 w 2911"/>
              <a:gd name="T19" fmla="*/ 0 h 3703"/>
              <a:gd name="T20" fmla="*/ 2147483647 w 2911"/>
              <a:gd name="T21" fmla="*/ 0 h 37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33" name="Freeform 9"/>
          <p:cNvSpPr>
            <a:spLocks/>
          </p:cNvSpPr>
          <p:nvPr/>
        </p:nvSpPr>
        <p:spPr bwMode="auto">
          <a:xfrm rot="-3172564">
            <a:off x="10612439" y="-69849"/>
            <a:ext cx="1025525" cy="2095500"/>
          </a:xfrm>
          <a:custGeom>
            <a:avLst/>
            <a:gdLst>
              <a:gd name="T0" fmla="*/ 0 w 2561"/>
              <a:gd name="T1" fmla="*/ 2147483647 h 2777"/>
              <a:gd name="T2" fmla="*/ 2147483647 w 2561"/>
              <a:gd name="T3" fmla="*/ 2147483647 h 2777"/>
              <a:gd name="T4" fmla="*/ 2147483647 w 2561"/>
              <a:gd name="T5" fmla="*/ 2147483647 h 2777"/>
              <a:gd name="T6" fmla="*/ 2147483647 w 2561"/>
              <a:gd name="T7" fmla="*/ 2147483647 h 2777"/>
              <a:gd name="T8" fmla="*/ 2147483647 w 2561"/>
              <a:gd name="T9" fmla="*/ 2147483647 h 2777"/>
              <a:gd name="T10" fmla="*/ 2147483647 w 2561"/>
              <a:gd name="T11" fmla="*/ 0 h 2777"/>
              <a:gd name="T12" fmla="*/ 0 w 2561"/>
              <a:gd name="T13" fmla="*/ 2147483647 h 2777"/>
              <a:gd name="T14" fmla="*/ 0 w 2561"/>
              <a:gd name="T15" fmla="*/ 2147483647 h 27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61" h="2777">
                <a:moveTo>
                  <a:pt x="0" y="2485"/>
                </a:moveTo>
                <a:lnTo>
                  <a:pt x="432" y="2553"/>
                </a:lnTo>
                <a:lnTo>
                  <a:pt x="736" y="2777"/>
                </a:lnTo>
                <a:lnTo>
                  <a:pt x="2561" y="399"/>
                </a:lnTo>
                <a:lnTo>
                  <a:pt x="2118" y="82"/>
                </a:lnTo>
                <a:lnTo>
                  <a:pt x="1898" y="0"/>
                </a:lnTo>
                <a:lnTo>
                  <a:pt x="0" y="248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grpSp>
        <p:nvGrpSpPr>
          <p:cNvPr id="1034" name="Group 10"/>
          <p:cNvGrpSpPr>
            <a:grpSpLocks/>
          </p:cNvGrpSpPr>
          <p:nvPr/>
        </p:nvGrpSpPr>
        <p:grpSpPr bwMode="auto">
          <a:xfrm>
            <a:off x="10584" y="5540375"/>
            <a:ext cx="2379133" cy="1246188"/>
            <a:chOff x="5" y="3490"/>
            <a:chExt cx="1124" cy="785"/>
          </a:xfrm>
        </p:grpSpPr>
        <p:sp>
          <p:nvSpPr>
            <p:cNvPr id="1051" name="Freeform 11"/>
            <p:cNvSpPr>
              <a:spLocks/>
            </p:cNvSpPr>
            <p:nvPr userDrawn="1"/>
          </p:nvSpPr>
          <p:spPr bwMode="auto">
            <a:xfrm>
              <a:off x="24" y="3505"/>
              <a:ext cx="1089" cy="649"/>
            </a:xfrm>
            <a:custGeom>
              <a:avLst/>
              <a:gdLst>
                <a:gd name="T0" fmla="*/ 50 w 2177"/>
                <a:gd name="T1" fmla="*/ 40 h 1298"/>
                <a:gd name="T2" fmla="*/ 45 w 2177"/>
                <a:gd name="T3" fmla="*/ 35 h 1298"/>
                <a:gd name="T4" fmla="*/ 42 w 2177"/>
                <a:gd name="T5" fmla="*/ 15 h 1298"/>
                <a:gd name="T6" fmla="*/ 67 w 2177"/>
                <a:gd name="T7" fmla="*/ 11 h 1298"/>
                <a:gd name="T8" fmla="*/ 69 w 2177"/>
                <a:gd name="T9" fmla="*/ 7 h 1298"/>
                <a:gd name="T10" fmla="*/ 66 w 2177"/>
                <a:gd name="T11" fmla="*/ 4 h 1298"/>
                <a:gd name="T12" fmla="*/ 40 w 2177"/>
                <a:gd name="T13" fmla="*/ 7 h 1298"/>
                <a:gd name="T14" fmla="*/ 39 w 2177"/>
                <a:gd name="T15" fmla="*/ 1 h 1298"/>
                <a:gd name="T16" fmla="*/ 34 w 2177"/>
                <a:gd name="T17" fmla="*/ 0 h 1298"/>
                <a:gd name="T18" fmla="*/ 30 w 2177"/>
                <a:gd name="T19" fmla="*/ 1 h 1298"/>
                <a:gd name="T20" fmla="*/ 28 w 2177"/>
                <a:gd name="T21" fmla="*/ 4 h 1298"/>
                <a:gd name="T22" fmla="*/ 30 w 2177"/>
                <a:gd name="T23" fmla="*/ 9 h 1298"/>
                <a:gd name="T24" fmla="*/ 21 w 2177"/>
                <a:gd name="T25" fmla="*/ 14 h 1298"/>
                <a:gd name="T26" fmla="*/ 31 w 2177"/>
                <a:gd name="T27" fmla="*/ 15 h 1298"/>
                <a:gd name="T28" fmla="*/ 35 w 2177"/>
                <a:gd name="T29" fmla="*/ 28 h 1298"/>
                <a:gd name="T30" fmla="*/ 5 w 2177"/>
                <a:gd name="T31" fmla="*/ 15 h 1298"/>
                <a:gd name="T32" fmla="*/ 2 w 2177"/>
                <a:gd name="T33" fmla="*/ 16 h 1298"/>
                <a:gd name="T34" fmla="*/ 0 w 2177"/>
                <a:gd name="T35" fmla="*/ 20 h 1298"/>
                <a:gd name="T36" fmla="*/ 2 w 2177"/>
                <a:gd name="T37" fmla="*/ 25 h 1298"/>
                <a:gd name="T38" fmla="*/ 36 w 2177"/>
                <a:gd name="T39" fmla="*/ 41 h 1298"/>
                <a:gd name="T40" fmla="*/ 44 w 2177"/>
                <a:gd name="T41" fmla="*/ 40 h 1298"/>
                <a:gd name="T42" fmla="*/ 50 w 2177"/>
                <a:gd name="T43" fmla="*/ 41 h 1298"/>
                <a:gd name="T44" fmla="*/ 50 w 2177"/>
                <a:gd name="T45" fmla="*/ 40 h 1298"/>
                <a:gd name="T46" fmla="*/ 50 w 2177"/>
                <a:gd name="T47" fmla="*/ 40 h 12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52" name="Freeform 12"/>
            <p:cNvSpPr>
              <a:spLocks/>
            </p:cNvSpPr>
            <p:nvPr userDrawn="1"/>
          </p:nvSpPr>
          <p:spPr bwMode="auto">
            <a:xfrm>
              <a:off x="1022" y="3582"/>
              <a:ext cx="71" cy="129"/>
            </a:xfrm>
            <a:custGeom>
              <a:avLst/>
              <a:gdLst>
                <a:gd name="T0" fmla="*/ 0 w 143"/>
                <a:gd name="T1" fmla="*/ 1 h 258"/>
                <a:gd name="T2" fmla="*/ 3 w 143"/>
                <a:gd name="T3" fmla="*/ 0 h 258"/>
                <a:gd name="T4" fmla="*/ 4 w 143"/>
                <a:gd name="T5" fmla="*/ 8 h 258"/>
                <a:gd name="T6" fmla="*/ 0 w 143"/>
                <a:gd name="T7" fmla="*/ 9 h 258"/>
                <a:gd name="T8" fmla="*/ 0 w 143"/>
                <a:gd name="T9" fmla="*/ 1 h 258"/>
                <a:gd name="T10" fmla="*/ 0 w 143"/>
                <a:gd name="T11" fmla="*/ 1 h 2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3" h="258">
                  <a:moveTo>
                    <a:pt x="0" y="7"/>
                  </a:moveTo>
                  <a:lnTo>
                    <a:pt x="120" y="0"/>
                  </a:lnTo>
                  <a:lnTo>
                    <a:pt x="143" y="233"/>
                  </a:lnTo>
                  <a:lnTo>
                    <a:pt x="8" y="258"/>
                  </a:lnTo>
                  <a:lnTo>
                    <a:pt x="0" y="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53" name="Freeform 13"/>
            <p:cNvSpPr>
              <a:spLocks/>
            </p:cNvSpPr>
            <p:nvPr userDrawn="1"/>
          </p:nvSpPr>
          <p:spPr bwMode="auto">
            <a:xfrm>
              <a:off x="20" y="3774"/>
              <a:ext cx="792" cy="410"/>
            </a:xfrm>
            <a:custGeom>
              <a:avLst/>
              <a:gdLst>
                <a:gd name="T0" fmla="*/ 4 w 1586"/>
                <a:gd name="T1" fmla="*/ 0 h 821"/>
                <a:gd name="T2" fmla="*/ 41 w 1586"/>
                <a:gd name="T3" fmla="*/ 16 h 821"/>
                <a:gd name="T4" fmla="*/ 44 w 1586"/>
                <a:gd name="T5" fmla="*/ 19 h 821"/>
                <a:gd name="T6" fmla="*/ 49 w 1586"/>
                <a:gd name="T7" fmla="*/ 24 h 821"/>
                <a:gd name="T8" fmla="*/ 48 w 1586"/>
                <a:gd name="T9" fmla="*/ 25 h 821"/>
                <a:gd name="T10" fmla="*/ 42 w 1586"/>
                <a:gd name="T11" fmla="*/ 24 h 821"/>
                <a:gd name="T12" fmla="*/ 35 w 1586"/>
                <a:gd name="T13" fmla="*/ 25 h 821"/>
                <a:gd name="T14" fmla="*/ 1 w 1586"/>
                <a:gd name="T15" fmla="*/ 9 h 821"/>
                <a:gd name="T16" fmla="*/ 0 w 1586"/>
                <a:gd name="T17" fmla="*/ 4 h 821"/>
                <a:gd name="T18" fmla="*/ 1 w 1586"/>
                <a:gd name="T19" fmla="*/ 1 h 821"/>
                <a:gd name="T20" fmla="*/ 4 w 1586"/>
                <a:gd name="T21" fmla="*/ 0 h 821"/>
                <a:gd name="T22" fmla="*/ 4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54" name="Freeform 14"/>
            <p:cNvSpPr>
              <a:spLocks/>
            </p:cNvSpPr>
            <p:nvPr userDrawn="1"/>
          </p:nvSpPr>
          <p:spPr bwMode="auto">
            <a:xfrm>
              <a:off x="129" y="3808"/>
              <a:ext cx="525" cy="374"/>
            </a:xfrm>
            <a:custGeom>
              <a:avLst/>
              <a:gdLst>
                <a:gd name="T0" fmla="*/ 0 w 1049"/>
                <a:gd name="T1" fmla="*/ 11 h 747"/>
                <a:gd name="T2" fmla="*/ 29 w 1049"/>
                <a:gd name="T3" fmla="*/ 24 h 747"/>
                <a:gd name="T4" fmla="*/ 30 w 1049"/>
                <a:gd name="T5" fmla="*/ 17 h 747"/>
                <a:gd name="T6" fmla="*/ 33 w 1049"/>
                <a:gd name="T7" fmla="*/ 14 h 747"/>
                <a:gd name="T8" fmla="*/ 3 w 1049"/>
                <a:gd name="T9" fmla="*/ 0 h 747"/>
                <a:gd name="T10" fmla="*/ 0 w 1049"/>
                <a:gd name="T11" fmla="*/ 4 h 747"/>
                <a:gd name="T12" fmla="*/ 0 w 1049"/>
                <a:gd name="T13" fmla="*/ 11 h 747"/>
                <a:gd name="T14" fmla="*/ 0 w 1049"/>
                <a:gd name="T15" fmla="*/ 11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55" name="Freeform 15"/>
            <p:cNvSpPr>
              <a:spLocks/>
            </p:cNvSpPr>
            <p:nvPr userDrawn="1"/>
          </p:nvSpPr>
          <p:spPr bwMode="auto">
            <a:xfrm>
              <a:off x="485" y="3532"/>
              <a:ext cx="135" cy="121"/>
            </a:xfrm>
            <a:custGeom>
              <a:avLst/>
              <a:gdLst>
                <a:gd name="T0" fmla="*/ 0 w 272"/>
                <a:gd name="T1" fmla="*/ 1 h 241"/>
                <a:gd name="T2" fmla="*/ 4 w 272"/>
                <a:gd name="T3" fmla="*/ 0 h 241"/>
                <a:gd name="T4" fmla="*/ 7 w 272"/>
                <a:gd name="T5" fmla="*/ 2 h 241"/>
                <a:gd name="T6" fmla="*/ 8 w 272"/>
                <a:gd name="T7" fmla="*/ 5 h 241"/>
                <a:gd name="T8" fmla="*/ 5 w 272"/>
                <a:gd name="T9" fmla="*/ 5 h 241"/>
                <a:gd name="T10" fmla="*/ 1 w 272"/>
                <a:gd name="T11" fmla="*/ 8 h 241"/>
                <a:gd name="T12" fmla="*/ 0 w 272"/>
                <a:gd name="T13" fmla="*/ 1 h 241"/>
                <a:gd name="T14" fmla="*/ 0 w 272"/>
                <a:gd name="T15" fmla="*/ 1 h 2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2" h="241">
                  <a:moveTo>
                    <a:pt x="0" y="28"/>
                  </a:moveTo>
                  <a:lnTo>
                    <a:pt x="160" y="0"/>
                  </a:lnTo>
                  <a:lnTo>
                    <a:pt x="251" y="36"/>
                  </a:lnTo>
                  <a:lnTo>
                    <a:pt x="272" y="139"/>
                  </a:lnTo>
                  <a:lnTo>
                    <a:pt x="164" y="146"/>
                  </a:lnTo>
                  <a:lnTo>
                    <a:pt x="32" y="241"/>
                  </a:lnTo>
                  <a:lnTo>
                    <a:pt x="0" y="2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56" name="Freeform 16"/>
            <p:cNvSpPr>
              <a:spLocks/>
            </p:cNvSpPr>
            <p:nvPr userDrawn="1"/>
          </p:nvSpPr>
          <p:spPr bwMode="auto">
            <a:xfrm>
              <a:off x="641" y="4163"/>
              <a:ext cx="76" cy="112"/>
            </a:xfrm>
            <a:custGeom>
              <a:avLst/>
              <a:gdLst>
                <a:gd name="T0" fmla="*/ 5 w 152"/>
                <a:gd name="T1" fmla="*/ 1 h 224"/>
                <a:gd name="T2" fmla="*/ 5 w 152"/>
                <a:gd name="T3" fmla="*/ 7 h 224"/>
                <a:gd name="T4" fmla="*/ 0 w 152"/>
                <a:gd name="T5" fmla="*/ 1 h 224"/>
                <a:gd name="T6" fmla="*/ 3 w 152"/>
                <a:gd name="T7" fmla="*/ 0 h 224"/>
                <a:gd name="T8" fmla="*/ 5 w 152"/>
                <a:gd name="T9" fmla="*/ 1 h 224"/>
                <a:gd name="T10" fmla="*/ 5 w 152"/>
                <a:gd name="T11" fmla="*/ 1 h 2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2" h="224">
                  <a:moveTo>
                    <a:pt x="152" y="4"/>
                  </a:moveTo>
                  <a:lnTo>
                    <a:pt x="152" y="224"/>
                  </a:lnTo>
                  <a:lnTo>
                    <a:pt x="0" y="8"/>
                  </a:lnTo>
                  <a:lnTo>
                    <a:pt x="72" y="0"/>
                  </a:lnTo>
                  <a:lnTo>
                    <a:pt x="152" y="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57" name="Freeform 17"/>
            <p:cNvSpPr>
              <a:spLocks/>
            </p:cNvSpPr>
            <p:nvPr userDrawn="1"/>
          </p:nvSpPr>
          <p:spPr bwMode="auto">
            <a:xfrm>
              <a:off x="504" y="3607"/>
              <a:ext cx="193" cy="383"/>
            </a:xfrm>
            <a:custGeom>
              <a:avLst/>
              <a:gdLst>
                <a:gd name="T0" fmla="*/ 0 w 386"/>
                <a:gd name="T1" fmla="*/ 3 h 764"/>
                <a:gd name="T2" fmla="*/ 3 w 386"/>
                <a:gd name="T3" fmla="*/ 0 h 764"/>
                <a:gd name="T4" fmla="*/ 8 w 386"/>
                <a:gd name="T5" fmla="*/ 1 h 764"/>
                <a:gd name="T6" fmla="*/ 13 w 386"/>
                <a:gd name="T7" fmla="*/ 24 h 764"/>
                <a:gd name="T8" fmla="*/ 9 w 386"/>
                <a:gd name="T9" fmla="*/ 23 h 764"/>
                <a:gd name="T10" fmla="*/ 5 w 386"/>
                <a:gd name="T11" fmla="*/ 22 h 764"/>
                <a:gd name="T12" fmla="*/ 0 w 386"/>
                <a:gd name="T13" fmla="*/ 3 h 764"/>
                <a:gd name="T14" fmla="*/ 0 w 386"/>
                <a:gd name="T15" fmla="*/ 3 h 7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6" h="764">
                  <a:moveTo>
                    <a:pt x="0" y="80"/>
                  </a:moveTo>
                  <a:lnTo>
                    <a:pt x="87" y="0"/>
                  </a:lnTo>
                  <a:lnTo>
                    <a:pt x="232" y="6"/>
                  </a:lnTo>
                  <a:lnTo>
                    <a:pt x="386" y="764"/>
                  </a:lnTo>
                  <a:lnTo>
                    <a:pt x="279" y="720"/>
                  </a:lnTo>
                  <a:lnTo>
                    <a:pt x="152" y="677"/>
                  </a:lnTo>
                  <a:lnTo>
                    <a:pt x="0" y="8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58" name="Freeform 18"/>
            <p:cNvSpPr>
              <a:spLocks/>
            </p:cNvSpPr>
            <p:nvPr userDrawn="1"/>
          </p:nvSpPr>
          <p:spPr bwMode="auto">
            <a:xfrm>
              <a:off x="668" y="3590"/>
              <a:ext cx="364" cy="174"/>
            </a:xfrm>
            <a:custGeom>
              <a:avLst/>
              <a:gdLst>
                <a:gd name="T0" fmla="*/ 22 w 728"/>
                <a:gd name="T1" fmla="*/ 0 h 348"/>
                <a:gd name="T2" fmla="*/ 0 w 728"/>
                <a:gd name="T3" fmla="*/ 4 h 348"/>
                <a:gd name="T4" fmla="*/ 1 w 728"/>
                <a:gd name="T5" fmla="*/ 11 h 348"/>
                <a:gd name="T6" fmla="*/ 23 w 728"/>
                <a:gd name="T7" fmla="*/ 8 h 348"/>
                <a:gd name="T8" fmla="*/ 23 w 728"/>
                <a:gd name="T9" fmla="*/ 2 h 348"/>
                <a:gd name="T10" fmla="*/ 22 w 728"/>
                <a:gd name="T11" fmla="*/ 0 h 348"/>
                <a:gd name="T12" fmla="*/ 22 w 728"/>
                <a:gd name="T13" fmla="*/ 0 h 3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8" h="348">
                  <a:moveTo>
                    <a:pt x="692" y="0"/>
                  </a:moveTo>
                  <a:lnTo>
                    <a:pt x="0" y="106"/>
                  </a:lnTo>
                  <a:lnTo>
                    <a:pt x="28" y="348"/>
                  </a:lnTo>
                  <a:lnTo>
                    <a:pt x="715" y="237"/>
                  </a:lnTo>
                  <a:lnTo>
                    <a:pt x="728" y="43"/>
                  </a:lnTo>
                  <a:lnTo>
                    <a:pt x="69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59" name="Freeform 19"/>
            <p:cNvSpPr>
              <a:spLocks/>
            </p:cNvSpPr>
            <p:nvPr userDrawn="1"/>
          </p:nvSpPr>
          <p:spPr bwMode="auto">
            <a:xfrm>
              <a:off x="347" y="3693"/>
              <a:ext cx="156" cy="67"/>
            </a:xfrm>
            <a:custGeom>
              <a:avLst/>
              <a:gdLst>
                <a:gd name="T0" fmla="*/ 9 w 312"/>
                <a:gd name="T1" fmla="*/ 0 h 135"/>
                <a:gd name="T2" fmla="*/ 0 w 312"/>
                <a:gd name="T3" fmla="*/ 2 h 135"/>
                <a:gd name="T4" fmla="*/ 10 w 312"/>
                <a:gd name="T5" fmla="*/ 4 h 135"/>
                <a:gd name="T6" fmla="*/ 9 w 312"/>
                <a:gd name="T7" fmla="*/ 0 h 135"/>
                <a:gd name="T8" fmla="*/ 9 w 312"/>
                <a:gd name="T9" fmla="*/ 0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 h="135">
                  <a:moveTo>
                    <a:pt x="272" y="0"/>
                  </a:moveTo>
                  <a:lnTo>
                    <a:pt x="0" y="78"/>
                  </a:lnTo>
                  <a:lnTo>
                    <a:pt x="312" y="135"/>
                  </a:lnTo>
                  <a:lnTo>
                    <a:pt x="27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grpSp>
          <p:nvGrpSpPr>
            <p:cNvPr id="1060" name="Group 20"/>
            <p:cNvGrpSpPr>
              <a:grpSpLocks/>
            </p:cNvGrpSpPr>
            <p:nvPr userDrawn="1"/>
          </p:nvGrpSpPr>
          <p:grpSpPr bwMode="auto">
            <a:xfrm>
              <a:off x="5" y="3490"/>
              <a:ext cx="1124" cy="780"/>
              <a:chOff x="5" y="3490"/>
              <a:chExt cx="1124" cy="780"/>
            </a:xfrm>
          </p:grpSpPr>
          <p:grpSp>
            <p:nvGrpSpPr>
              <p:cNvPr id="1061" name="Group 21"/>
              <p:cNvGrpSpPr>
                <a:grpSpLocks/>
              </p:cNvGrpSpPr>
              <p:nvPr userDrawn="1"/>
            </p:nvGrpSpPr>
            <p:grpSpPr bwMode="auto">
              <a:xfrm>
                <a:off x="499" y="3562"/>
                <a:ext cx="548" cy="708"/>
                <a:chOff x="499" y="3562"/>
                <a:chExt cx="548" cy="708"/>
              </a:xfrm>
            </p:grpSpPr>
            <p:sp>
              <p:nvSpPr>
                <p:cNvPr id="1074" name="Freeform 22"/>
                <p:cNvSpPr>
                  <a:spLocks/>
                </p:cNvSpPr>
                <p:nvPr userDrawn="1"/>
              </p:nvSpPr>
              <p:spPr bwMode="auto">
                <a:xfrm>
                  <a:off x="499" y="3587"/>
                  <a:ext cx="157" cy="87"/>
                </a:xfrm>
                <a:custGeom>
                  <a:avLst/>
                  <a:gdLst>
                    <a:gd name="T0" fmla="*/ 0 w 313"/>
                    <a:gd name="T1" fmla="*/ 3 h 175"/>
                    <a:gd name="T2" fmla="*/ 4 w 313"/>
                    <a:gd name="T3" fmla="*/ 0 h 175"/>
                    <a:gd name="T4" fmla="*/ 7 w 313"/>
                    <a:gd name="T5" fmla="*/ 0 h 175"/>
                    <a:gd name="T6" fmla="*/ 10 w 313"/>
                    <a:gd name="T7" fmla="*/ 0 h 175"/>
                    <a:gd name="T8" fmla="*/ 10 w 313"/>
                    <a:gd name="T9" fmla="*/ 2 h 175"/>
                    <a:gd name="T10" fmla="*/ 6 w 313"/>
                    <a:gd name="T11" fmla="*/ 2 h 175"/>
                    <a:gd name="T12" fmla="*/ 3 w 313"/>
                    <a:gd name="T13" fmla="*/ 3 h 175"/>
                    <a:gd name="T14" fmla="*/ 1 w 313"/>
                    <a:gd name="T15" fmla="*/ 5 h 175"/>
                    <a:gd name="T16" fmla="*/ 0 w 313"/>
                    <a:gd name="T17" fmla="*/ 3 h 175"/>
                    <a:gd name="T18" fmla="*/ 0 w 313"/>
                    <a:gd name="T19" fmla="*/ 3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75" name="Freeform 23"/>
                <p:cNvSpPr>
                  <a:spLocks/>
                </p:cNvSpPr>
                <p:nvPr userDrawn="1"/>
              </p:nvSpPr>
              <p:spPr bwMode="auto">
                <a:xfrm>
                  <a:off x="636" y="4137"/>
                  <a:ext cx="115" cy="133"/>
                </a:xfrm>
                <a:custGeom>
                  <a:avLst/>
                  <a:gdLst>
                    <a:gd name="T0" fmla="*/ 0 w 230"/>
                    <a:gd name="T1" fmla="*/ 2 h 266"/>
                    <a:gd name="T2" fmla="*/ 5 w 230"/>
                    <a:gd name="T3" fmla="*/ 9 h 266"/>
                    <a:gd name="T4" fmla="*/ 8 w 230"/>
                    <a:gd name="T5" fmla="*/ 8 h 266"/>
                    <a:gd name="T6" fmla="*/ 7 w 230"/>
                    <a:gd name="T7" fmla="*/ 1 h 266"/>
                    <a:gd name="T8" fmla="*/ 6 w 230"/>
                    <a:gd name="T9" fmla="*/ 0 h 266"/>
                    <a:gd name="T10" fmla="*/ 6 w 230"/>
                    <a:gd name="T11" fmla="*/ 7 h 266"/>
                    <a:gd name="T12" fmla="*/ 3 w 230"/>
                    <a:gd name="T13" fmla="*/ 1 h 266"/>
                    <a:gd name="T14" fmla="*/ 0 w 230"/>
                    <a:gd name="T15" fmla="*/ 2 h 266"/>
                    <a:gd name="T16" fmla="*/ 0 w 230"/>
                    <a:gd name="T17" fmla="*/ 2 h 2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0" h="266">
                      <a:moveTo>
                        <a:pt x="0" y="40"/>
                      </a:moveTo>
                      <a:lnTo>
                        <a:pt x="160" y="266"/>
                      </a:lnTo>
                      <a:lnTo>
                        <a:pt x="230" y="251"/>
                      </a:lnTo>
                      <a:lnTo>
                        <a:pt x="223" y="17"/>
                      </a:lnTo>
                      <a:lnTo>
                        <a:pt x="166" y="0"/>
                      </a:lnTo>
                      <a:lnTo>
                        <a:pt x="179" y="197"/>
                      </a:lnTo>
                      <a:lnTo>
                        <a:pt x="71" y="4"/>
                      </a:lnTo>
                      <a:lnTo>
                        <a:pt x="0" y="4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76" name="Freeform 24"/>
                <p:cNvSpPr>
                  <a:spLocks/>
                </p:cNvSpPr>
                <p:nvPr userDrawn="1"/>
              </p:nvSpPr>
              <p:spPr bwMode="auto">
                <a:xfrm>
                  <a:off x="1004" y="3562"/>
                  <a:ext cx="43" cy="117"/>
                </a:xfrm>
                <a:custGeom>
                  <a:avLst/>
                  <a:gdLst>
                    <a:gd name="T0" fmla="*/ 0 w 87"/>
                    <a:gd name="T1" fmla="*/ 1 h 234"/>
                    <a:gd name="T2" fmla="*/ 1 w 87"/>
                    <a:gd name="T3" fmla="*/ 3 h 234"/>
                    <a:gd name="T4" fmla="*/ 1 w 87"/>
                    <a:gd name="T5" fmla="*/ 5 h 234"/>
                    <a:gd name="T6" fmla="*/ 0 w 87"/>
                    <a:gd name="T7" fmla="*/ 8 h 234"/>
                    <a:gd name="T8" fmla="*/ 2 w 87"/>
                    <a:gd name="T9" fmla="*/ 7 h 234"/>
                    <a:gd name="T10" fmla="*/ 2 w 87"/>
                    <a:gd name="T11" fmla="*/ 4 h 234"/>
                    <a:gd name="T12" fmla="*/ 1 w 87"/>
                    <a:gd name="T13" fmla="*/ 0 h 234"/>
                    <a:gd name="T14" fmla="*/ 0 w 87"/>
                    <a:gd name="T15" fmla="*/ 1 h 234"/>
                    <a:gd name="T16" fmla="*/ 0 w 87"/>
                    <a:gd name="T17" fmla="*/ 1 h 2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7" h="234">
                      <a:moveTo>
                        <a:pt x="0" y="19"/>
                      </a:moveTo>
                      <a:lnTo>
                        <a:pt x="36" y="93"/>
                      </a:lnTo>
                      <a:lnTo>
                        <a:pt x="44" y="154"/>
                      </a:lnTo>
                      <a:lnTo>
                        <a:pt x="27" y="234"/>
                      </a:lnTo>
                      <a:lnTo>
                        <a:pt x="80" y="220"/>
                      </a:lnTo>
                      <a:lnTo>
                        <a:pt x="87" y="116"/>
                      </a:lnTo>
                      <a:lnTo>
                        <a:pt x="46" y="0"/>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grpSp>
          <p:sp>
            <p:nvSpPr>
              <p:cNvPr id="1062" name="Freeform 25"/>
              <p:cNvSpPr>
                <a:spLocks/>
              </p:cNvSpPr>
              <p:nvPr userDrawn="1"/>
            </p:nvSpPr>
            <p:spPr bwMode="auto">
              <a:xfrm>
                <a:off x="76" y="3732"/>
                <a:ext cx="595" cy="250"/>
              </a:xfrm>
              <a:custGeom>
                <a:avLst/>
                <a:gdLst>
                  <a:gd name="T0" fmla="*/ 4 w 1190"/>
                  <a:gd name="T1" fmla="*/ 0 h 500"/>
                  <a:gd name="T2" fmla="*/ 38 w 1190"/>
                  <a:gd name="T3" fmla="*/ 16 h 500"/>
                  <a:gd name="T4" fmla="*/ 34 w 1190"/>
                  <a:gd name="T5" fmla="*/ 16 h 500"/>
                  <a:gd name="T6" fmla="*/ 0 w 1190"/>
                  <a:gd name="T7" fmla="*/ 1 h 500"/>
                  <a:gd name="T8" fmla="*/ 4 w 1190"/>
                  <a:gd name="T9" fmla="*/ 0 h 500"/>
                  <a:gd name="T10" fmla="*/ 4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63" name="Freeform 26"/>
              <p:cNvSpPr>
                <a:spLocks/>
              </p:cNvSpPr>
              <p:nvPr userDrawn="1"/>
            </p:nvSpPr>
            <p:spPr bwMode="auto">
              <a:xfrm>
                <a:off x="260" y="3886"/>
                <a:ext cx="244" cy="148"/>
              </a:xfrm>
              <a:custGeom>
                <a:avLst/>
                <a:gdLst>
                  <a:gd name="T0" fmla="*/ 0 w 489"/>
                  <a:gd name="T1" fmla="*/ 2 h 296"/>
                  <a:gd name="T2" fmla="*/ 5 w 489"/>
                  <a:gd name="T3" fmla="*/ 3 h 296"/>
                  <a:gd name="T4" fmla="*/ 10 w 489"/>
                  <a:gd name="T5" fmla="*/ 5 h 296"/>
                  <a:gd name="T6" fmla="*/ 13 w 489"/>
                  <a:gd name="T7" fmla="*/ 8 h 296"/>
                  <a:gd name="T8" fmla="*/ 10 w 489"/>
                  <a:gd name="T9" fmla="*/ 8 h 296"/>
                  <a:gd name="T10" fmla="*/ 4 w 489"/>
                  <a:gd name="T11" fmla="*/ 5 h 296"/>
                  <a:gd name="T12" fmla="*/ 1 w 489"/>
                  <a:gd name="T13" fmla="*/ 3 h 296"/>
                  <a:gd name="T14" fmla="*/ 3 w 489"/>
                  <a:gd name="T15" fmla="*/ 6 h 296"/>
                  <a:gd name="T16" fmla="*/ 8 w 489"/>
                  <a:gd name="T17" fmla="*/ 9 h 296"/>
                  <a:gd name="T18" fmla="*/ 14 w 489"/>
                  <a:gd name="T19" fmla="*/ 10 h 296"/>
                  <a:gd name="T20" fmla="*/ 15 w 489"/>
                  <a:gd name="T21" fmla="*/ 7 h 296"/>
                  <a:gd name="T22" fmla="*/ 12 w 489"/>
                  <a:gd name="T23" fmla="*/ 4 h 296"/>
                  <a:gd name="T24" fmla="*/ 5 w 489"/>
                  <a:gd name="T25" fmla="*/ 1 h 296"/>
                  <a:gd name="T26" fmla="*/ 0 w 489"/>
                  <a:gd name="T27" fmla="*/ 0 h 296"/>
                  <a:gd name="T28" fmla="*/ 0 w 489"/>
                  <a:gd name="T29" fmla="*/ 2 h 296"/>
                  <a:gd name="T30" fmla="*/ 0 w 489"/>
                  <a:gd name="T31" fmla="*/ 2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64" name="Freeform 27"/>
              <p:cNvSpPr>
                <a:spLocks/>
              </p:cNvSpPr>
              <p:nvPr userDrawn="1"/>
            </p:nvSpPr>
            <p:spPr bwMode="auto">
              <a:xfrm>
                <a:off x="565" y="3680"/>
                <a:ext cx="107" cy="238"/>
              </a:xfrm>
              <a:custGeom>
                <a:avLst/>
                <a:gdLst>
                  <a:gd name="T0" fmla="*/ 1 w 213"/>
                  <a:gd name="T1" fmla="*/ 0 h 478"/>
                  <a:gd name="T2" fmla="*/ 3 w 213"/>
                  <a:gd name="T3" fmla="*/ 0 h 478"/>
                  <a:gd name="T4" fmla="*/ 3 w 213"/>
                  <a:gd name="T5" fmla="*/ 6 h 478"/>
                  <a:gd name="T6" fmla="*/ 4 w 213"/>
                  <a:gd name="T7" fmla="*/ 10 h 478"/>
                  <a:gd name="T8" fmla="*/ 7 w 213"/>
                  <a:gd name="T9" fmla="*/ 14 h 478"/>
                  <a:gd name="T10" fmla="*/ 4 w 213"/>
                  <a:gd name="T11" fmla="*/ 14 h 478"/>
                  <a:gd name="T12" fmla="*/ 1 w 213"/>
                  <a:gd name="T13" fmla="*/ 10 h 478"/>
                  <a:gd name="T14" fmla="*/ 0 w 213"/>
                  <a:gd name="T15" fmla="*/ 1 h 478"/>
                  <a:gd name="T16" fmla="*/ 1 w 213"/>
                  <a:gd name="T17" fmla="*/ 0 h 478"/>
                  <a:gd name="T18" fmla="*/ 1 w 213"/>
                  <a:gd name="T19" fmla="*/ 0 h 4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grpSp>
            <p:nvGrpSpPr>
              <p:cNvPr id="1065" name="Group 28"/>
              <p:cNvGrpSpPr>
                <a:grpSpLocks/>
              </p:cNvGrpSpPr>
              <p:nvPr userDrawn="1"/>
            </p:nvGrpSpPr>
            <p:grpSpPr bwMode="auto">
              <a:xfrm>
                <a:off x="5" y="3490"/>
                <a:ext cx="1124" cy="678"/>
                <a:chOff x="5" y="3490"/>
                <a:chExt cx="1124" cy="678"/>
              </a:xfrm>
            </p:grpSpPr>
            <p:sp>
              <p:nvSpPr>
                <p:cNvPr id="1066" name="Freeform 29"/>
                <p:cNvSpPr>
                  <a:spLocks/>
                </p:cNvSpPr>
                <p:nvPr userDrawn="1"/>
              </p:nvSpPr>
              <p:spPr bwMode="auto">
                <a:xfrm>
                  <a:off x="669" y="4048"/>
                  <a:ext cx="75" cy="87"/>
                </a:xfrm>
                <a:custGeom>
                  <a:avLst/>
                  <a:gdLst>
                    <a:gd name="T0" fmla="*/ 4 w 150"/>
                    <a:gd name="T1" fmla="*/ 0 h 173"/>
                    <a:gd name="T2" fmla="*/ 2 w 150"/>
                    <a:gd name="T3" fmla="*/ 3 h 173"/>
                    <a:gd name="T4" fmla="*/ 0 w 150"/>
                    <a:gd name="T5" fmla="*/ 6 h 173"/>
                    <a:gd name="T6" fmla="*/ 3 w 150"/>
                    <a:gd name="T7" fmla="*/ 5 h 173"/>
                    <a:gd name="T8" fmla="*/ 4 w 150"/>
                    <a:gd name="T9" fmla="*/ 3 h 173"/>
                    <a:gd name="T10" fmla="*/ 5 w 150"/>
                    <a:gd name="T11" fmla="*/ 1 h 173"/>
                    <a:gd name="T12" fmla="*/ 4 w 150"/>
                    <a:gd name="T13" fmla="*/ 0 h 173"/>
                    <a:gd name="T14" fmla="*/ 4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67" name="Freeform 30"/>
                <p:cNvSpPr>
                  <a:spLocks/>
                </p:cNvSpPr>
                <p:nvPr userDrawn="1"/>
              </p:nvSpPr>
              <p:spPr bwMode="auto">
                <a:xfrm>
                  <a:off x="5" y="3728"/>
                  <a:ext cx="842" cy="440"/>
                </a:xfrm>
                <a:custGeom>
                  <a:avLst/>
                  <a:gdLst>
                    <a:gd name="T0" fmla="*/ 5 w 1684"/>
                    <a:gd name="T1" fmla="*/ 0 h 880"/>
                    <a:gd name="T2" fmla="*/ 2 w 1684"/>
                    <a:gd name="T3" fmla="*/ 2 h 880"/>
                    <a:gd name="T4" fmla="*/ 0 w 1684"/>
                    <a:gd name="T5" fmla="*/ 7 h 880"/>
                    <a:gd name="T6" fmla="*/ 3 w 1684"/>
                    <a:gd name="T7" fmla="*/ 12 h 880"/>
                    <a:gd name="T8" fmla="*/ 37 w 1684"/>
                    <a:gd name="T9" fmla="*/ 28 h 880"/>
                    <a:gd name="T10" fmla="*/ 45 w 1684"/>
                    <a:gd name="T11" fmla="*/ 27 h 880"/>
                    <a:gd name="T12" fmla="*/ 51 w 1684"/>
                    <a:gd name="T13" fmla="*/ 28 h 880"/>
                    <a:gd name="T14" fmla="*/ 53 w 1684"/>
                    <a:gd name="T15" fmla="*/ 26 h 880"/>
                    <a:gd name="T16" fmla="*/ 47 w 1684"/>
                    <a:gd name="T17" fmla="*/ 21 h 880"/>
                    <a:gd name="T18" fmla="*/ 45 w 1684"/>
                    <a:gd name="T19" fmla="*/ 16 h 880"/>
                    <a:gd name="T20" fmla="*/ 43 w 1684"/>
                    <a:gd name="T21" fmla="*/ 17 h 880"/>
                    <a:gd name="T22" fmla="*/ 45 w 1684"/>
                    <a:gd name="T23" fmla="*/ 21 h 880"/>
                    <a:gd name="T24" fmla="*/ 50 w 1684"/>
                    <a:gd name="T25" fmla="*/ 26 h 880"/>
                    <a:gd name="T26" fmla="*/ 45 w 1684"/>
                    <a:gd name="T27" fmla="*/ 25 h 880"/>
                    <a:gd name="T28" fmla="*/ 39 w 1684"/>
                    <a:gd name="T29" fmla="*/ 26 h 880"/>
                    <a:gd name="T30" fmla="*/ 40 w 1684"/>
                    <a:gd name="T31" fmla="*/ 21 h 880"/>
                    <a:gd name="T32" fmla="*/ 42 w 1684"/>
                    <a:gd name="T33" fmla="*/ 17 h 880"/>
                    <a:gd name="T34" fmla="*/ 39 w 1684"/>
                    <a:gd name="T35" fmla="*/ 18 h 880"/>
                    <a:gd name="T36" fmla="*/ 37 w 1684"/>
                    <a:gd name="T37" fmla="*/ 21 h 880"/>
                    <a:gd name="T38" fmla="*/ 36 w 1684"/>
                    <a:gd name="T39" fmla="*/ 25 h 880"/>
                    <a:gd name="T40" fmla="*/ 4 w 1684"/>
                    <a:gd name="T41" fmla="*/ 10 h 880"/>
                    <a:gd name="T42" fmla="*/ 3 w 1684"/>
                    <a:gd name="T43" fmla="*/ 7 h 880"/>
                    <a:gd name="T44" fmla="*/ 4 w 1684"/>
                    <a:gd name="T45" fmla="*/ 3 h 880"/>
                    <a:gd name="T46" fmla="*/ 7 w 1684"/>
                    <a:gd name="T47" fmla="*/ 0 h 880"/>
                    <a:gd name="T48" fmla="*/ 5 w 1684"/>
                    <a:gd name="T49" fmla="*/ 0 h 880"/>
                    <a:gd name="T50" fmla="*/ 5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68" name="Freeform 31"/>
                <p:cNvSpPr>
                  <a:spLocks/>
                </p:cNvSpPr>
                <p:nvPr userDrawn="1"/>
              </p:nvSpPr>
              <p:spPr bwMode="auto">
                <a:xfrm>
                  <a:off x="106" y="3770"/>
                  <a:ext cx="80" cy="167"/>
                </a:xfrm>
                <a:custGeom>
                  <a:avLst/>
                  <a:gdLst>
                    <a:gd name="T0" fmla="*/ 4 w 160"/>
                    <a:gd name="T1" fmla="*/ 0 h 335"/>
                    <a:gd name="T2" fmla="*/ 1 w 160"/>
                    <a:gd name="T3" fmla="*/ 3 h 335"/>
                    <a:gd name="T4" fmla="*/ 0 w 160"/>
                    <a:gd name="T5" fmla="*/ 7 h 335"/>
                    <a:gd name="T6" fmla="*/ 2 w 160"/>
                    <a:gd name="T7" fmla="*/ 9 h 335"/>
                    <a:gd name="T8" fmla="*/ 3 w 160"/>
                    <a:gd name="T9" fmla="*/ 10 h 335"/>
                    <a:gd name="T10" fmla="*/ 3 w 160"/>
                    <a:gd name="T11" fmla="*/ 4 h 335"/>
                    <a:gd name="T12" fmla="*/ 5 w 160"/>
                    <a:gd name="T13" fmla="*/ 0 h 335"/>
                    <a:gd name="T14" fmla="*/ 4 w 160"/>
                    <a:gd name="T15" fmla="*/ 0 h 335"/>
                    <a:gd name="T16" fmla="*/ 4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69" name="Freeform 32"/>
                <p:cNvSpPr>
                  <a:spLocks/>
                </p:cNvSpPr>
                <p:nvPr userDrawn="1"/>
              </p:nvSpPr>
              <p:spPr bwMode="auto">
                <a:xfrm>
                  <a:off x="449" y="3490"/>
                  <a:ext cx="322" cy="594"/>
                </a:xfrm>
                <a:custGeom>
                  <a:avLst/>
                  <a:gdLst>
                    <a:gd name="T0" fmla="*/ 7 w 642"/>
                    <a:gd name="T1" fmla="*/ 28 h 1188"/>
                    <a:gd name="T2" fmla="*/ 0 w 642"/>
                    <a:gd name="T3" fmla="*/ 4 h 1188"/>
                    <a:gd name="T4" fmla="*/ 3 w 642"/>
                    <a:gd name="T5" fmla="*/ 2 h 1188"/>
                    <a:gd name="T6" fmla="*/ 9 w 642"/>
                    <a:gd name="T7" fmla="*/ 0 h 1188"/>
                    <a:gd name="T8" fmla="*/ 13 w 642"/>
                    <a:gd name="T9" fmla="*/ 2 h 1188"/>
                    <a:gd name="T10" fmla="*/ 21 w 642"/>
                    <a:gd name="T11" fmla="*/ 38 h 1188"/>
                    <a:gd name="T12" fmla="*/ 18 w 642"/>
                    <a:gd name="T13" fmla="*/ 35 h 1188"/>
                    <a:gd name="T14" fmla="*/ 12 w 642"/>
                    <a:gd name="T15" fmla="*/ 4 h 1188"/>
                    <a:gd name="T16" fmla="*/ 8 w 642"/>
                    <a:gd name="T17" fmla="*/ 2 h 1188"/>
                    <a:gd name="T18" fmla="*/ 4 w 642"/>
                    <a:gd name="T19" fmla="*/ 3 h 1188"/>
                    <a:gd name="T20" fmla="*/ 3 w 642"/>
                    <a:gd name="T21" fmla="*/ 5 h 1188"/>
                    <a:gd name="T22" fmla="*/ 10 w 642"/>
                    <a:gd name="T23" fmla="*/ 29 h 1188"/>
                    <a:gd name="T24" fmla="*/ 7 w 642"/>
                    <a:gd name="T25" fmla="*/ 28 h 1188"/>
                    <a:gd name="T26" fmla="*/ 7 w 642"/>
                    <a:gd name="T27" fmla="*/ 28 h 1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70" name="Freeform 33"/>
                <p:cNvSpPr>
                  <a:spLocks/>
                </p:cNvSpPr>
                <p:nvPr userDrawn="1"/>
              </p:nvSpPr>
              <p:spPr bwMode="auto">
                <a:xfrm>
                  <a:off x="578" y="3650"/>
                  <a:ext cx="96" cy="252"/>
                </a:xfrm>
                <a:custGeom>
                  <a:avLst/>
                  <a:gdLst>
                    <a:gd name="T0" fmla="*/ 0 w 192"/>
                    <a:gd name="T1" fmla="*/ 1 h 504"/>
                    <a:gd name="T2" fmla="*/ 3 w 192"/>
                    <a:gd name="T3" fmla="*/ 7 h 504"/>
                    <a:gd name="T4" fmla="*/ 4 w 192"/>
                    <a:gd name="T5" fmla="*/ 10 h 504"/>
                    <a:gd name="T6" fmla="*/ 4 w 192"/>
                    <a:gd name="T7" fmla="*/ 16 h 504"/>
                    <a:gd name="T8" fmla="*/ 6 w 192"/>
                    <a:gd name="T9" fmla="*/ 16 h 504"/>
                    <a:gd name="T10" fmla="*/ 6 w 192"/>
                    <a:gd name="T11" fmla="*/ 12 h 504"/>
                    <a:gd name="T12" fmla="*/ 6 w 192"/>
                    <a:gd name="T13" fmla="*/ 7 h 504"/>
                    <a:gd name="T14" fmla="*/ 4 w 192"/>
                    <a:gd name="T15" fmla="*/ 2 h 504"/>
                    <a:gd name="T16" fmla="*/ 2 w 192"/>
                    <a:gd name="T17" fmla="*/ 0 h 504"/>
                    <a:gd name="T18" fmla="*/ 0 w 192"/>
                    <a:gd name="T19" fmla="*/ 1 h 504"/>
                    <a:gd name="T20" fmla="*/ 0 w 192"/>
                    <a:gd name="T21" fmla="*/ 1 h 5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71" name="Freeform 34"/>
                <p:cNvSpPr>
                  <a:spLocks/>
                </p:cNvSpPr>
                <p:nvPr userDrawn="1"/>
              </p:nvSpPr>
              <p:spPr bwMode="auto">
                <a:xfrm>
                  <a:off x="328" y="3630"/>
                  <a:ext cx="195" cy="135"/>
                </a:xfrm>
                <a:custGeom>
                  <a:avLst/>
                  <a:gdLst>
                    <a:gd name="T0" fmla="*/ 10 w 390"/>
                    <a:gd name="T1" fmla="*/ 0 h 269"/>
                    <a:gd name="T2" fmla="*/ 9 w 390"/>
                    <a:gd name="T3" fmla="*/ 1 h 269"/>
                    <a:gd name="T4" fmla="*/ 8 w 390"/>
                    <a:gd name="T5" fmla="*/ 3 h 269"/>
                    <a:gd name="T6" fmla="*/ 0 w 390"/>
                    <a:gd name="T7" fmla="*/ 6 h 269"/>
                    <a:gd name="T8" fmla="*/ 0 w 390"/>
                    <a:gd name="T9" fmla="*/ 7 h 269"/>
                    <a:gd name="T10" fmla="*/ 9 w 390"/>
                    <a:gd name="T11" fmla="*/ 8 h 269"/>
                    <a:gd name="T12" fmla="*/ 10 w 390"/>
                    <a:gd name="T13" fmla="*/ 9 h 269"/>
                    <a:gd name="T14" fmla="*/ 13 w 390"/>
                    <a:gd name="T15" fmla="*/ 9 h 269"/>
                    <a:gd name="T16" fmla="*/ 12 w 390"/>
                    <a:gd name="T17" fmla="*/ 6 h 269"/>
                    <a:gd name="T18" fmla="*/ 4 w 390"/>
                    <a:gd name="T19" fmla="*/ 6 h 269"/>
                    <a:gd name="T20" fmla="*/ 11 w 390"/>
                    <a:gd name="T21" fmla="*/ 3 h 269"/>
                    <a:gd name="T22" fmla="*/ 10 w 390"/>
                    <a:gd name="T23" fmla="*/ 0 h 269"/>
                    <a:gd name="T24" fmla="*/ 10 w 390"/>
                    <a:gd name="T25" fmla="*/ 0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72" name="Freeform 35"/>
                <p:cNvSpPr>
                  <a:spLocks/>
                </p:cNvSpPr>
                <p:nvPr userDrawn="1"/>
              </p:nvSpPr>
              <p:spPr bwMode="auto">
                <a:xfrm>
                  <a:off x="658" y="3538"/>
                  <a:ext cx="471" cy="212"/>
                </a:xfrm>
                <a:custGeom>
                  <a:avLst/>
                  <a:gdLst>
                    <a:gd name="T0" fmla="*/ 0 w 941"/>
                    <a:gd name="T1" fmla="*/ 5 h 424"/>
                    <a:gd name="T2" fmla="*/ 27 w 941"/>
                    <a:gd name="T3" fmla="*/ 0 h 424"/>
                    <a:gd name="T4" fmla="*/ 29 w 941"/>
                    <a:gd name="T5" fmla="*/ 3 h 424"/>
                    <a:gd name="T6" fmla="*/ 30 w 941"/>
                    <a:gd name="T7" fmla="*/ 6 h 424"/>
                    <a:gd name="T8" fmla="*/ 29 w 941"/>
                    <a:gd name="T9" fmla="*/ 9 h 424"/>
                    <a:gd name="T10" fmla="*/ 2 w 941"/>
                    <a:gd name="T11" fmla="*/ 14 h 424"/>
                    <a:gd name="T12" fmla="*/ 2 w 941"/>
                    <a:gd name="T13" fmla="*/ 12 h 424"/>
                    <a:gd name="T14" fmla="*/ 27 w 941"/>
                    <a:gd name="T15" fmla="*/ 8 h 424"/>
                    <a:gd name="T16" fmla="*/ 28 w 941"/>
                    <a:gd name="T17" fmla="*/ 5 h 424"/>
                    <a:gd name="T18" fmla="*/ 27 w 941"/>
                    <a:gd name="T19" fmla="*/ 2 h 424"/>
                    <a:gd name="T20" fmla="*/ 0 w 941"/>
                    <a:gd name="T21" fmla="*/ 6 h 424"/>
                    <a:gd name="T22" fmla="*/ 0 w 941"/>
                    <a:gd name="T23" fmla="*/ 5 h 424"/>
                    <a:gd name="T24" fmla="*/ 0 w 941"/>
                    <a:gd name="T25" fmla="*/ 5 h 4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73" name="Freeform 36"/>
                <p:cNvSpPr>
                  <a:spLocks/>
                </p:cNvSpPr>
                <p:nvPr userDrawn="1"/>
              </p:nvSpPr>
              <p:spPr bwMode="auto">
                <a:xfrm>
                  <a:off x="717" y="3606"/>
                  <a:ext cx="245" cy="86"/>
                </a:xfrm>
                <a:custGeom>
                  <a:avLst/>
                  <a:gdLst>
                    <a:gd name="T0" fmla="*/ 0 w 488"/>
                    <a:gd name="T1" fmla="*/ 3 h 173"/>
                    <a:gd name="T2" fmla="*/ 3 w 488"/>
                    <a:gd name="T3" fmla="*/ 5 h 173"/>
                    <a:gd name="T4" fmla="*/ 7 w 488"/>
                    <a:gd name="T5" fmla="*/ 5 h 173"/>
                    <a:gd name="T6" fmla="*/ 14 w 488"/>
                    <a:gd name="T7" fmla="*/ 3 h 173"/>
                    <a:gd name="T8" fmla="*/ 16 w 488"/>
                    <a:gd name="T9" fmla="*/ 1 h 173"/>
                    <a:gd name="T10" fmla="*/ 14 w 488"/>
                    <a:gd name="T11" fmla="*/ 0 h 173"/>
                    <a:gd name="T12" fmla="*/ 8 w 488"/>
                    <a:gd name="T13" fmla="*/ 0 h 173"/>
                    <a:gd name="T14" fmla="*/ 4 w 488"/>
                    <a:gd name="T15" fmla="*/ 0 h 173"/>
                    <a:gd name="T16" fmla="*/ 1 w 488"/>
                    <a:gd name="T17" fmla="*/ 2 h 173"/>
                    <a:gd name="T18" fmla="*/ 4 w 488"/>
                    <a:gd name="T19" fmla="*/ 2 h 173"/>
                    <a:gd name="T20" fmla="*/ 9 w 488"/>
                    <a:gd name="T21" fmla="*/ 1 h 173"/>
                    <a:gd name="T22" fmla="*/ 14 w 488"/>
                    <a:gd name="T23" fmla="*/ 1 h 173"/>
                    <a:gd name="T24" fmla="*/ 9 w 488"/>
                    <a:gd name="T25" fmla="*/ 3 h 173"/>
                    <a:gd name="T26" fmla="*/ 5 w 488"/>
                    <a:gd name="T27" fmla="*/ 3 h 173"/>
                    <a:gd name="T28" fmla="*/ 0 w 488"/>
                    <a:gd name="T29" fmla="*/ 3 h 173"/>
                    <a:gd name="T30" fmla="*/ 0 w 488"/>
                    <a:gd name="T31" fmla="*/ 3 h 1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grpSp>
        </p:grpSp>
      </p:grpSp>
      <p:grpSp>
        <p:nvGrpSpPr>
          <p:cNvPr id="1035" name="Group 37"/>
          <p:cNvGrpSpPr>
            <a:grpSpLocks/>
          </p:cNvGrpSpPr>
          <p:nvPr/>
        </p:nvGrpSpPr>
        <p:grpSpPr bwMode="auto">
          <a:xfrm>
            <a:off x="11573934" y="2116139"/>
            <a:ext cx="514351" cy="4308475"/>
            <a:chOff x="5468" y="1333"/>
            <a:chExt cx="243" cy="2714"/>
          </a:xfrm>
        </p:grpSpPr>
        <p:sp>
          <p:nvSpPr>
            <p:cNvPr id="1049" name="Freeform 38"/>
            <p:cNvSpPr>
              <a:spLocks/>
            </p:cNvSpPr>
            <p:nvPr userDrawn="1"/>
          </p:nvSpPr>
          <p:spPr bwMode="auto">
            <a:xfrm flipH="1">
              <a:off x="5468" y="2620"/>
              <a:ext cx="205" cy="1427"/>
            </a:xfrm>
            <a:custGeom>
              <a:avLst/>
              <a:gdLst>
                <a:gd name="T0" fmla="*/ 1 w 772"/>
                <a:gd name="T1" fmla="*/ 50 h 3266"/>
                <a:gd name="T2" fmla="*/ 1 w 772"/>
                <a:gd name="T3" fmla="*/ 47 h 3266"/>
                <a:gd name="T4" fmla="*/ 1 w 772"/>
                <a:gd name="T5" fmla="*/ 44 h 3266"/>
                <a:gd name="T6" fmla="*/ 1 w 772"/>
                <a:gd name="T7" fmla="*/ 41 h 3266"/>
                <a:gd name="T8" fmla="*/ 1 w 772"/>
                <a:gd name="T9" fmla="*/ 36 h 3266"/>
                <a:gd name="T10" fmla="*/ 1 w 772"/>
                <a:gd name="T11" fmla="*/ 33 h 3266"/>
                <a:gd name="T12" fmla="*/ 1 w 772"/>
                <a:gd name="T13" fmla="*/ 31 h 3266"/>
                <a:gd name="T14" fmla="*/ 1 w 772"/>
                <a:gd name="T15" fmla="*/ 30 h 3266"/>
                <a:gd name="T16" fmla="*/ 1 w 772"/>
                <a:gd name="T17" fmla="*/ 28 h 3266"/>
                <a:gd name="T18" fmla="*/ 1 w 772"/>
                <a:gd name="T19" fmla="*/ 25 h 3266"/>
                <a:gd name="T20" fmla="*/ 1 w 772"/>
                <a:gd name="T21" fmla="*/ 18 h 3266"/>
                <a:gd name="T22" fmla="*/ 1 w 772"/>
                <a:gd name="T23" fmla="*/ 15 h 3266"/>
                <a:gd name="T24" fmla="*/ 1 w 772"/>
                <a:gd name="T25" fmla="*/ 11 h 3266"/>
                <a:gd name="T26" fmla="*/ 1 w 772"/>
                <a:gd name="T27" fmla="*/ 10 h 3266"/>
                <a:gd name="T28" fmla="*/ 0 w 772"/>
                <a:gd name="T29" fmla="*/ 7 h 3266"/>
                <a:gd name="T30" fmla="*/ 0 w 772"/>
                <a:gd name="T31" fmla="*/ 0 h 3266"/>
                <a:gd name="T32" fmla="*/ 0 w 772"/>
                <a:gd name="T33" fmla="*/ 6 h 3266"/>
                <a:gd name="T34" fmla="*/ 0 w 772"/>
                <a:gd name="T35" fmla="*/ 10 h 3266"/>
                <a:gd name="T36" fmla="*/ 1 w 772"/>
                <a:gd name="T37" fmla="*/ 12 h 3266"/>
                <a:gd name="T38" fmla="*/ 1 w 772"/>
                <a:gd name="T39" fmla="*/ 13 h 3266"/>
                <a:gd name="T40" fmla="*/ 1 w 772"/>
                <a:gd name="T41" fmla="*/ 17 h 3266"/>
                <a:gd name="T42" fmla="*/ 1 w 772"/>
                <a:gd name="T43" fmla="*/ 20 h 3266"/>
                <a:gd name="T44" fmla="*/ 0 w 772"/>
                <a:gd name="T45" fmla="*/ 26 h 3266"/>
                <a:gd name="T46" fmla="*/ 0 w 772"/>
                <a:gd name="T47" fmla="*/ 30 h 3266"/>
                <a:gd name="T48" fmla="*/ 1 w 772"/>
                <a:gd name="T49" fmla="*/ 33 h 3266"/>
                <a:gd name="T50" fmla="*/ 1 w 772"/>
                <a:gd name="T51" fmla="*/ 35 h 3266"/>
                <a:gd name="T52" fmla="*/ 0 w 772"/>
                <a:gd name="T53" fmla="*/ 39 h 3266"/>
                <a:gd name="T54" fmla="*/ 0 w 772"/>
                <a:gd name="T55" fmla="*/ 43 h 3266"/>
                <a:gd name="T56" fmla="*/ 0 w 772"/>
                <a:gd name="T57" fmla="*/ 48 h 3266"/>
                <a:gd name="T58" fmla="*/ 1 w 772"/>
                <a:gd name="T59" fmla="*/ 50 h 3266"/>
                <a:gd name="T60" fmla="*/ 1 w 772"/>
                <a:gd name="T61" fmla="*/ 52 h 3266"/>
                <a:gd name="T62" fmla="*/ 1 w 772"/>
                <a:gd name="T63" fmla="*/ 50 h 3266"/>
                <a:gd name="T64" fmla="*/ 1 w 772"/>
                <a:gd name="T65" fmla="*/ 50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50" name="Freeform 39"/>
            <p:cNvSpPr>
              <a:spLocks/>
            </p:cNvSpPr>
            <p:nvPr userDrawn="1"/>
          </p:nvSpPr>
          <p:spPr bwMode="auto">
            <a:xfrm flipH="1">
              <a:off x="5506" y="1333"/>
              <a:ext cx="205" cy="1633"/>
            </a:xfrm>
            <a:custGeom>
              <a:avLst/>
              <a:gdLst>
                <a:gd name="T0" fmla="*/ 1 w 772"/>
                <a:gd name="T1" fmla="*/ 99 h 3266"/>
                <a:gd name="T2" fmla="*/ 1 w 772"/>
                <a:gd name="T3" fmla="*/ 93 h 3266"/>
                <a:gd name="T4" fmla="*/ 1 w 772"/>
                <a:gd name="T5" fmla="*/ 87 h 3266"/>
                <a:gd name="T6" fmla="*/ 1 w 772"/>
                <a:gd name="T7" fmla="*/ 80 h 3266"/>
                <a:gd name="T8" fmla="*/ 1 w 772"/>
                <a:gd name="T9" fmla="*/ 71 h 3266"/>
                <a:gd name="T10" fmla="*/ 1 w 772"/>
                <a:gd name="T11" fmla="*/ 65 h 3266"/>
                <a:gd name="T12" fmla="*/ 1 w 772"/>
                <a:gd name="T13" fmla="*/ 61 h 3266"/>
                <a:gd name="T14" fmla="*/ 1 w 772"/>
                <a:gd name="T15" fmla="*/ 59 h 3266"/>
                <a:gd name="T16" fmla="*/ 1 w 772"/>
                <a:gd name="T17" fmla="*/ 55 h 3266"/>
                <a:gd name="T18" fmla="*/ 1 w 772"/>
                <a:gd name="T19" fmla="*/ 50 h 3266"/>
                <a:gd name="T20" fmla="*/ 1 w 772"/>
                <a:gd name="T21" fmla="*/ 37 h 3266"/>
                <a:gd name="T22" fmla="*/ 1 w 772"/>
                <a:gd name="T23" fmla="*/ 30 h 3266"/>
                <a:gd name="T24" fmla="*/ 1 w 772"/>
                <a:gd name="T25" fmla="*/ 23 h 3266"/>
                <a:gd name="T26" fmla="*/ 1 w 772"/>
                <a:gd name="T27" fmla="*/ 19 h 3266"/>
                <a:gd name="T28" fmla="*/ 0 w 772"/>
                <a:gd name="T29" fmla="*/ 14 h 3266"/>
                <a:gd name="T30" fmla="*/ 0 w 772"/>
                <a:gd name="T31" fmla="*/ 0 h 3266"/>
                <a:gd name="T32" fmla="*/ 0 w 772"/>
                <a:gd name="T33" fmla="*/ 12 h 3266"/>
                <a:gd name="T34" fmla="*/ 0 w 772"/>
                <a:gd name="T35" fmla="*/ 20 h 3266"/>
                <a:gd name="T36" fmla="*/ 1 w 772"/>
                <a:gd name="T37" fmla="*/ 24 h 3266"/>
                <a:gd name="T38" fmla="*/ 1 w 772"/>
                <a:gd name="T39" fmla="*/ 27 h 3266"/>
                <a:gd name="T40" fmla="*/ 1 w 772"/>
                <a:gd name="T41" fmla="*/ 33 h 3266"/>
                <a:gd name="T42" fmla="*/ 1 w 772"/>
                <a:gd name="T43" fmla="*/ 40 h 3266"/>
                <a:gd name="T44" fmla="*/ 0 w 772"/>
                <a:gd name="T45" fmla="*/ 52 h 3266"/>
                <a:gd name="T46" fmla="*/ 0 w 772"/>
                <a:gd name="T47" fmla="*/ 60 h 3266"/>
                <a:gd name="T48" fmla="*/ 1 w 772"/>
                <a:gd name="T49" fmla="*/ 65 h 3266"/>
                <a:gd name="T50" fmla="*/ 1 w 772"/>
                <a:gd name="T51" fmla="*/ 69 h 3266"/>
                <a:gd name="T52" fmla="*/ 0 w 772"/>
                <a:gd name="T53" fmla="*/ 77 h 3266"/>
                <a:gd name="T54" fmla="*/ 0 w 772"/>
                <a:gd name="T55" fmla="*/ 85 h 3266"/>
                <a:gd name="T56" fmla="*/ 0 w 772"/>
                <a:gd name="T57" fmla="*/ 94 h 3266"/>
                <a:gd name="T58" fmla="*/ 1 w 772"/>
                <a:gd name="T59" fmla="*/ 99 h 3266"/>
                <a:gd name="T60" fmla="*/ 1 w 772"/>
                <a:gd name="T61" fmla="*/ 103 h 3266"/>
                <a:gd name="T62" fmla="*/ 1 w 772"/>
                <a:gd name="T63" fmla="*/ 99 h 3266"/>
                <a:gd name="T64" fmla="*/ 1 w 772"/>
                <a:gd name="T65" fmla="*/ 99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grpSp>
      <p:grpSp>
        <p:nvGrpSpPr>
          <p:cNvPr id="1036" name="Group 40"/>
          <p:cNvGrpSpPr>
            <a:grpSpLocks/>
          </p:cNvGrpSpPr>
          <p:nvPr/>
        </p:nvGrpSpPr>
        <p:grpSpPr bwMode="auto">
          <a:xfrm>
            <a:off x="9757833" y="90488"/>
            <a:ext cx="2844800" cy="1911350"/>
            <a:chOff x="4610" y="57"/>
            <a:chExt cx="1344" cy="1204"/>
          </a:xfrm>
        </p:grpSpPr>
        <p:grpSp>
          <p:nvGrpSpPr>
            <p:cNvPr id="1037" name="Group 41"/>
            <p:cNvGrpSpPr>
              <a:grpSpLocks/>
            </p:cNvGrpSpPr>
            <p:nvPr userDrawn="1"/>
          </p:nvGrpSpPr>
          <p:grpSpPr bwMode="auto">
            <a:xfrm>
              <a:off x="4610" y="57"/>
              <a:ext cx="1344" cy="1204"/>
              <a:chOff x="4610" y="57"/>
              <a:chExt cx="1344" cy="1204"/>
            </a:xfrm>
          </p:grpSpPr>
          <p:sp>
            <p:nvSpPr>
              <p:cNvPr id="1039" name="Freeform 42"/>
              <p:cNvSpPr>
                <a:spLocks/>
              </p:cNvSpPr>
              <p:nvPr userDrawn="1"/>
            </p:nvSpPr>
            <p:spPr bwMode="auto">
              <a:xfrm rot="-3172564">
                <a:off x="5430" y="1086"/>
                <a:ext cx="62" cy="288"/>
              </a:xfrm>
              <a:custGeom>
                <a:avLst/>
                <a:gdLst>
                  <a:gd name="T0" fmla="*/ 0 w 245"/>
                  <a:gd name="T1" fmla="*/ 0 h 806"/>
                  <a:gd name="T2" fmla="*/ 0 w 245"/>
                  <a:gd name="T3" fmla="*/ 2 h 806"/>
                  <a:gd name="T4" fmla="*/ 0 w 245"/>
                  <a:gd name="T5" fmla="*/ 5 h 806"/>
                  <a:gd name="T6" fmla="*/ 0 w 245"/>
                  <a:gd name="T7" fmla="*/ 5 h 806"/>
                  <a:gd name="T8" fmla="*/ 0 w 245"/>
                  <a:gd name="T9" fmla="*/ 2 h 806"/>
                  <a:gd name="T10" fmla="*/ 0 w 245"/>
                  <a:gd name="T11" fmla="*/ 0 h 806"/>
                  <a:gd name="T12" fmla="*/ 0 w 245"/>
                  <a:gd name="T13" fmla="*/ 0 h 806"/>
                  <a:gd name="T14" fmla="*/ 0 w 245"/>
                  <a:gd name="T15" fmla="*/ 0 h 80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5" h="806">
                    <a:moveTo>
                      <a:pt x="123" y="9"/>
                    </a:moveTo>
                    <a:lnTo>
                      <a:pt x="131" y="342"/>
                    </a:lnTo>
                    <a:lnTo>
                      <a:pt x="0" y="806"/>
                    </a:lnTo>
                    <a:lnTo>
                      <a:pt x="79" y="789"/>
                    </a:lnTo>
                    <a:lnTo>
                      <a:pt x="218" y="376"/>
                    </a:lnTo>
                    <a:lnTo>
                      <a:pt x="245" y="0"/>
                    </a:lnTo>
                    <a:lnTo>
                      <a:pt x="123" y="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grpSp>
            <p:nvGrpSpPr>
              <p:cNvPr id="1040" name="Group 43"/>
              <p:cNvGrpSpPr>
                <a:grpSpLocks/>
              </p:cNvGrpSpPr>
              <p:nvPr userDrawn="1"/>
            </p:nvGrpSpPr>
            <p:grpSpPr bwMode="auto">
              <a:xfrm>
                <a:off x="4610" y="57"/>
                <a:ext cx="1344" cy="985"/>
                <a:chOff x="4610" y="57"/>
                <a:chExt cx="1344" cy="985"/>
              </a:xfrm>
            </p:grpSpPr>
            <p:sp>
              <p:nvSpPr>
                <p:cNvPr id="1041" name="Freeform 44"/>
                <p:cNvSpPr>
                  <a:spLocks/>
                </p:cNvSpPr>
                <p:nvPr userDrawn="1"/>
              </p:nvSpPr>
              <p:spPr bwMode="auto">
                <a:xfrm rot="-3172564">
                  <a:off x="4966" y="71"/>
                  <a:ext cx="153" cy="125"/>
                </a:xfrm>
                <a:custGeom>
                  <a:avLst/>
                  <a:gdLst>
                    <a:gd name="T0" fmla="*/ 0 w 604"/>
                    <a:gd name="T1" fmla="*/ 0 h 349"/>
                    <a:gd name="T2" fmla="*/ 0 w 604"/>
                    <a:gd name="T3" fmla="*/ 1 h 349"/>
                    <a:gd name="T4" fmla="*/ 1 w 604"/>
                    <a:gd name="T5" fmla="*/ 2 h 349"/>
                    <a:gd name="T6" fmla="*/ 1 w 604"/>
                    <a:gd name="T7" fmla="*/ 1 h 349"/>
                    <a:gd name="T8" fmla="*/ 1 w 604"/>
                    <a:gd name="T9" fmla="*/ 0 h 349"/>
                    <a:gd name="T10" fmla="*/ 1 w 604"/>
                    <a:gd name="T11" fmla="*/ 1 h 349"/>
                    <a:gd name="T12" fmla="*/ 0 w 604"/>
                    <a:gd name="T13" fmla="*/ 0 h 349"/>
                    <a:gd name="T14" fmla="*/ 0 w 604"/>
                    <a:gd name="T15" fmla="*/ 0 h 349"/>
                    <a:gd name="T16" fmla="*/ 0 w 604"/>
                    <a:gd name="T17" fmla="*/ 0 h 3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4" h="349">
                      <a:moveTo>
                        <a:pt x="0" y="0"/>
                      </a:moveTo>
                      <a:lnTo>
                        <a:pt x="298" y="184"/>
                      </a:lnTo>
                      <a:lnTo>
                        <a:pt x="500" y="349"/>
                      </a:lnTo>
                      <a:lnTo>
                        <a:pt x="604" y="140"/>
                      </a:lnTo>
                      <a:lnTo>
                        <a:pt x="359" y="9"/>
                      </a:lnTo>
                      <a:lnTo>
                        <a:pt x="464" y="184"/>
                      </a:lnTo>
                      <a:lnTo>
                        <a:pt x="131" y="17"/>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42" name="Freeform 45"/>
                <p:cNvSpPr>
                  <a:spLocks/>
                </p:cNvSpPr>
                <p:nvPr userDrawn="1"/>
              </p:nvSpPr>
              <p:spPr bwMode="auto">
                <a:xfrm rot="-3172564">
                  <a:off x="5048" y="332"/>
                  <a:ext cx="269" cy="438"/>
                </a:xfrm>
                <a:custGeom>
                  <a:avLst/>
                  <a:gdLst>
                    <a:gd name="T0" fmla="*/ 1 w 1064"/>
                    <a:gd name="T1" fmla="*/ 1 h 1230"/>
                    <a:gd name="T2" fmla="*/ 1 w 1064"/>
                    <a:gd name="T3" fmla="*/ 2 h 1230"/>
                    <a:gd name="T4" fmla="*/ 0 w 1064"/>
                    <a:gd name="T5" fmla="*/ 4 h 1230"/>
                    <a:gd name="T6" fmla="*/ 0 w 1064"/>
                    <a:gd name="T7" fmla="*/ 6 h 1230"/>
                    <a:gd name="T8" fmla="*/ 0 w 1064"/>
                    <a:gd name="T9" fmla="*/ 7 h 1230"/>
                    <a:gd name="T10" fmla="*/ 0 w 1064"/>
                    <a:gd name="T11" fmla="*/ 7 h 1230"/>
                    <a:gd name="T12" fmla="*/ 1 w 1064"/>
                    <a:gd name="T13" fmla="*/ 5 h 1230"/>
                    <a:gd name="T14" fmla="*/ 1 w 1064"/>
                    <a:gd name="T15" fmla="*/ 3 h 1230"/>
                    <a:gd name="T16" fmla="*/ 1 w 1064"/>
                    <a:gd name="T17" fmla="*/ 1 h 1230"/>
                    <a:gd name="T18" fmla="*/ 1 w 1064"/>
                    <a:gd name="T19" fmla="*/ 0 h 1230"/>
                    <a:gd name="T20" fmla="*/ 1 w 1064"/>
                    <a:gd name="T21" fmla="*/ 0 h 1230"/>
                    <a:gd name="T22" fmla="*/ 1 w 1064"/>
                    <a:gd name="T23" fmla="*/ 0 h 1230"/>
                    <a:gd name="T24" fmla="*/ 1 w 1064"/>
                    <a:gd name="T25" fmla="*/ 1 h 1230"/>
                    <a:gd name="T26" fmla="*/ 1 w 1064"/>
                    <a:gd name="T27" fmla="*/ 2 h 1230"/>
                    <a:gd name="T28" fmla="*/ 1 w 1064"/>
                    <a:gd name="T29" fmla="*/ 4 h 1230"/>
                    <a:gd name="T30" fmla="*/ 1 w 1064"/>
                    <a:gd name="T31" fmla="*/ 6 h 1230"/>
                    <a:gd name="T32" fmla="*/ 0 w 1064"/>
                    <a:gd name="T33" fmla="*/ 6 h 1230"/>
                    <a:gd name="T34" fmla="*/ 0 w 1064"/>
                    <a:gd name="T35" fmla="*/ 5 h 1230"/>
                    <a:gd name="T36" fmla="*/ 1 w 1064"/>
                    <a:gd name="T37" fmla="*/ 3 h 1230"/>
                    <a:gd name="T38" fmla="*/ 1 w 1064"/>
                    <a:gd name="T39" fmla="*/ 1 h 1230"/>
                    <a:gd name="T40" fmla="*/ 1 w 1064"/>
                    <a:gd name="T41" fmla="*/ 1 h 1230"/>
                    <a:gd name="T42" fmla="*/ 1 w 1064"/>
                    <a:gd name="T43" fmla="*/ 1 h 12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43" name="Freeform 46"/>
                <p:cNvSpPr>
                  <a:spLocks/>
                </p:cNvSpPr>
                <p:nvPr userDrawn="1"/>
              </p:nvSpPr>
              <p:spPr bwMode="auto">
                <a:xfrm rot="-3172564">
                  <a:off x="4858" y="182"/>
                  <a:ext cx="505" cy="898"/>
                </a:xfrm>
                <a:custGeom>
                  <a:avLst/>
                  <a:gdLst>
                    <a:gd name="T0" fmla="*/ 2 w 2002"/>
                    <a:gd name="T1" fmla="*/ 0 h 2521"/>
                    <a:gd name="T2" fmla="*/ 0 w 2002"/>
                    <a:gd name="T3" fmla="*/ 15 h 2521"/>
                    <a:gd name="T4" fmla="*/ 0 w 2002"/>
                    <a:gd name="T5" fmla="*/ 14 h 2521"/>
                    <a:gd name="T6" fmla="*/ 2 w 2002"/>
                    <a:gd name="T7" fmla="*/ 0 h 2521"/>
                    <a:gd name="T8" fmla="*/ 2 w 2002"/>
                    <a:gd name="T9" fmla="*/ 0 h 2521"/>
                    <a:gd name="T10" fmla="*/ 2 w 2002"/>
                    <a:gd name="T11" fmla="*/ 0 h 25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2" h="2521">
                      <a:moveTo>
                        <a:pt x="1941" y="0"/>
                      </a:moveTo>
                      <a:lnTo>
                        <a:pt x="0" y="2521"/>
                      </a:lnTo>
                      <a:lnTo>
                        <a:pt x="192" y="2450"/>
                      </a:lnTo>
                      <a:lnTo>
                        <a:pt x="2002" y="61"/>
                      </a:lnTo>
                      <a:lnTo>
                        <a:pt x="194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44" name="Freeform 47"/>
                <p:cNvSpPr>
                  <a:spLocks/>
                </p:cNvSpPr>
                <p:nvPr userDrawn="1"/>
              </p:nvSpPr>
              <p:spPr bwMode="auto">
                <a:xfrm rot="-3172564">
                  <a:off x="4903" y="-19"/>
                  <a:ext cx="758" cy="1344"/>
                </a:xfrm>
                <a:custGeom>
                  <a:avLst/>
                  <a:gdLst>
                    <a:gd name="T0" fmla="*/ 0 w 3007"/>
                    <a:gd name="T1" fmla="*/ 16 h 3771"/>
                    <a:gd name="T2" fmla="*/ 1 w 3007"/>
                    <a:gd name="T3" fmla="*/ 16 h 3771"/>
                    <a:gd name="T4" fmla="*/ 1 w 3007"/>
                    <a:gd name="T5" fmla="*/ 17 h 3771"/>
                    <a:gd name="T6" fmla="*/ 1 w 3007"/>
                    <a:gd name="T7" fmla="*/ 16 h 3771"/>
                    <a:gd name="T8" fmla="*/ 1 w 3007"/>
                    <a:gd name="T9" fmla="*/ 15 h 3771"/>
                    <a:gd name="T10" fmla="*/ 1 w 3007"/>
                    <a:gd name="T11" fmla="*/ 16 h 3771"/>
                    <a:gd name="T12" fmla="*/ 1 w 3007"/>
                    <a:gd name="T13" fmla="*/ 16 h 3771"/>
                    <a:gd name="T14" fmla="*/ 3 w 3007"/>
                    <a:gd name="T15" fmla="*/ 2 h 3771"/>
                    <a:gd name="T16" fmla="*/ 3 w 3007"/>
                    <a:gd name="T17" fmla="*/ 1 h 3771"/>
                    <a:gd name="T18" fmla="*/ 2 w 3007"/>
                    <a:gd name="T19" fmla="*/ 0 h 3771"/>
                    <a:gd name="T20" fmla="*/ 3 w 3007"/>
                    <a:gd name="T21" fmla="*/ 0 h 3771"/>
                    <a:gd name="T22" fmla="*/ 3 w 3007"/>
                    <a:gd name="T23" fmla="*/ 2 h 3771"/>
                    <a:gd name="T24" fmla="*/ 1 w 3007"/>
                    <a:gd name="T25" fmla="*/ 19 h 3771"/>
                    <a:gd name="T26" fmla="*/ 1 w 3007"/>
                    <a:gd name="T27" fmla="*/ 20 h 3771"/>
                    <a:gd name="T28" fmla="*/ 0 w 3007"/>
                    <a:gd name="T29" fmla="*/ 22 h 3771"/>
                    <a:gd name="T30" fmla="*/ 0 w 3007"/>
                    <a:gd name="T31" fmla="*/ 21 h 3771"/>
                    <a:gd name="T32" fmla="*/ 0 w 3007"/>
                    <a:gd name="T33" fmla="*/ 21 h 3771"/>
                    <a:gd name="T34" fmla="*/ 1 w 3007"/>
                    <a:gd name="T35" fmla="*/ 20 h 3771"/>
                    <a:gd name="T36" fmla="*/ 0 w 3007"/>
                    <a:gd name="T37" fmla="*/ 19 h 3771"/>
                    <a:gd name="T38" fmla="*/ 0 w 3007"/>
                    <a:gd name="T39" fmla="*/ 18 h 3771"/>
                    <a:gd name="T40" fmla="*/ 1 w 3007"/>
                    <a:gd name="T41" fmla="*/ 19 h 3771"/>
                    <a:gd name="T42" fmla="*/ 1 w 3007"/>
                    <a:gd name="T43" fmla="*/ 18 h 3771"/>
                    <a:gd name="T44" fmla="*/ 1 w 3007"/>
                    <a:gd name="T45" fmla="*/ 19 h 3771"/>
                    <a:gd name="T46" fmla="*/ 1 w 3007"/>
                    <a:gd name="T47" fmla="*/ 18 h 3771"/>
                    <a:gd name="T48" fmla="*/ 1 w 3007"/>
                    <a:gd name="T49" fmla="*/ 18 h 3771"/>
                    <a:gd name="T50" fmla="*/ 0 w 3007"/>
                    <a:gd name="T51" fmla="*/ 16 h 3771"/>
                    <a:gd name="T52" fmla="*/ 0 w 3007"/>
                    <a:gd name="T53" fmla="*/ 16 h 37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45" name="Freeform 48"/>
                <p:cNvSpPr>
                  <a:spLocks/>
                </p:cNvSpPr>
                <p:nvPr userDrawn="1"/>
              </p:nvSpPr>
              <p:spPr bwMode="auto">
                <a:xfrm rot="-3172564">
                  <a:off x="5297" y="897"/>
                  <a:ext cx="169" cy="122"/>
                </a:xfrm>
                <a:custGeom>
                  <a:avLst/>
                  <a:gdLst>
                    <a:gd name="T0" fmla="*/ 0 w 673"/>
                    <a:gd name="T1" fmla="*/ 0 h 342"/>
                    <a:gd name="T2" fmla="*/ 0 w 673"/>
                    <a:gd name="T3" fmla="*/ 1 h 342"/>
                    <a:gd name="T4" fmla="*/ 1 w 673"/>
                    <a:gd name="T5" fmla="*/ 2 h 342"/>
                    <a:gd name="T6" fmla="*/ 1 w 673"/>
                    <a:gd name="T7" fmla="*/ 2 h 342"/>
                    <a:gd name="T8" fmla="*/ 1 w 673"/>
                    <a:gd name="T9" fmla="*/ 1 h 342"/>
                    <a:gd name="T10" fmla="*/ 0 w 673"/>
                    <a:gd name="T11" fmla="*/ 0 h 342"/>
                    <a:gd name="T12" fmla="*/ 0 w 673"/>
                    <a:gd name="T13" fmla="*/ 0 h 342"/>
                    <a:gd name="T14" fmla="*/ 0 w 673"/>
                    <a:gd name="T15" fmla="*/ 0 h 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3" h="342">
                      <a:moveTo>
                        <a:pt x="0" y="80"/>
                      </a:moveTo>
                      <a:lnTo>
                        <a:pt x="255" y="106"/>
                      </a:lnTo>
                      <a:lnTo>
                        <a:pt x="639" y="342"/>
                      </a:lnTo>
                      <a:lnTo>
                        <a:pt x="673" y="289"/>
                      </a:lnTo>
                      <a:lnTo>
                        <a:pt x="447" y="114"/>
                      </a:lnTo>
                      <a:lnTo>
                        <a:pt x="26" y="0"/>
                      </a:lnTo>
                      <a:lnTo>
                        <a:pt x="0" y="8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46" name="Freeform 49"/>
                <p:cNvSpPr>
                  <a:spLocks/>
                </p:cNvSpPr>
                <p:nvPr userDrawn="1"/>
              </p:nvSpPr>
              <p:spPr bwMode="auto">
                <a:xfrm rot="-3172564">
                  <a:off x="5253" y="806"/>
                  <a:ext cx="181" cy="144"/>
                </a:xfrm>
                <a:custGeom>
                  <a:avLst/>
                  <a:gdLst>
                    <a:gd name="T0" fmla="*/ 0 w 716"/>
                    <a:gd name="T1" fmla="*/ 0 h 403"/>
                    <a:gd name="T2" fmla="*/ 1 w 716"/>
                    <a:gd name="T3" fmla="*/ 1 h 403"/>
                    <a:gd name="T4" fmla="*/ 1 w 716"/>
                    <a:gd name="T5" fmla="*/ 2 h 403"/>
                    <a:gd name="T6" fmla="*/ 1 w 716"/>
                    <a:gd name="T7" fmla="*/ 2 h 403"/>
                    <a:gd name="T8" fmla="*/ 1 w 716"/>
                    <a:gd name="T9" fmla="*/ 1 h 403"/>
                    <a:gd name="T10" fmla="*/ 0 w 716"/>
                    <a:gd name="T11" fmla="*/ 0 h 403"/>
                    <a:gd name="T12" fmla="*/ 0 w 716"/>
                    <a:gd name="T13" fmla="*/ 0 h 403"/>
                    <a:gd name="T14" fmla="*/ 0 w 716"/>
                    <a:gd name="T15" fmla="*/ 0 h 40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6" h="403">
                      <a:moveTo>
                        <a:pt x="0" y="78"/>
                      </a:moveTo>
                      <a:lnTo>
                        <a:pt x="340" y="148"/>
                      </a:lnTo>
                      <a:lnTo>
                        <a:pt x="638" y="403"/>
                      </a:lnTo>
                      <a:lnTo>
                        <a:pt x="716" y="296"/>
                      </a:lnTo>
                      <a:lnTo>
                        <a:pt x="420" y="114"/>
                      </a:lnTo>
                      <a:lnTo>
                        <a:pt x="70" y="0"/>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47" name="Freeform 50"/>
                <p:cNvSpPr>
                  <a:spLocks/>
                </p:cNvSpPr>
                <p:nvPr userDrawn="1"/>
              </p:nvSpPr>
              <p:spPr bwMode="auto">
                <a:xfrm rot="-3172564">
                  <a:off x="4985" y="210"/>
                  <a:ext cx="181" cy="147"/>
                </a:xfrm>
                <a:custGeom>
                  <a:avLst/>
                  <a:gdLst>
                    <a:gd name="T0" fmla="*/ 0 w 717"/>
                    <a:gd name="T1" fmla="*/ 0 h 411"/>
                    <a:gd name="T2" fmla="*/ 0 w 717"/>
                    <a:gd name="T3" fmla="*/ 1 h 411"/>
                    <a:gd name="T4" fmla="*/ 1 w 717"/>
                    <a:gd name="T5" fmla="*/ 3 h 411"/>
                    <a:gd name="T6" fmla="*/ 1 w 717"/>
                    <a:gd name="T7" fmla="*/ 2 h 411"/>
                    <a:gd name="T8" fmla="*/ 1 w 717"/>
                    <a:gd name="T9" fmla="*/ 0 h 411"/>
                    <a:gd name="T10" fmla="*/ 0 w 717"/>
                    <a:gd name="T11" fmla="*/ 0 h 411"/>
                    <a:gd name="T12" fmla="*/ 0 w 717"/>
                    <a:gd name="T13" fmla="*/ 0 h 411"/>
                    <a:gd name="T14" fmla="*/ 0 w 717"/>
                    <a:gd name="T15" fmla="*/ 0 h 4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7" h="411">
                      <a:moveTo>
                        <a:pt x="0" y="78"/>
                      </a:moveTo>
                      <a:lnTo>
                        <a:pt x="316" y="139"/>
                      </a:lnTo>
                      <a:lnTo>
                        <a:pt x="649" y="411"/>
                      </a:lnTo>
                      <a:lnTo>
                        <a:pt x="717" y="314"/>
                      </a:lnTo>
                      <a:lnTo>
                        <a:pt x="394" y="87"/>
                      </a:lnTo>
                      <a:lnTo>
                        <a:pt x="54" y="0"/>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sp>
              <p:nvSpPr>
                <p:cNvPr id="1048" name="Freeform 51"/>
                <p:cNvSpPr>
                  <a:spLocks/>
                </p:cNvSpPr>
                <p:nvPr userDrawn="1"/>
              </p:nvSpPr>
              <p:spPr bwMode="auto">
                <a:xfrm rot="-3172564">
                  <a:off x="4948" y="142"/>
                  <a:ext cx="179" cy="138"/>
                </a:xfrm>
                <a:custGeom>
                  <a:avLst/>
                  <a:gdLst>
                    <a:gd name="T0" fmla="*/ 0 w 709"/>
                    <a:gd name="T1" fmla="*/ 0 h 386"/>
                    <a:gd name="T2" fmla="*/ 0 w 709"/>
                    <a:gd name="T3" fmla="*/ 1 h 386"/>
                    <a:gd name="T4" fmla="*/ 1 w 709"/>
                    <a:gd name="T5" fmla="*/ 2 h 386"/>
                    <a:gd name="T6" fmla="*/ 1 w 709"/>
                    <a:gd name="T7" fmla="*/ 2 h 386"/>
                    <a:gd name="T8" fmla="*/ 0 w 709"/>
                    <a:gd name="T9" fmla="*/ 0 h 386"/>
                    <a:gd name="T10" fmla="*/ 0 w 709"/>
                    <a:gd name="T11" fmla="*/ 0 h 386"/>
                    <a:gd name="T12" fmla="*/ 0 w 709"/>
                    <a:gd name="T13" fmla="*/ 0 h 386"/>
                    <a:gd name="T14" fmla="*/ 0 w 709"/>
                    <a:gd name="T15" fmla="*/ 0 h 3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9" h="386">
                      <a:moveTo>
                        <a:pt x="0" y="88"/>
                      </a:moveTo>
                      <a:lnTo>
                        <a:pt x="272" y="131"/>
                      </a:lnTo>
                      <a:lnTo>
                        <a:pt x="665" y="386"/>
                      </a:lnTo>
                      <a:lnTo>
                        <a:pt x="709" y="308"/>
                      </a:lnTo>
                      <a:lnTo>
                        <a:pt x="306" y="53"/>
                      </a:lnTo>
                      <a:lnTo>
                        <a:pt x="43" y="0"/>
                      </a:lnTo>
                      <a:lnTo>
                        <a:pt x="0" y="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dirty="0">
                    <a:solidFill>
                      <a:srgbClr val="000000"/>
                    </a:solidFill>
                  </a:endParaRPr>
                </a:p>
              </p:txBody>
            </p:sp>
          </p:grpSp>
        </p:grpSp>
        <p:sp>
          <p:nvSpPr>
            <p:cNvPr id="1038" name="Line 52"/>
            <p:cNvSpPr>
              <a:spLocks noChangeShapeType="1"/>
            </p:cNvSpPr>
            <p:nvPr userDrawn="1"/>
          </p:nvSpPr>
          <p:spPr bwMode="auto">
            <a:xfrm>
              <a:off x="4870" y="84"/>
              <a:ext cx="42" cy="96"/>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dirty="0">
                <a:solidFill>
                  <a:srgbClr val="000000"/>
                </a:solidFill>
              </a:endParaRPr>
            </a:p>
          </p:txBody>
        </p:sp>
      </p:grpSp>
    </p:spTree>
    <p:extLst>
      <p:ext uri="{BB962C8B-B14F-4D97-AF65-F5344CB8AC3E}">
        <p14:creationId xmlns:p14="http://schemas.microsoft.com/office/powerpoint/2010/main" val="3206171204"/>
      </p:ext>
    </p:extLst>
  </p:cSld>
  <p:clrMap bg1="lt1" tx1="dk1" bg2="lt2" tx2="dk2" accent1="accent1" accent2="accent2" accent3="accent3" accent4="accent4" accent5="accent5" accent6="accent6" hlink="hlink" folHlink="folHlink"/>
  <p:sldLayoutIdLst>
    <p:sldLayoutId id="2147484243" r:id="rId1"/>
    <p:sldLayoutId id="2147484244" r:id="rId2"/>
    <p:sldLayoutId id="2147484245" r:id="rId3"/>
    <p:sldLayoutId id="2147484246" r:id="rId4"/>
    <p:sldLayoutId id="2147484247" r:id="rId5"/>
    <p:sldLayoutId id="2147484248" r:id="rId6"/>
    <p:sldLayoutId id="2147484249" r:id="rId7"/>
    <p:sldLayoutId id="2147484250" r:id="rId8"/>
    <p:sldLayoutId id="2147484251" r:id="rId9"/>
    <p:sldLayoutId id="2147484252" r:id="rId10"/>
    <p:sldLayoutId id="2147484253" r:id="rId11"/>
    <p:sldLayoutId id="2147484254" r:id="rId12"/>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cs typeface="Arial" charset="0"/>
        </a:defRPr>
      </a:lvl2pPr>
      <a:lvl3pPr algn="ctr" rtl="0" eaLnBrk="0" fontAlgn="base" hangingPunct="0">
        <a:spcBef>
          <a:spcPct val="0"/>
        </a:spcBef>
        <a:spcAft>
          <a:spcPct val="0"/>
        </a:spcAft>
        <a:defRPr sz="4400">
          <a:solidFill>
            <a:schemeClr val="tx1"/>
          </a:solidFill>
          <a:latin typeface="Comic Sans MS" pitchFamily="66" charset="0"/>
          <a:cs typeface="Arial" charset="0"/>
        </a:defRPr>
      </a:lvl3pPr>
      <a:lvl4pPr algn="ctr" rtl="0" eaLnBrk="0" fontAlgn="base" hangingPunct="0">
        <a:spcBef>
          <a:spcPct val="0"/>
        </a:spcBef>
        <a:spcAft>
          <a:spcPct val="0"/>
        </a:spcAft>
        <a:defRPr sz="4400">
          <a:solidFill>
            <a:schemeClr val="tx1"/>
          </a:solidFill>
          <a:latin typeface="Comic Sans MS" pitchFamily="66" charset="0"/>
          <a:cs typeface="Arial" charset="0"/>
        </a:defRPr>
      </a:lvl4pPr>
      <a:lvl5pPr algn="ctr" rtl="0" eaLnBrk="0" fontAlgn="base" hangingPunct="0">
        <a:spcBef>
          <a:spcPct val="0"/>
        </a:spcBef>
        <a:spcAft>
          <a:spcPct val="0"/>
        </a:spcAft>
        <a:defRPr sz="4400">
          <a:solidFill>
            <a:schemeClr val="tx1"/>
          </a:solidFill>
          <a:latin typeface="Comic Sans MS" pitchFamily="66" charset="0"/>
          <a:cs typeface="Arial" charset="0"/>
        </a:defRPr>
      </a:lvl5pPr>
      <a:lvl6pPr marL="457200" algn="ctr" rtl="0" fontAlgn="base">
        <a:spcBef>
          <a:spcPct val="0"/>
        </a:spcBef>
        <a:spcAft>
          <a:spcPct val="0"/>
        </a:spcAft>
        <a:defRPr sz="4400">
          <a:solidFill>
            <a:schemeClr val="tx1"/>
          </a:solidFill>
          <a:latin typeface="Comic Sans MS" pitchFamily="66" charset="0"/>
          <a:cs typeface="Arial" charset="0"/>
        </a:defRPr>
      </a:lvl6pPr>
      <a:lvl7pPr marL="914400" algn="ctr" rtl="0" fontAlgn="base">
        <a:spcBef>
          <a:spcPct val="0"/>
        </a:spcBef>
        <a:spcAft>
          <a:spcPct val="0"/>
        </a:spcAft>
        <a:defRPr sz="4400">
          <a:solidFill>
            <a:schemeClr val="tx1"/>
          </a:solidFill>
          <a:latin typeface="Comic Sans MS" pitchFamily="66" charset="0"/>
          <a:cs typeface="Arial" charset="0"/>
        </a:defRPr>
      </a:lvl7pPr>
      <a:lvl8pPr marL="1371600" algn="ctr" rtl="0" fontAlgn="base">
        <a:spcBef>
          <a:spcPct val="0"/>
        </a:spcBef>
        <a:spcAft>
          <a:spcPct val="0"/>
        </a:spcAft>
        <a:defRPr sz="4400">
          <a:solidFill>
            <a:schemeClr val="tx1"/>
          </a:solidFill>
          <a:latin typeface="Comic Sans MS" pitchFamily="66" charset="0"/>
          <a:cs typeface="Arial" charset="0"/>
        </a:defRPr>
      </a:lvl8pPr>
      <a:lvl9pPr marL="1828800" algn="ctr" rtl="0" fontAlgn="base">
        <a:spcBef>
          <a:spcPct val="0"/>
        </a:spcBef>
        <a:spcAft>
          <a:spcPct val="0"/>
        </a:spcAft>
        <a:defRPr sz="4400">
          <a:solidFill>
            <a:schemeClr val="tx1"/>
          </a:solidFill>
          <a:latin typeface="Comic Sans MS" pitchFamily="66"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8300" y="228601"/>
            <a:ext cx="1145540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368300" y="1295403"/>
            <a:ext cx="11455400" cy="49339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68300" y="6429375"/>
            <a:ext cx="2844800" cy="292100"/>
          </a:xfrm>
          <a:prstGeom prst="rect">
            <a:avLst/>
          </a:prstGeom>
        </p:spPr>
        <p:txBody>
          <a:bodyPr vert="horz" lIns="91440" tIns="45720" rIns="91440" bIns="45720" rtlCol="0" anchor="ctr">
            <a:normAutofit/>
          </a:bodyPr>
          <a:lstStyle>
            <a:lvl1pPr algn="l">
              <a:defRPr sz="788" b="1">
                <a:solidFill>
                  <a:schemeClr val="tx2"/>
                </a:solidFill>
              </a:defRPr>
            </a:lvl1pPr>
          </a:lstStyle>
          <a:p>
            <a:fld id="{19E94771-7677-408E-B08F-CBA79F951EDF}" type="datetimeFigureOut">
              <a:rPr lang="en-US" smtClean="0">
                <a:solidFill>
                  <a:srgbClr val="48231E"/>
                </a:solidFill>
              </a:rPr>
              <a:pPr/>
              <a:t>9/28/2022</a:t>
            </a:fld>
            <a:endParaRPr lang="en-US" dirty="0">
              <a:solidFill>
                <a:srgbClr val="48231E"/>
              </a:solidFill>
            </a:endParaRPr>
          </a:p>
        </p:txBody>
      </p:sp>
      <p:sp>
        <p:nvSpPr>
          <p:cNvPr id="5" name="Footer Placeholder 4"/>
          <p:cNvSpPr>
            <a:spLocks noGrp="1"/>
          </p:cNvSpPr>
          <p:nvPr>
            <p:ph type="ftr" sz="quarter" idx="3"/>
          </p:nvPr>
        </p:nvSpPr>
        <p:spPr>
          <a:xfrm>
            <a:off x="4991103" y="6429375"/>
            <a:ext cx="5448300" cy="292100"/>
          </a:xfrm>
          <a:prstGeom prst="rect">
            <a:avLst/>
          </a:prstGeom>
        </p:spPr>
        <p:txBody>
          <a:bodyPr vert="horz" lIns="91440" tIns="45720" rIns="91440" bIns="45720" rtlCol="0" anchor="ctr">
            <a:normAutofit/>
          </a:bodyPr>
          <a:lstStyle>
            <a:lvl1pPr algn="l">
              <a:defRPr sz="788" b="1">
                <a:solidFill>
                  <a:schemeClr val="tx2"/>
                </a:solidFill>
              </a:defRPr>
            </a:lvl1pPr>
          </a:lstStyle>
          <a:p>
            <a:endParaRPr lang="en-US" dirty="0">
              <a:solidFill>
                <a:srgbClr val="48231E"/>
              </a:solidFill>
            </a:endParaRPr>
          </a:p>
        </p:txBody>
      </p:sp>
      <p:sp>
        <p:nvSpPr>
          <p:cNvPr id="6" name="Slide Number Placeholder 5"/>
          <p:cNvSpPr>
            <a:spLocks noGrp="1"/>
          </p:cNvSpPr>
          <p:nvPr>
            <p:ph type="sldNum" sz="quarter" idx="4"/>
          </p:nvPr>
        </p:nvSpPr>
        <p:spPr>
          <a:xfrm>
            <a:off x="10655300" y="6429375"/>
            <a:ext cx="1168400" cy="292100"/>
          </a:xfrm>
          <a:prstGeom prst="rect">
            <a:avLst/>
          </a:prstGeom>
        </p:spPr>
        <p:txBody>
          <a:bodyPr vert="horz" lIns="91440" tIns="45720" rIns="91440" bIns="45720" rtlCol="0" anchor="ctr">
            <a:normAutofit/>
          </a:bodyPr>
          <a:lstStyle>
            <a:lvl1pPr algn="r">
              <a:defRPr sz="1200" b="1">
                <a:solidFill>
                  <a:schemeClr val="tx2"/>
                </a:solidFill>
              </a:defRPr>
            </a:lvl1pPr>
          </a:lstStyle>
          <a:p>
            <a:fld id="{0C172E15-E69A-4301-94D7-CA99638DE418}" type="slidenum">
              <a:rPr lang="en-US" smtClean="0">
                <a:solidFill>
                  <a:srgbClr val="48231E"/>
                </a:solidFill>
              </a:rPr>
              <a:pPr/>
              <a:t>‹#›</a:t>
            </a:fld>
            <a:endParaRPr lang="en-US" dirty="0">
              <a:solidFill>
                <a:srgbClr val="48231E"/>
              </a:solidFill>
            </a:endParaRPr>
          </a:p>
        </p:txBody>
      </p:sp>
    </p:spTree>
    <p:extLst>
      <p:ext uri="{BB962C8B-B14F-4D97-AF65-F5344CB8AC3E}">
        <p14:creationId xmlns:p14="http://schemas.microsoft.com/office/powerpoint/2010/main" val="14279061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spcBef>
          <a:spcPts val="300"/>
        </a:spcBef>
        <a:buNone/>
        <a:defRPr sz="2700" b="0" kern="1200" cap="none" spc="0" baseline="0">
          <a:solidFill>
            <a:schemeClr val="tx2"/>
          </a:solidFill>
          <a:latin typeface="+mj-lt"/>
          <a:ea typeface="+mj-ea"/>
          <a:cs typeface="Tunga" pitchFamily="2"/>
        </a:defRPr>
      </a:lvl1pPr>
    </p:titleStyle>
    <p:bodyStyle>
      <a:lvl1pPr marL="128588" indent="-130302" algn="l" defTabSz="685800" rtl="0" eaLnBrk="1" latinLnBrk="0" hangingPunct="1">
        <a:spcBef>
          <a:spcPts val="450"/>
        </a:spcBef>
        <a:spcAft>
          <a:spcPts val="0"/>
        </a:spcAft>
        <a:buClr>
          <a:schemeClr val="accent1"/>
        </a:buClr>
        <a:buFont typeface="Arial" pitchFamily="34" charset="0"/>
        <a:buChar char="•"/>
        <a:defRPr sz="1650" b="0" i="0" kern="1200" cap="none" spc="23" baseline="0">
          <a:solidFill>
            <a:schemeClr val="tx2"/>
          </a:solidFill>
          <a:latin typeface="+mn-lt"/>
          <a:ea typeface="+mn-ea"/>
          <a:cs typeface="Tahoma" pitchFamily="34" charset="0"/>
        </a:defRPr>
      </a:lvl1pPr>
      <a:lvl2pPr marL="258366" indent="-130302" algn="l" defTabSz="685800" rtl="0" eaLnBrk="1" latinLnBrk="0" hangingPunct="1">
        <a:spcBef>
          <a:spcPts val="450"/>
        </a:spcBef>
        <a:buClr>
          <a:schemeClr val="accent1"/>
        </a:buClr>
        <a:buFont typeface="Arial" pitchFamily="34" charset="0"/>
        <a:buChar char="•"/>
        <a:defRPr sz="1500" kern="1200">
          <a:solidFill>
            <a:schemeClr val="tx2"/>
          </a:solidFill>
          <a:latin typeface="+mn-lt"/>
          <a:ea typeface="+mn-ea"/>
          <a:cs typeface="Tahoma" pitchFamily="34" charset="0"/>
        </a:defRPr>
      </a:lvl2pPr>
      <a:lvl3pPr marL="386954" indent="-130302" algn="l" defTabSz="685800" rtl="0" eaLnBrk="1" latinLnBrk="0" hangingPunct="1">
        <a:spcBef>
          <a:spcPts val="450"/>
        </a:spcBef>
        <a:buClr>
          <a:schemeClr val="accent1"/>
        </a:buClr>
        <a:buFont typeface="Arial" pitchFamily="34" charset="0"/>
        <a:buChar char="•"/>
        <a:defRPr sz="1350" kern="1200">
          <a:solidFill>
            <a:schemeClr val="tx2"/>
          </a:solidFill>
          <a:latin typeface="+mn-lt"/>
          <a:ea typeface="+mn-ea"/>
          <a:cs typeface="Tahoma" pitchFamily="34" charset="0"/>
        </a:defRPr>
      </a:lvl3pPr>
      <a:lvl4pPr marL="516731" indent="-130302" algn="l" defTabSz="685800" rtl="0" eaLnBrk="1" latinLnBrk="0" hangingPunct="1">
        <a:spcBef>
          <a:spcPts val="450"/>
        </a:spcBef>
        <a:buClr>
          <a:schemeClr val="accent1"/>
        </a:buClr>
        <a:buFont typeface="Arial" pitchFamily="34" charset="0"/>
        <a:buChar char="•"/>
        <a:defRPr sz="1200" kern="1200">
          <a:solidFill>
            <a:schemeClr val="tx2"/>
          </a:solidFill>
          <a:latin typeface="+mn-lt"/>
          <a:ea typeface="+mn-ea"/>
          <a:cs typeface="Tahoma" pitchFamily="34" charset="0"/>
        </a:defRPr>
      </a:lvl4pPr>
      <a:lvl5pPr marL="645319" indent="-130302" algn="l" defTabSz="685800" rtl="0" eaLnBrk="1" latinLnBrk="0" hangingPunct="1">
        <a:spcBef>
          <a:spcPts val="450"/>
        </a:spcBef>
        <a:buClr>
          <a:schemeClr val="accent1"/>
        </a:buClr>
        <a:buFont typeface="Arial" pitchFamily="34" charset="0"/>
        <a:buChar char="•"/>
        <a:defRPr sz="1200" kern="1200" baseline="0">
          <a:solidFill>
            <a:schemeClr val="tx2"/>
          </a:solidFill>
          <a:latin typeface="+mn-lt"/>
          <a:ea typeface="+mn-ea"/>
          <a:cs typeface="Tahoma" pitchFamily="34" charset="0"/>
        </a:defRPr>
      </a:lvl5pPr>
      <a:lvl6pPr marL="788670" indent="-130302" algn="l" defTabSz="685800" rtl="0" eaLnBrk="1" latinLnBrk="0" hangingPunct="1">
        <a:spcBef>
          <a:spcPct val="20000"/>
        </a:spcBef>
        <a:buClr>
          <a:schemeClr val="accent1"/>
        </a:buClr>
        <a:buFont typeface="Arial" pitchFamily="34" charset="0"/>
        <a:buChar char="•"/>
        <a:defRPr sz="1050" kern="1200">
          <a:solidFill>
            <a:schemeClr val="tx2"/>
          </a:solidFill>
          <a:latin typeface="+mn-lt"/>
          <a:ea typeface="+mn-ea"/>
          <a:cs typeface="+mn-cs"/>
        </a:defRPr>
      </a:lvl6pPr>
      <a:lvl7pPr marL="925830" indent="-130302" algn="l" defTabSz="685800" rtl="0" eaLnBrk="1" latinLnBrk="0" hangingPunct="1">
        <a:spcBef>
          <a:spcPct val="20000"/>
        </a:spcBef>
        <a:buClr>
          <a:schemeClr val="accent1"/>
        </a:buClr>
        <a:buFont typeface="Arial" pitchFamily="34" charset="0"/>
        <a:buChar char="•"/>
        <a:defRPr sz="1050" kern="1200">
          <a:solidFill>
            <a:schemeClr val="tx2"/>
          </a:solidFill>
          <a:latin typeface="+mn-lt"/>
          <a:ea typeface="+mn-ea"/>
          <a:cs typeface="+mn-cs"/>
        </a:defRPr>
      </a:lvl7pPr>
      <a:lvl8pPr marL="1062990" indent="-130302" algn="l" defTabSz="685800" rtl="0" eaLnBrk="1" latinLnBrk="0" hangingPunct="1">
        <a:spcBef>
          <a:spcPct val="20000"/>
        </a:spcBef>
        <a:buClr>
          <a:schemeClr val="accent1"/>
        </a:buClr>
        <a:buFont typeface="Arial" pitchFamily="34" charset="0"/>
        <a:buChar char="•"/>
        <a:defRPr sz="1050" kern="1200">
          <a:solidFill>
            <a:schemeClr val="tx2"/>
          </a:solidFill>
          <a:latin typeface="+mn-lt"/>
          <a:ea typeface="+mn-ea"/>
          <a:cs typeface="+mn-cs"/>
        </a:defRPr>
      </a:lvl8pPr>
      <a:lvl9pPr marL="1200150" indent="-130302" algn="l" defTabSz="685800" rtl="0" eaLnBrk="1" latinLnBrk="0" hangingPunct="1">
        <a:spcBef>
          <a:spcPct val="20000"/>
        </a:spcBef>
        <a:buClr>
          <a:schemeClr val="accent1"/>
        </a:buClr>
        <a:buFont typeface="Arial" pitchFamily="34" charset="0"/>
        <a:buChar char="•"/>
        <a:defRPr sz="1050" kern="120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8405291" y="10"/>
            <a:ext cx="3786716" cy="3254375"/>
            <a:chOff x="3115" y="0"/>
            <a:chExt cx="2170" cy="2486"/>
          </a:xfrm>
        </p:grpSpPr>
        <p:grpSp>
          <p:nvGrpSpPr>
            <p:cNvPr id="1032" name="Group 3"/>
            <p:cNvGrpSpPr>
              <a:grpSpLocks/>
            </p:cNvGrpSpPr>
            <p:nvPr/>
          </p:nvGrpSpPr>
          <p:grpSpPr bwMode="auto">
            <a:xfrm>
              <a:off x="4080" y="1910"/>
              <a:ext cx="768" cy="576"/>
              <a:chOff x="0" y="0"/>
              <a:chExt cx="768" cy="576"/>
            </a:xfrm>
          </p:grpSpPr>
          <p:sp>
            <p:nvSpPr>
              <p:cNvPr id="1164"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165" name="Oval 5"/>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1033" name="Group 6"/>
            <p:cNvGrpSpPr>
              <a:grpSpLocks/>
            </p:cNvGrpSpPr>
            <p:nvPr/>
          </p:nvGrpSpPr>
          <p:grpSpPr bwMode="auto">
            <a:xfrm>
              <a:off x="4257" y="1103"/>
              <a:ext cx="768" cy="576"/>
              <a:chOff x="0" y="0"/>
              <a:chExt cx="768" cy="576"/>
            </a:xfrm>
          </p:grpSpPr>
          <p:sp>
            <p:nvSpPr>
              <p:cNvPr id="1162" name="Oval 7"/>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163" name="Oval 8"/>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1034" name="Group 9"/>
            <p:cNvGrpSpPr>
              <a:grpSpLocks/>
            </p:cNvGrpSpPr>
            <p:nvPr/>
          </p:nvGrpSpPr>
          <p:grpSpPr bwMode="auto">
            <a:xfrm>
              <a:off x="3134" y="0"/>
              <a:ext cx="768" cy="576"/>
              <a:chOff x="0" y="0"/>
              <a:chExt cx="768" cy="576"/>
            </a:xfrm>
          </p:grpSpPr>
          <p:sp>
            <p:nvSpPr>
              <p:cNvPr id="11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161" name="Oval 11"/>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1035" name="Group 12"/>
            <p:cNvGrpSpPr>
              <a:grpSpLocks/>
            </p:cNvGrpSpPr>
            <p:nvPr/>
          </p:nvGrpSpPr>
          <p:grpSpPr bwMode="auto">
            <a:xfrm>
              <a:off x="3115" y="0"/>
              <a:ext cx="2170" cy="1702"/>
              <a:chOff x="3115" y="0"/>
              <a:chExt cx="2170" cy="1702"/>
            </a:xfrm>
          </p:grpSpPr>
          <p:grpSp>
            <p:nvGrpSpPr>
              <p:cNvPr id="1036" name="Group 13"/>
              <p:cNvGrpSpPr>
                <a:grpSpLocks/>
              </p:cNvGrpSpPr>
              <p:nvPr/>
            </p:nvGrpSpPr>
            <p:grpSpPr bwMode="auto">
              <a:xfrm>
                <a:off x="3640" y="308"/>
                <a:ext cx="1145" cy="844"/>
                <a:chOff x="1265" y="814"/>
                <a:chExt cx="2919" cy="2151"/>
              </a:xfrm>
            </p:grpSpPr>
            <p:sp>
              <p:nvSpPr>
                <p:cNvPr id="1158" name="Oval 14"/>
                <p:cNvSpPr>
                  <a:spLocks noChangeArrowheads="1"/>
                </p:cNvSpPr>
                <p:nvPr/>
              </p:nvSpPr>
              <p:spPr bwMode="hidden">
                <a:xfrm>
                  <a:off x="1265" y="814"/>
                  <a:ext cx="2919" cy="2151"/>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159" name="Oval 15"/>
                <p:cNvSpPr>
                  <a:spLocks noChangeArrowheads="1"/>
                </p:cNvSpPr>
                <p:nvPr/>
              </p:nvSpPr>
              <p:spPr bwMode="hidden">
                <a:xfrm>
                  <a:off x="2380" y="1601"/>
                  <a:ext cx="579" cy="406"/>
                </a:xfrm>
                <a:prstGeom prst="ellipse">
                  <a:avLst/>
                </a:prstGeom>
                <a:gradFill rotWithShape="0">
                  <a:gsLst>
                    <a:gs pos="0">
                      <a:schemeClr val="accent2"/>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1037" name="Group 16"/>
              <p:cNvGrpSpPr>
                <a:grpSpLocks/>
              </p:cNvGrpSpPr>
              <p:nvPr/>
            </p:nvGrpSpPr>
            <p:grpSpPr bwMode="auto">
              <a:xfrm>
                <a:off x="3115" y="0"/>
                <a:ext cx="2145" cy="1702"/>
                <a:chOff x="3115" y="0"/>
                <a:chExt cx="2145" cy="1702"/>
              </a:xfrm>
            </p:grpSpPr>
            <p:grpSp>
              <p:nvGrpSpPr>
                <p:cNvPr id="1060" name="Group 17"/>
                <p:cNvGrpSpPr>
                  <a:grpSpLocks/>
                </p:cNvGrpSpPr>
                <p:nvPr/>
              </p:nvGrpSpPr>
              <p:grpSpPr bwMode="auto">
                <a:xfrm>
                  <a:off x="4505" y="589"/>
                  <a:ext cx="493" cy="912"/>
                  <a:chOff x="3471" y="1530"/>
                  <a:chExt cx="1258" cy="2327"/>
                </a:xfrm>
              </p:grpSpPr>
              <p:sp>
                <p:nvSpPr>
                  <p:cNvPr id="1156" name="Freeform 18"/>
                  <p:cNvSpPr>
                    <a:spLocks/>
                  </p:cNvSpPr>
                  <p:nvPr/>
                </p:nvSpPr>
                <p:spPr bwMode="hidden">
                  <a:xfrm rot="2711884">
                    <a:off x="2765" y="2236"/>
                    <a:ext cx="1724" cy="312"/>
                  </a:xfrm>
                  <a:custGeom>
                    <a:avLst/>
                    <a:gdLst>
                      <a:gd name="T0" fmla="*/ 0 w 2736"/>
                      <a:gd name="T1" fmla="*/ 312 h 504"/>
                      <a:gd name="T2" fmla="*/ 544 w 2736"/>
                      <a:gd name="T3" fmla="*/ 104 h 504"/>
                      <a:gd name="T4" fmla="*/ 1119 w 2736"/>
                      <a:gd name="T5" fmla="*/ 15 h 504"/>
                      <a:gd name="T6" fmla="*/ 1724 w 2736"/>
                      <a:gd name="T7" fmla="*/ 15 h 504"/>
                      <a:gd name="T8" fmla="*/ 1714 w 2736"/>
                      <a:gd name="T9" fmla="*/ 64 h 504"/>
                      <a:gd name="T10" fmla="*/ 1112 w 2736"/>
                      <a:gd name="T11" fmla="*/ 64 h 504"/>
                      <a:gd name="T12" fmla="*/ 412 w 2736"/>
                      <a:gd name="T13" fmla="*/ 181 h 504"/>
                      <a:gd name="T14" fmla="*/ 0 w 2736"/>
                      <a:gd name="T15" fmla="*/ 3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157" name="Freeform 19"/>
                  <p:cNvSpPr>
                    <a:spLocks/>
                  </p:cNvSpPr>
                  <p:nvPr/>
                </p:nvSpPr>
                <p:spPr bwMode="hidden">
                  <a:xfrm rot="2711884">
                    <a:off x="4021" y="3150"/>
                    <a:ext cx="925" cy="490"/>
                  </a:xfrm>
                  <a:custGeom>
                    <a:avLst/>
                    <a:gdLst>
                      <a:gd name="T0" fmla="*/ 3 w 1769"/>
                      <a:gd name="T1" fmla="*/ 5 h 791"/>
                      <a:gd name="T2" fmla="*/ 254 w 1769"/>
                      <a:gd name="T3" fmla="*/ 35 h 791"/>
                      <a:gd name="T4" fmla="*/ 605 w 1769"/>
                      <a:gd name="T5" fmla="*/ 124 h 791"/>
                      <a:gd name="T6" fmla="*/ 842 w 1769"/>
                      <a:gd name="T7" fmla="*/ 268 h 791"/>
                      <a:gd name="T8" fmla="*/ 918 w 1769"/>
                      <a:gd name="T9" fmla="*/ 377 h 791"/>
                      <a:gd name="T10" fmla="*/ 883 w 1769"/>
                      <a:gd name="T11" fmla="*/ 488 h 791"/>
                      <a:gd name="T12" fmla="*/ 831 w 1769"/>
                      <a:gd name="T13" fmla="*/ 392 h 791"/>
                      <a:gd name="T14" fmla="*/ 726 w 1769"/>
                      <a:gd name="T15" fmla="*/ 281 h 791"/>
                      <a:gd name="T16" fmla="*/ 580 w 1769"/>
                      <a:gd name="T17" fmla="*/ 183 h 791"/>
                      <a:gd name="T18" fmla="*/ 304 w 1769"/>
                      <a:gd name="T19" fmla="*/ 94 h 791"/>
                      <a:gd name="T20" fmla="*/ 0 w 1769"/>
                      <a:gd name="T21" fmla="*/ 47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1061" name="Group 20"/>
                <p:cNvGrpSpPr>
                  <a:grpSpLocks/>
                </p:cNvGrpSpPr>
                <p:nvPr/>
              </p:nvGrpSpPr>
              <p:grpSpPr bwMode="auto">
                <a:xfrm>
                  <a:off x="4267" y="781"/>
                  <a:ext cx="966" cy="522"/>
                  <a:chOff x="2864" y="2019"/>
                  <a:chExt cx="2463" cy="1332"/>
                </a:xfrm>
              </p:grpSpPr>
              <p:sp>
                <p:nvSpPr>
                  <p:cNvPr id="1154" name="Freeform 21"/>
                  <p:cNvSpPr>
                    <a:spLocks/>
                  </p:cNvSpPr>
                  <p:nvPr/>
                </p:nvSpPr>
                <p:spPr bwMode="hidden">
                  <a:xfrm rot="2104081">
                    <a:off x="2864" y="2019"/>
                    <a:ext cx="1814" cy="347"/>
                  </a:xfrm>
                  <a:custGeom>
                    <a:avLst/>
                    <a:gdLst>
                      <a:gd name="T0" fmla="*/ 0 w 2736"/>
                      <a:gd name="T1" fmla="*/ 347 h 504"/>
                      <a:gd name="T2" fmla="*/ 573 w 2736"/>
                      <a:gd name="T3" fmla="*/ 116 h 504"/>
                      <a:gd name="T4" fmla="*/ 1178 w 2736"/>
                      <a:gd name="T5" fmla="*/ 17 h 504"/>
                      <a:gd name="T6" fmla="*/ 1814 w 2736"/>
                      <a:gd name="T7" fmla="*/ 17 h 504"/>
                      <a:gd name="T8" fmla="*/ 1803 w 2736"/>
                      <a:gd name="T9" fmla="*/ 71 h 504"/>
                      <a:gd name="T10" fmla="*/ 1170 w 2736"/>
                      <a:gd name="T11" fmla="*/ 71 h 504"/>
                      <a:gd name="T12" fmla="*/ 434 w 2736"/>
                      <a:gd name="T13" fmla="*/ 201 h 504"/>
                      <a:gd name="T14" fmla="*/ 0 w 2736"/>
                      <a:gd name="T15" fmla="*/ 3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155" name="Freeform 22"/>
                  <p:cNvSpPr>
                    <a:spLocks/>
                  </p:cNvSpPr>
                  <p:nvPr/>
                </p:nvSpPr>
                <p:spPr bwMode="hidden">
                  <a:xfrm rot="2104081">
                    <a:off x="4353" y="2806"/>
                    <a:ext cx="974" cy="545"/>
                  </a:xfrm>
                  <a:custGeom>
                    <a:avLst/>
                    <a:gdLst>
                      <a:gd name="T0" fmla="*/ 3 w 1769"/>
                      <a:gd name="T1" fmla="*/ 6 h 791"/>
                      <a:gd name="T2" fmla="*/ 267 w 1769"/>
                      <a:gd name="T3" fmla="*/ 39 h 791"/>
                      <a:gd name="T4" fmla="*/ 637 w 1769"/>
                      <a:gd name="T5" fmla="*/ 138 h 791"/>
                      <a:gd name="T6" fmla="*/ 887 w 1769"/>
                      <a:gd name="T7" fmla="*/ 298 h 791"/>
                      <a:gd name="T8" fmla="*/ 967 w 1769"/>
                      <a:gd name="T9" fmla="*/ 420 h 791"/>
                      <a:gd name="T10" fmla="*/ 930 w 1769"/>
                      <a:gd name="T11" fmla="*/ 542 h 791"/>
                      <a:gd name="T12" fmla="*/ 875 w 1769"/>
                      <a:gd name="T13" fmla="*/ 435 h 791"/>
                      <a:gd name="T14" fmla="*/ 765 w 1769"/>
                      <a:gd name="T15" fmla="*/ 313 h 791"/>
                      <a:gd name="T16" fmla="*/ 611 w 1769"/>
                      <a:gd name="T17" fmla="*/ 204 h 791"/>
                      <a:gd name="T18" fmla="*/ 320 w 1769"/>
                      <a:gd name="T19" fmla="*/ 105 h 791"/>
                      <a:gd name="T20" fmla="*/ 0 w 1769"/>
                      <a:gd name="T21" fmla="*/ 52 h 791"/>
                      <a:gd name="T22" fmla="*/ 3 w 1769"/>
                      <a:gd name="T23" fmla="*/ 6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1062" name="Group 23"/>
                <p:cNvGrpSpPr>
                  <a:grpSpLocks/>
                </p:cNvGrpSpPr>
                <p:nvPr/>
              </p:nvGrpSpPr>
              <p:grpSpPr bwMode="auto">
                <a:xfrm>
                  <a:off x="4280" y="707"/>
                  <a:ext cx="971" cy="417"/>
                  <a:chOff x="2897" y="1832"/>
                  <a:chExt cx="2477" cy="1064"/>
                </a:xfrm>
              </p:grpSpPr>
              <p:sp>
                <p:nvSpPr>
                  <p:cNvPr id="1152" name="Freeform 24"/>
                  <p:cNvSpPr>
                    <a:spLocks/>
                  </p:cNvSpPr>
                  <p:nvPr/>
                </p:nvSpPr>
                <p:spPr bwMode="hidden">
                  <a:xfrm rot="1582915">
                    <a:off x="2897" y="1832"/>
                    <a:ext cx="1736" cy="304"/>
                  </a:xfrm>
                  <a:custGeom>
                    <a:avLst/>
                    <a:gdLst>
                      <a:gd name="T0" fmla="*/ 0 w 2736"/>
                      <a:gd name="T1" fmla="*/ 304 h 504"/>
                      <a:gd name="T2" fmla="*/ 548 w 2736"/>
                      <a:gd name="T3" fmla="*/ 101 h 504"/>
                      <a:gd name="T4" fmla="*/ 1127 w 2736"/>
                      <a:gd name="T5" fmla="*/ 14 h 504"/>
                      <a:gd name="T6" fmla="*/ 1736 w 2736"/>
                      <a:gd name="T7" fmla="*/ 14 h 504"/>
                      <a:gd name="T8" fmla="*/ 1726 w 2736"/>
                      <a:gd name="T9" fmla="*/ 62 h 504"/>
                      <a:gd name="T10" fmla="*/ 1119 w 2736"/>
                      <a:gd name="T11" fmla="*/ 62 h 504"/>
                      <a:gd name="T12" fmla="*/ 415 w 2736"/>
                      <a:gd name="T13" fmla="*/ 176 h 504"/>
                      <a:gd name="T14" fmla="*/ 0 w 2736"/>
                      <a:gd name="T15" fmla="*/ 3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153" name="Freeform 25"/>
                  <p:cNvSpPr>
                    <a:spLocks/>
                  </p:cNvSpPr>
                  <p:nvPr/>
                </p:nvSpPr>
                <p:spPr bwMode="hidden">
                  <a:xfrm rot="1582915">
                    <a:off x="4442" y="2420"/>
                    <a:ext cx="932" cy="476"/>
                  </a:xfrm>
                  <a:custGeom>
                    <a:avLst/>
                    <a:gdLst>
                      <a:gd name="T0" fmla="*/ 3 w 1769"/>
                      <a:gd name="T1" fmla="*/ 5 h 791"/>
                      <a:gd name="T2" fmla="*/ 256 w 1769"/>
                      <a:gd name="T3" fmla="*/ 34 h 791"/>
                      <a:gd name="T4" fmla="*/ 610 w 1769"/>
                      <a:gd name="T5" fmla="*/ 120 h 791"/>
                      <a:gd name="T6" fmla="*/ 849 w 1769"/>
                      <a:gd name="T7" fmla="*/ 260 h 791"/>
                      <a:gd name="T8" fmla="*/ 925 w 1769"/>
                      <a:gd name="T9" fmla="*/ 366 h 791"/>
                      <a:gd name="T10" fmla="*/ 890 w 1769"/>
                      <a:gd name="T11" fmla="*/ 474 h 791"/>
                      <a:gd name="T12" fmla="*/ 837 w 1769"/>
                      <a:gd name="T13" fmla="*/ 380 h 791"/>
                      <a:gd name="T14" fmla="*/ 732 w 1769"/>
                      <a:gd name="T15" fmla="*/ 273 h 791"/>
                      <a:gd name="T16" fmla="*/ 584 w 1769"/>
                      <a:gd name="T17" fmla="*/ 178 h 791"/>
                      <a:gd name="T18" fmla="*/ 306 w 1769"/>
                      <a:gd name="T19" fmla="*/ 91 h 791"/>
                      <a:gd name="T20" fmla="*/ 0 w 1769"/>
                      <a:gd name="T21" fmla="*/ 46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1063" name="Group 26"/>
                <p:cNvGrpSpPr>
                  <a:grpSpLocks/>
                </p:cNvGrpSpPr>
                <p:nvPr/>
              </p:nvGrpSpPr>
              <p:grpSpPr bwMode="auto">
                <a:xfrm>
                  <a:off x="4291" y="630"/>
                  <a:ext cx="969" cy="364"/>
                  <a:chOff x="2924" y="1636"/>
                  <a:chExt cx="2472" cy="927"/>
                </a:xfrm>
              </p:grpSpPr>
              <p:sp>
                <p:nvSpPr>
                  <p:cNvPr id="1150" name="Freeform 27"/>
                  <p:cNvSpPr>
                    <a:spLocks/>
                  </p:cNvSpPr>
                  <p:nvPr/>
                </p:nvSpPr>
                <p:spPr bwMode="hidden">
                  <a:xfrm rot="1080363">
                    <a:off x="2924" y="1636"/>
                    <a:ext cx="1677" cy="335"/>
                  </a:xfrm>
                  <a:custGeom>
                    <a:avLst/>
                    <a:gdLst>
                      <a:gd name="T0" fmla="*/ 0 w 2736"/>
                      <a:gd name="T1" fmla="*/ 335 h 504"/>
                      <a:gd name="T2" fmla="*/ 530 w 2736"/>
                      <a:gd name="T3" fmla="*/ 112 h 504"/>
                      <a:gd name="T4" fmla="*/ 1089 w 2736"/>
                      <a:gd name="T5" fmla="*/ 16 h 504"/>
                      <a:gd name="T6" fmla="*/ 1677 w 2736"/>
                      <a:gd name="T7" fmla="*/ 16 h 504"/>
                      <a:gd name="T8" fmla="*/ 1667 w 2736"/>
                      <a:gd name="T9" fmla="*/ 68 h 504"/>
                      <a:gd name="T10" fmla="*/ 1081 w 2736"/>
                      <a:gd name="T11" fmla="*/ 68 h 504"/>
                      <a:gd name="T12" fmla="*/ 401 w 2736"/>
                      <a:gd name="T13" fmla="*/ 194 h 504"/>
                      <a:gd name="T14" fmla="*/ 0 w 2736"/>
                      <a:gd name="T15" fmla="*/ 33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151" name="Freeform 28"/>
                  <p:cNvSpPr>
                    <a:spLocks/>
                  </p:cNvSpPr>
                  <p:nvPr/>
                </p:nvSpPr>
                <p:spPr bwMode="hidden">
                  <a:xfrm rot="1080363">
                    <a:off x="4495" y="2037"/>
                    <a:ext cx="901" cy="526"/>
                  </a:xfrm>
                  <a:custGeom>
                    <a:avLst/>
                    <a:gdLst>
                      <a:gd name="T0" fmla="*/ 3 w 1769"/>
                      <a:gd name="T1" fmla="*/ 5 h 791"/>
                      <a:gd name="T2" fmla="*/ 247 w 1769"/>
                      <a:gd name="T3" fmla="*/ 37 h 791"/>
                      <a:gd name="T4" fmla="*/ 589 w 1769"/>
                      <a:gd name="T5" fmla="*/ 133 h 791"/>
                      <a:gd name="T6" fmla="*/ 821 w 1769"/>
                      <a:gd name="T7" fmla="*/ 287 h 791"/>
                      <a:gd name="T8" fmla="*/ 894 w 1769"/>
                      <a:gd name="T9" fmla="*/ 405 h 791"/>
                      <a:gd name="T10" fmla="*/ 860 w 1769"/>
                      <a:gd name="T11" fmla="*/ 523 h 791"/>
                      <a:gd name="T12" fmla="*/ 809 w 1769"/>
                      <a:gd name="T13" fmla="*/ 420 h 791"/>
                      <a:gd name="T14" fmla="*/ 707 w 1769"/>
                      <a:gd name="T15" fmla="*/ 302 h 791"/>
                      <a:gd name="T16" fmla="*/ 565 w 1769"/>
                      <a:gd name="T17" fmla="*/ 197 h 791"/>
                      <a:gd name="T18" fmla="*/ 296 w 1769"/>
                      <a:gd name="T19" fmla="*/ 101 h 791"/>
                      <a:gd name="T20" fmla="*/ 0 w 1769"/>
                      <a:gd name="T21" fmla="*/ 51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1064" name="Group 29"/>
                <p:cNvGrpSpPr>
                  <a:grpSpLocks/>
                </p:cNvGrpSpPr>
                <p:nvPr/>
              </p:nvGrpSpPr>
              <p:grpSpPr bwMode="auto">
                <a:xfrm>
                  <a:off x="4304" y="543"/>
                  <a:ext cx="918" cy="258"/>
                  <a:chOff x="2958" y="1414"/>
                  <a:chExt cx="2342" cy="657"/>
                </a:xfrm>
              </p:grpSpPr>
              <p:sp>
                <p:nvSpPr>
                  <p:cNvPr id="1148" name="Freeform 30"/>
                  <p:cNvSpPr>
                    <a:spLocks/>
                  </p:cNvSpPr>
                  <p:nvPr/>
                </p:nvSpPr>
                <p:spPr bwMode="hidden">
                  <a:xfrm rot="463793">
                    <a:off x="2958" y="1414"/>
                    <a:ext cx="1545" cy="312"/>
                  </a:xfrm>
                  <a:custGeom>
                    <a:avLst/>
                    <a:gdLst>
                      <a:gd name="T0" fmla="*/ 0 w 2736"/>
                      <a:gd name="T1" fmla="*/ 312 h 504"/>
                      <a:gd name="T2" fmla="*/ 488 w 2736"/>
                      <a:gd name="T3" fmla="*/ 104 h 504"/>
                      <a:gd name="T4" fmla="*/ 1003 w 2736"/>
                      <a:gd name="T5" fmla="*/ 15 h 504"/>
                      <a:gd name="T6" fmla="*/ 1545 w 2736"/>
                      <a:gd name="T7" fmla="*/ 15 h 504"/>
                      <a:gd name="T8" fmla="*/ 1536 w 2736"/>
                      <a:gd name="T9" fmla="*/ 64 h 504"/>
                      <a:gd name="T10" fmla="*/ 996 w 2736"/>
                      <a:gd name="T11" fmla="*/ 64 h 504"/>
                      <a:gd name="T12" fmla="*/ 369 w 2736"/>
                      <a:gd name="T13" fmla="*/ 181 h 504"/>
                      <a:gd name="T14" fmla="*/ 0 w 2736"/>
                      <a:gd name="T15" fmla="*/ 3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149" name="Freeform 31"/>
                  <p:cNvSpPr>
                    <a:spLocks/>
                  </p:cNvSpPr>
                  <p:nvPr/>
                </p:nvSpPr>
                <p:spPr bwMode="hidden">
                  <a:xfrm rot="463793">
                    <a:off x="4470" y="1582"/>
                    <a:ext cx="830" cy="489"/>
                  </a:xfrm>
                  <a:custGeom>
                    <a:avLst/>
                    <a:gdLst>
                      <a:gd name="T0" fmla="*/ 2 w 1769"/>
                      <a:gd name="T1" fmla="*/ 5 h 791"/>
                      <a:gd name="T2" fmla="*/ 228 w 1769"/>
                      <a:gd name="T3" fmla="*/ 35 h 791"/>
                      <a:gd name="T4" fmla="*/ 543 w 1769"/>
                      <a:gd name="T5" fmla="*/ 124 h 791"/>
                      <a:gd name="T6" fmla="*/ 756 w 1769"/>
                      <a:gd name="T7" fmla="*/ 267 h 791"/>
                      <a:gd name="T8" fmla="*/ 824 w 1769"/>
                      <a:gd name="T9" fmla="*/ 376 h 791"/>
                      <a:gd name="T10" fmla="*/ 792 w 1769"/>
                      <a:gd name="T11" fmla="*/ 487 h 791"/>
                      <a:gd name="T12" fmla="*/ 746 w 1769"/>
                      <a:gd name="T13" fmla="*/ 391 h 791"/>
                      <a:gd name="T14" fmla="*/ 652 w 1769"/>
                      <a:gd name="T15" fmla="*/ 281 h 791"/>
                      <a:gd name="T16" fmla="*/ 520 w 1769"/>
                      <a:gd name="T17" fmla="*/ 183 h 791"/>
                      <a:gd name="T18" fmla="*/ 273 w 1769"/>
                      <a:gd name="T19" fmla="*/ 94 h 791"/>
                      <a:gd name="T20" fmla="*/ 0 w 1769"/>
                      <a:gd name="T21" fmla="*/ 47 h 791"/>
                      <a:gd name="T22" fmla="*/ 2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1065" name="Group 32"/>
                <p:cNvGrpSpPr>
                  <a:grpSpLocks/>
                </p:cNvGrpSpPr>
                <p:nvPr/>
              </p:nvGrpSpPr>
              <p:grpSpPr bwMode="auto">
                <a:xfrm>
                  <a:off x="4314" y="487"/>
                  <a:ext cx="843" cy="134"/>
                  <a:chOff x="2983" y="1269"/>
                  <a:chExt cx="2150" cy="343"/>
                </a:xfrm>
              </p:grpSpPr>
              <p:sp>
                <p:nvSpPr>
                  <p:cNvPr id="1146" name="Freeform 33"/>
                  <p:cNvSpPr>
                    <a:spLocks/>
                  </p:cNvSpPr>
                  <p:nvPr/>
                </p:nvSpPr>
                <p:spPr bwMode="hidden">
                  <a:xfrm rot="-84182">
                    <a:off x="2983" y="1289"/>
                    <a:ext cx="1404" cy="219"/>
                  </a:xfrm>
                  <a:custGeom>
                    <a:avLst/>
                    <a:gdLst>
                      <a:gd name="T0" fmla="*/ 0 w 2736"/>
                      <a:gd name="T1" fmla="*/ 219 h 504"/>
                      <a:gd name="T2" fmla="*/ 443 w 2736"/>
                      <a:gd name="T3" fmla="*/ 73 h 504"/>
                      <a:gd name="T4" fmla="*/ 911 w 2736"/>
                      <a:gd name="T5" fmla="*/ 10 h 504"/>
                      <a:gd name="T6" fmla="*/ 1404 w 2736"/>
                      <a:gd name="T7" fmla="*/ 10 h 504"/>
                      <a:gd name="T8" fmla="*/ 1396 w 2736"/>
                      <a:gd name="T9" fmla="*/ 45 h 504"/>
                      <a:gd name="T10" fmla="*/ 905 w 2736"/>
                      <a:gd name="T11" fmla="*/ 45 h 504"/>
                      <a:gd name="T12" fmla="*/ 336 w 2736"/>
                      <a:gd name="T13" fmla="*/ 127 h 504"/>
                      <a:gd name="T14" fmla="*/ 0 w 2736"/>
                      <a:gd name="T15" fmla="*/ 2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147" name="Freeform 34"/>
                  <p:cNvSpPr>
                    <a:spLocks/>
                  </p:cNvSpPr>
                  <p:nvPr/>
                </p:nvSpPr>
                <p:spPr bwMode="hidden">
                  <a:xfrm rot="-84182">
                    <a:off x="4379" y="1269"/>
                    <a:ext cx="754" cy="343"/>
                  </a:xfrm>
                  <a:custGeom>
                    <a:avLst/>
                    <a:gdLst>
                      <a:gd name="T0" fmla="*/ 2 w 1769"/>
                      <a:gd name="T1" fmla="*/ 3 h 791"/>
                      <a:gd name="T2" fmla="*/ 207 w 1769"/>
                      <a:gd name="T3" fmla="*/ 24 h 791"/>
                      <a:gd name="T4" fmla="*/ 493 w 1769"/>
                      <a:gd name="T5" fmla="*/ 87 h 791"/>
                      <a:gd name="T6" fmla="*/ 687 w 1769"/>
                      <a:gd name="T7" fmla="*/ 187 h 791"/>
                      <a:gd name="T8" fmla="*/ 748 w 1769"/>
                      <a:gd name="T9" fmla="*/ 264 h 791"/>
                      <a:gd name="T10" fmla="*/ 720 w 1769"/>
                      <a:gd name="T11" fmla="*/ 341 h 791"/>
                      <a:gd name="T12" fmla="*/ 677 w 1769"/>
                      <a:gd name="T13" fmla="*/ 274 h 791"/>
                      <a:gd name="T14" fmla="*/ 592 w 1769"/>
                      <a:gd name="T15" fmla="*/ 197 h 791"/>
                      <a:gd name="T16" fmla="*/ 473 w 1769"/>
                      <a:gd name="T17" fmla="*/ 128 h 791"/>
                      <a:gd name="T18" fmla="*/ 248 w 1769"/>
                      <a:gd name="T19" fmla="*/ 66 h 791"/>
                      <a:gd name="T20" fmla="*/ 0 w 1769"/>
                      <a:gd name="T21" fmla="*/ 33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1066" name="Group 35"/>
                <p:cNvGrpSpPr>
                  <a:grpSpLocks/>
                </p:cNvGrpSpPr>
                <p:nvPr/>
              </p:nvGrpSpPr>
              <p:grpSpPr bwMode="auto">
                <a:xfrm>
                  <a:off x="4296" y="349"/>
                  <a:ext cx="737" cy="167"/>
                  <a:chOff x="2938" y="917"/>
                  <a:chExt cx="1879" cy="427"/>
                </a:xfrm>
              </p:grpSpPr>
              <p:sp>
                <p:nvSpPr>
                  <p:cNvPr id="1144" name="Freeform 36"/>
                  <p:cNvSpPr>
                    <a:spLocks/>
                  </p:cNvSpPr>
                  <p:nvPr/>
                </p:nvSpPr>
                <p:spPr bwMode="hidden">
                  <a:xfrm rot="-802576">
                    <a:off x="2938" y="1129"/>
                    <a:ext cx="1233" cy="215"/>
                  </a:xfrm>
                  <a:custGeom>
                    <a:avLst/>
                    <a:gdLst>
                      <a:gd name="T0" fmla="*/ 0 w 2736"/>
                      <a:gd name="T1" fmla="*/ 215 h 504"/>
                      <a:gd name="T2" fmla="*/ 389 w 2736"/>
                      <a:gd name="T3" fmla="*/ 72 h 504"/>
                      <a:gd name="T4" fmla="*/ 800 w 2736"/>
                      <a:gd name="T5" fmla="*/ 10 h 504"/>
                      <a:gd name="T6" fmla="*/ 1233 w 2736"/>
                      <a:gd name="T7" fmla="*/ 10 h 504"/>
                      <a:gd name="T8" fmla="*/ 1226 w 2736"/>
                      <a:gd name="T9" fmla="*/ 44 h 504"/>
                      <a:gd name="T10" fmla="*/ 795 w 2736"/>
                      <a:gd name="T11" fmla="*/ 44 h 504"/>
                      <a:gd name="T12" fmla="*/ 295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145" name="Freeform 37"/>
                  <p:cNvSpPr>
                    <a:spLocks/>
                  </p:cNvSpPr>
                  <p:nvPr/>
                </p:nvSpPr>
                <p:spPr bwMode="hidden">
                  <a:xfrm rot="-802576">
                    <a:off x="4155" y="917"/>
                    <a:ext cx="662" cy="338"/>
                  </a:xfrm>
                  <a:custGeom>
                    <a:avLst/>
                    <a:gdLst>
                      <a:gd name="T0" fmla="*/ 2 w 1769"/>
                      <a:gd name="T1" fmla="*/ 3 h 791"/>
                      <a:gd name="T2" fmla="*/ 181 w 1769"/>
                      <a:gd name="T3" fmla="*/ 24 h 791"/>
                      <a:gd name="T4" fmla="*/ 433 w 1769"/>
                      <a:gd name="T5" fmla="*/ 85 h 791"/>
                      <a:gd name="T6" fmla="*/ 603 w 1769"/>
                      <a:gd name="T7" fmla="*/ 185 h 791"/>
                      <a:gd name="T8" fmla="*/ 657 w 1769"/>
                      <a:gd name="T9" fmla="*/ 260 h 791"/>
                      <a:gd name="T10" fmla="*/ 632 w 1769"/>
                      <a:gd name="T11" fmla="*/ 336 h 791"/>
                      <a:gd name="T12" fmla="*/ 595 w 1769"/>
                      <a:gd name="T13" fmla="*/ 270 h 791"/>
                      <a:gd name="T14" fmla="*/ 520 w 1769"/>
                      <a:gd name="T15" fmla="*/ 194 h 791"/>
                      <a:gd name="T16" fmla="*/ 415 w 1769"/>
                      <a:gd name="T17" fmla="*/ 126 h 791"/>
                      <a:gd name="T18" fmla="*/ 217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1067" name="Group 38"/>
                <p:cNvGrpSpPr>
                  <a:grpSpLocks/>
                </p:cNvGrpSpPr>
                <p:nvPr/>
              </p:nvGrpSpPr>
              <p:grpSpPr bwMode="auto">
                <a:xfrm>
                  <a:off x="3394" y="637"/>
                  <a:ext cx="493" cy="912"/>
                  <a:chOff x="637" y="1653"/>
                  <a:chExt cx="1257" cy="2326"/>
                </a:xfrm>
              </p:grpSpPr>
              <p:sp>
                <p:nvSpPr>
                  <p:cNvPr id="1142" name="Freeform 39"/>
                  <p:cNvSpPr>
                    <a:spLocks/>
                  </p:cNvSpPr>
                  <p:nvPr/>
                </p:nvSpPr>
                <p:spPr bwMode="hidden">
                  <a:xfrm rot="18888116" flipH="1">
                    <a:off x="876" y="2359"/>
                    <a:ext cx="1724" cy="312"/>
                  </a:xfrm>
                  <a:custGeom>
                    <a:avLst/>
                    <a:gdLst>
                      <a:gd name="T0" fmla="*/ 0 w 2736"/>
                      <a:gd name="T1" fmla="*/ 312 h 504"/>
                      <a:gd name="T2" fmla="*/ 544 w 2736"/>
                      <a:gd name="T3" fmla="*/ 104 h 504"/>
                      <a:gd name="T4" fmla="*/ 1119 w 2736"/>
                      <a:gd name="T5" fmla="*/ 15 h 504"/>
                      <a:gd name="T6" fmla="*/ 1724 w 2736"/>
                      <a:gd name="T7" fmla="*/ 15 h 504"/>
                      <a:gd name="T8" fmla="*/ 1714 w 2736"/>
                      <a:gd name="T9" fmla="*/ 64 h 504"/>
                      <a:gd name="T10" fmla="*/ 1112 w 2736"/>
                      <a:gd name="T11" fmla="*/ 64 h 504"/>
                      <a:gd name="T12" fmla="*/ 412 w 2736"/>
                      <a:gd name="T13" fmla="*/ 181 h 504"/>
                      <a:gd name="T14" fmla="*/ 0 w 2736"/>
                      <a:gd name="T15" fmla="*/ 3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143" name="Freeform 40"/>
                  <p:cNvSpPr>
                    <a:spLocks/>
                  </p:cNvSpPr>
                  <p:nvPr/>
                </p:nvSpPr>
                <p:spPr bwMode="hidden">
                  <a:xfrm rot="18888116" flipH="1">
                    <a:off x="419" y="3272"/>
                    <a:ext cx="925" cy="490"/>
                  </a:xfrm>
                  <a:custGeom>
                    <a:avLst/>
                    <a:gdLst>
                      <a:gd name="T0" fmla="*/ 3 w 1769"/>
                      <a:gd name="T1" fmla="*/ 5 h 791"/>
                      <a:gd name="T2" fmla="*/ 254 w 1769"/>
                      <a:gd name="T3" fmla="*/ 35 h 791"/>
                      <a:gd name="T4" fmla="*/ 605 w 1769"/>
                      <a:gd name="T5" fmla="*/ 124 h 791"/>
                      <a:gd name="T6" fmla="*/ 842 w 1769"/>
                      <a:gd name="T7" fmla="*/ 268 h 791"/>
                      <a:gd name="T8" fmla="*/ 918 w 1769"/>
                      <a:gd name="T9" fmla="*/ 377 h 791"/>
                      <a:gd name="T10" fmla="*/ 883 w 1769"/>
                      <a:gd name="T11" fmla="*/ 488 h 791"/>
                      <a:gd name="T12" fmla="*/ 831 w 1769"/>
                      <a:gd name="T13" fmla="*/ 392 h 791"/>
                      <a:gd name="T14" fmla="*/ 726 w 1769"/>
                      <a:gd name="T15" fmla="*/ 281 h 791"/>
                      <a:gd name="T16" fmla="*/ 580 w 1769"/>
                      <a:gd name="T17" fmla="*/ 183 h 791"/>
                      <a:gd name="T18" fmla="*/ 304 w 1769"/>
                      <a:gd name="T19" fmla="*/ 94 h 791"/>
                      <a:gd name="T20" fmla="*/ 0 w 1769"/>
                      <a:gd name="T21" fmla="*/ 47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1068" name="Group 41"/>
                <p:cNvGrpSpPr>
                  <a:grpSpLocks/>
                </p:cNvGrpSpPr>
                <p:nvPr/>
              </p:nvGrpSpPr>
              <p:grpSpPr bwMode="auto">
                <a:xfrm>
                  <a:off x="3142" y="850"/>
                  <a:ext cx="966" cy="522"/>
                  <a:chOff x="-5" y="2196"/>
                  <a:chExt cx="2463" cy="1332"/>
                </a:xfrm>
              </p:grpSpPr>
              <p:sp>
                <p:nvSpPr>
                  <p:cNvPr id="1140" name="Freeform 42"/>
                  <p:cNvSpPr>
                    <a:spLocks/>
                  </p:cNvSpPr>
                  <p:nvPr/>
                </p:nvSpPr>
                <p:spPr bwMode="hidden">
                  <a:xfrm rot="19495919" flipH="1">
                    <a:off x="644" y="2196"/>
                    <a:ext cx="1814" cy="347"/>
                  </a:xfrm>
                  <a:custGeom>
                    <a:avLst/>
                    <a:gdLst>
                      <a:gd name="T0" fmla="*/ 0 w 2736"/>
                      <a:gd name="T1" fmla="*/ 347 h 504"/>
                      <a:gd name="T2" fmla="*/ 573 w 2736"/>
                      <a:gd name="T3" fmla="*/ 116 h 504"/>
                      <a:gd name="T4" fmla="*/ 1178 w 2736"/>
                      <a:gd name="T5" fmla="*/ 17 h 504"/>
                      <a:gd name="T6" fmla="*/ 1814 w 2736"/>
                      <a:gd name="T7" fmla="*/ 17 h 504"/>
                      <a:gd name="T8" fmla="*/ 1803 w 2736"/>
                      <a:gd name="T9" fmla="*/ 71 h 504"/>
                      <a:gd name="T10" fmla="*/ 1170 w 2736"/>
                      <a:gd name="T11" fmla="*/ 71 h 504"/>
                      <a:gd name="T12" fmla="*/ 434 w 2736"/>
                      <a:gd name="T13" fmla="*/ 201 h 504"/>
                      <a:gd name="T14" fmla="*/ 0 w 2736"/>
                      <a:gd name="T15" fmla="*/ 3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141" name="Freeform 43"/>
                  <p:cNvSpPr>
                    <a:spLocks/>
                  </p:cNvSpPr>
                  <p:nvPr/>
                </p:nvSpPr>
                <p:spPr bwMode="hidden">
                  <a:xfrm rot="19495919" flipH="1">
                    <a:off x="-5" y="2983"/>
                    <a:ext cx="974" cy="545"/>
                  </a:xfrm>
                  <a:custGeom>
                    <a:avLst/>
                    <a:gdLst>
                      <a:gd name="T0" fmla="*/ 3 w 1769"/>
                      <a:gd name="T1" fmla="*/ 6 h 791"/>
                      <a:gd name="T2" fmla="*/ 267 w 1769"/>
                      <a:gd name="T3" fmla="*/ 39 h 791"/>
                      <a:gd name="T4" fmla="*/ 637 w 1769"/>
                      <a:gd name="T5" fmla="*/ 138 h 791"/>
                      <a:gd name="T6" fmla="*/ 887 w 1769"/>
                      <a:gd name="T7" fmla="*/ 298 h 791"/>
                      <a:gd name="T8" fmla="*/ 967 w 1769"/>
                      <a:gd name="T9" fmla="*/ 420 h 791"/>
                      <a:gd name="T10" fmla="*/ 930 w 1769"/>
                      <a:gd name="T11" fmla="*/ 542 h 791"/>
                      <a:gd name="T12" fmla="*/ 875 w 1769"/>
                      <a:gd name="T13" fmla="*/ 435 h 791"/>
                      <a:gd name="T14" fmla="*/ 765 w 1769"/>
                      <a:gd name="T15" fmla="*/ 313 h 791"/>
                      <a:gd name="T16" fmla="*/ 611 w 1769"/>
                      <a:gd name="T17" fmla="*/ 204 h 791"/>
                      <a:gd name="T18" fmla="*/ 320 w 1769"/>
                      <a:gd name="T19" fmla="*/ 105 h 791"/>
                      <a:gd name="T20" fmla="*/ 0 w 1769"/>
                      <a:gd name="T21" fmla="*/ 52 h 791"/>
                      <a:gd name="T22" fmla="*/ 3 w 1769"/>
                      <a:gd name="T23" fmla="*/ 6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1069" name="Group 44"/>
                <p:cNvGrpSpPr>
                  <a:grpSpLocks/>
                </p:cNvGrpSpPr>
                <p:nvPr/>
              </p:nvGrpSpPr>
              <p:grpSpPr bwMode="auto">
                <a:xfrm>
                  <a:off x="3124" y="777"/>
                  <a:ext cx="971" cy="417"/>
                  <a:chOff x="-52" y="2009"/>
                  <a:chExt cx="2477" cy="1064"/>
                </a:xfrm>
              </p:grpSpPr>
              <p:sp>
                <p:nvSpPr>
                  <p:cNvPr id="1138" name="Freeform 45"/>
                  <p:cNvSpPr>
                    <a:spLocks/>
                  </p:cNvSpPr>
                  <p:nvPr/>
                </p:nvSpPr>
                <p:spPr bwMode="hidden">
                  <a:xfrm rot="20017085" flipH="1">
                    <a:off x="689" y="2009"/>
                    <a:ext cx="1736" cy="304"/>
                  </a:xfrm>
                  <a:custGeom>
                    <a:avLst/>
                    <a:gdLst>
                      <a:gd name="T0" fmla="*/ 0 w 2736"/>
                      <a:gd name="T1" fmla="*/ 304 h 504"/>
                      <a:gd name="T2" fmla="*/ 548 w 2736"/>
                      <a:gd name="T3" fmla="*/ 101 h 504"/>
                      <a:gd name="T4" fmla="*/ 1127 w 2736"/>
                      <a:gd name="T5" fmla="*/ 14 h 504"/>
                      <a:gd name="T6" fmla="*/ 1736 w 2736"/>
                      <a:gd name="T7" fmla="*/ 14 h 504"/>
                      <a:gd name="T8" fmla="*/ 1726 w 2736"/>
                      <a:gd name="T9" fmla="*/ 62 h 504"/>
                      <a:gd name="T10" fmla="*/ 1119 w 2736"/>
                      <a:gd name="T11" fmla="*/ 62 h 504"/>
                      <a:gd name="T12" fmla="*/ 415 w 2736"/>
                      <a:gd name="T13" fmla="*/ 176 h 504"/>
                      <a:gd name="T14" fmla="*/ 0 w 2736"/>
                      <a:gd name="T15" fmla="*/ 3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139" name="Freeform 46"/>
                  <p:cNvSpPr>
                    <a:spLocks/>
                  </p:cNvSpPr>
                  <p:nvPr/>
                </p:nvSpPr>
                <p:spPr bwMode="hidden">
                  <a:xfrm rot="20017085" flipH="1">
                    <a:off x="-52" y="2597"/>
                    <a:ext cx="932" cy="476"/>
                  </a:xfrm>
                  <a:custGeom>
                    <a:avLst/>
                    <a:gdLst>
                      <a:gd name="T0" fmla="*/ 3 w 1769"/>
                      <a:gd name="T1" fmla="*/ 5 h 791"/>
                      <a:gd name="T2" fmla="*/ 256 w 1769"/>
                      <a:gd name="T3" fmla="*/ 34 h 791"/>
                      <a:gd name="T4" fmla="*/ 610 w 1769"/>
                      <a:gd name="T5" fmla="*/ 120 h 791"/>
                      <a:gd name="T6" fmla="*/ 849 w 1769"/>
                      <a:gd name="T7" fmla="*/ 260 h 791"/>
                      <a:gd name="T8" fmla="*/ 925 w 1769"/>
                      <a:gd name="T9" fmla="*/ 366 h 791"/>
                      <a:gd name="T10" fmla="*/ 890 w 1769"/>
                      <a:gd name="T11" fmla="*/ 474 h 791"/>
                      <a:gd name="T12" fmla="*/ 837 w 1769"/>
                      <a:gd name="T13" fmla="*/ 380 h 791"/>
                      <a:gd name="T14" fmla="*/ 732 w 1769"/>
                      <a:gd name="T15" fmla="*/ 273 h 791"/>
                      <a:gd name="T16" fmla="*/ 584 w 1769"/>
                      <a:gd name="T17" fmla="*/ 178 h 791"/>
                      <a:gd name="T18" fmla="*/ 306 w 1769"/>
                      <a:gd name="T19" fmla="*/ 91 h 791"/>
                      <a:gd name="T20" fmla="*/ 0 w 1769"/>
                      <a:gd name="T21" fmla="*/ 46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1070" name="Group 47"/>
                <p:cNvGrpSpPr>
                  <a:grpSpLocks/>
                </p:cNvGrpSpPr>
                <p:nvPr/>
              </p:nvGrpSpPr>
              <p:grpSpPr bwMode="auto">
                <a:xfrm>
                  <a:off x="3115" y="700"/>
                  <a:ext cx="969" cy="363"/>
                  <a:chOff x="-74" y="1813"/>
                  <a:chExt cx="2472" cy="927"/>
                </a:xfrm>
              </p:grpSpPr>
              <p:sp>
                <p:nvSpPr>
                  <p:cNvPr id="1136" name="Freeform 48"/>
                  <p:cNvSpPr>
                    <a:spLocks/>
                  </p:cNvSpPr>
                  <p:nvPr/>
                </p:nvSpPr>
                <p:spPr bwMode="hidden">
                  <a:xfrm rot="20519637" flipH="1">
                    <a:off x="721" y="1813"/>
                    <a:ext cx="1677" cy="335"/>
                  </a:xfrm>
                  <a:custGeom>
                    <a:avLst/>
                    <a:gdLst>
                      <a:gd name="T0" fmla="*/ 0 w 2736"/>
                      <a:gd name="T1" fmla="*/ 335 h 504"/>
                      <a:gd name="T2" fmla="*/ 530 w 2736"/>
                      <a:gd name="T3" fmla="*/ 112 h 504"/>
                      <a:gd name="T4" fmla="*/ 1089 w 2736"/>
                      <a:gd name="T5" fmla="*/ 16 h 504"/>
                      <a:gd name="T6" fmla="*/ 1677 w 2736"/>
                      <a:gd name="T7" fmla="*/ 16 h 504"/>
                      <a:gd name="T8" fmla="*/ 1667 w 2736"/>
                      <a:gd name="T9" fmla="*/ 68 h 504"/>
                      <a:gd name="T10" fmla="*/ 1081 w 2736"/>
                      <a:gd name="T11" fmla="*/ 68 h 504"/>
                      <a:gd name="T12" fmla="*/ 401 w 2736"/>
                      <a:gd name="T13" fmla="*/ 194 h 504"/>
                      <a:gd name="T14" fmla="*/ 0 w 2736"/>
                      <a:gd name="T15" fmla="*/ 33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137" name="Freeform 49"/>
                  <p:cNvSpPr>
                    <a:spLocks/>
                  </p:cNvSpPr>
                  <p:nvPr/>
                </p:nvSpPr>
                <p:spPr bwMode="hidden">
                  <a:xfrm rot="20519637" flipH="1">
                    <a:off x="-74" y="2214"/>
                    <a:ext cx="901" cy="526"/>
                  </a:xfrm>
                  <a:custGeom>
                    <a:avLst/>
                    <a:gdLst>
                      <a:gd name="T0" fmla="*/ 3 w 1769"/>
                      <a:gd name="T1" fmla="*/ 5 h 791"/>
                      <a:gd name="T2" fmla="*/ 247 w 1769"/>
                      <a:gd name="T3" fmla="*/ 37 h 791"/>
                      <a:gd name="T4" fmla="*/ 589 w 1769"/>
                      <a:gd name="T5" fmla="*/ 133 h 791"/>
                      <a:gd name="T6" fmla="*/ 821 w 1769"/>
                      <a:gd name="T7" fmla="*/ 287 h 791"/>
                      <a:gd name="T8" fmla="*/ 894 w 1769"/>
                      <a:gd name="T9" fmla="*/ 405 h 791"/>
                      <a:gd name="T10" fmla="*/ 860 w 1769"/>
                      <a:gd name="T11" fmla="*/ 523 h 791"/>
                      <a:gd name="T12" fmla="*/ 809 w 1769"/>
                      <a:gd name="T13" fmla="*/ 420 h 791"/>
                      <a:gd name="T14" fmla="*/ 707 w 1769"/>
                      <a:gd name="T15" fmla="*/ 302 h 791"/>
                      <a:gd name="T16" fmla="*/ 565 w 1769"/>
                      <a:gd name="T17" fmla="*/ 197 h 791"/>
                      <a:gd name="T18" fmla="*/ 296 w 1769"/>
                      <a:gd name="T19" fmla="*/ 101 h 791"/>
                      <a:gd name="T20" fmla="*/ 0 w 1769"/>
                      <a:gd name="T21" fmla="*/ 51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1071" name="Group 50"/>
                <p:cNvGrpSpPr>
                  <a:grpSpLocks/>
                </p:cNvGrpSpPr>
                <p:nvPr/>
              </p:nvGrpSpPr>
              <p:grpSpPr bwMode="auto">
                <a:xfrm>
                  <a:off x="3153" y="613"/>
                  <a:ext cx="918" cy="257"/>
                  <a:chOff x="22" y="1591"/>
                  <a:chExt cx="2342" cy="657"/>
                </a:xfrm>
              </p:grpSpPr>
              <p:sp>
                <p:nvSpPr>
                  <p:cNvPr id="1134" name="Freeform 51"/>
                  <p:cNvSpPr>
                    <a:spLocks/>
                  </p:cNvSpPr>
                  <p:nvPr/>
                </p:nvSpPr>
                <p:spPr bwMode="hidden">
                  <a:xfrm rot="21136207" flipH="1">
                    <a:off x="819" y="1591"/>
                    <a:ext cx="1545" cy="312"/>
                  </a:xfrm>
                  <a:custGeom>
                    <a:avLst/>
                    <a:gdLst>
                      <a:gd name="T0" fmla="*/ 0 w 2736"/>
                      <a:gd name="T1" fmla="*/ 312 h 504"/>
                      <a:gd name="T2" fmla="*/ 488 w 2736"/>
                      <a:gd name="T3" fmla="*/ 104 h 504"/>
                      <a:gd name="T4" fmla="*/ 1003 w 2736"/>
                      <a:gd name="T5" fmla="*/ 15 h 504"/>
                      <a:gd name="T6" fmla="*/ 1545 w 2736"/>
                      <a:gd name="T7" fmla="*/ 15 h 504"/>
                      <a:gd name="T8" fmla="*/ 1536 w 2736"/>
                      <a:gd name="T9" fmla="*/ 64 h 504"/>
                      <a:gd name="T10" fmla="*/ 996 w 2736"/>
                      <a:gd name="T11" fmla="*/ 64 h 504"/>
                      <a:gd name="T12" fmla="*/ 369 w 2736"/>
                      <a:gd name="T13" fmla="*/ 181 h 504"/>
                      <a:gd name="T14" fmla="*/ 0 w 2736"/>
                      <a:gd name="T15" fmla="*/ 3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135" name="Freeform 52"/>
                  <p:cNvSpPr>
                    <a:spLocks/>
                  </p:cNvSpPr>
                  <p:nvPr/>
                </p:nvSpPr>
                <p:spPr bwMode="hidden">
                  <a:xfrm rot="21136207" flipH="1">
                    <a:off x="22" y="1759"/>
                    <a:ext cx="830" cy="489"/>
                  </a:xfrm>
                  <a:custGeom>
                    <a:avLst/>
                    <a:gdLst>
                      <a:gd name="T0" fmla="*/ 2 w 1769"/>
                      <a:gd name="T1" fmla="*/ 5 h 791"/>
                      <a:gd name="T2" fmla="*/ 228 w 1769"/>
                      <a:gd name="T3" fmla="*/ 35 h 791"/>
                      <a:gd name="T4" fmla="*/ 543 w 1769"/>
                      <a:gd name="T5" fmla="*/ 124 h 791"/>
                      <a:gd name="T6" fmla="*/ 756 w 1769"/>
                      <a:gd name="T7" fmla="*/ 267 h 791"/>
                      <a:gd name="T8" fmla="*/ 824 w 1769"/>
                      <a:gd name="T9" fmla="*/ 376 h 791"/>
                      <a:gd name="T10" fmla="*/ 792 w 1769"/>
                      <a:gd name="T11" fmla="*/ 487 h 791"/>
                      <a:gd name="T12" fmla="*/ 746 w 1769"/>
                      <a:gd name="T13" fmla="*/ 391 h 791"/>
                      <a:gd name="T14" fmla="*/ 652 w 1769"/>
                      <a:gd name="T15" fmla="*/ 281 h 791"/>
                      <a:gd name="T16" fmla="*/ 520 w 1769"/>
                      <a:gd name="T17" fmla="*/ 183 h 791"/>
                      <a:gd name="T18" fmla="*/ 273 w 1769"/>
                      <a:gd name="T19" fmla="*/ 94 h 791"/>
                      <a:gd name="T20" fmla="*/ 0 w 1769"/>
                      <a:gd name="T21" fmla="*/ 47 h 791"/>
                      <a:gd name="T22" fmla="*/ 2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1072" name="Group 53"/>
                <p:cNvGrpSpPr>
                  <a:grpSpLocks/>
                </p:cNvGrpSpPr>
                <p:nvPr/>
              </p:nvGrpSpPr>
              <p:grpSpPr bwMode="auto">
                <a:xfrm>
                  <a:off x="3218" y="556"/>
                  <a:ext cx="843" cy="134"/>
                  <a:chOff x="189" y="1446"/>
                  <a:chExt cx="2150" cy="343"/>
                </a:xfrm>
              </p:grpSpPr>
              <p:sp>
                <p:nvSpPr>
                  <p:cNvPr id="1132" name="Freeform 54"/>
                  <p:cNvSpPr>
                    <a:spLocks/>
                  </p:cNvSpPr>
                  <p:nvPr/>
                </p:nvSpPr>
                <p:spPr bwMode="hidden">
                  <a:xfrm rot="84182" flipH="1">
                    <a:off x="935" y="1466"/>
                    <a:ext cx="1404" cy="219"/>
                  </a:xfrm>
                  <a:custGeom>
                    <a:avLst/>
                    <a:gdLst>
                      <a:gd name="T0" fmla="*/ 0 w 2736"/>
                      <a:gd name="T1" fmla="*/ 219 h 504"/>
                      <a:gd name="T2" fmla="*/ 443 w 2736"/>
                      <a:gd name="T3" fmla="*/ 73 h 504"/>
                      <a:gd name="T4" fmla="*/ 911 w 2736"/>
                      <a:gd name="T5" fmla="*/ 10 h 504"/>
                      <a:gd name="T6" fmla="*/ 1404 w 2736"/>
                      <a:gd name="T7" fmla="*/ 10 h 504"/>
                      <a:gd name="T8" fmla="*/ 1396 w 2736"/>
                      <a:gd name="T9" fmla="*/ 45 h 504"/>
                      <a:gd name="T10" fmla="*/ 905 w 2736"/>
                      <a:gd name="T11" fmla="*/ 45 h 504"/>
                      <a:gd name="T12" fmla="*/ 336 w 2736"/>
                      <a:gd name="T13" fmla="*/ 127 h 504"/>
                      <a:gd name="T14" fmla="*/ 0 w 2736"/>
                      <a:gd name="T15" fmla="*/ 2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133" name="Freeform 55"/>
                  <p:cNvSpPr>
                    <a:spLocks/>
                  </p:cNvSpPr>
                  <p:nvPr/>
                </p:nvSpPr>
                <p:spPr bwMode="hidden">
                  <a:xfrm rot="84182" flipH="1">
                    <a:off x="189" y="1446"/>
                    <a:ext cx="754" cy="343"/>
                  </a:xfrm>
                  <a:custGeom>
                    <a:avLst/>
                    <a:gdLst>
                      <a:gd name="T0" fmla="*/ 2 w 1769"/>
                      <a:gd name="T1" fmla="*/ 3 h 791"/>
                      <a:gd name="T2" fmla="*/ 207 w 1769"/>
                      <a:gd name="T3" fmla="*/ 24 h 791"/>
                      <a:gd name="T4" fmla="*/ 493 w 1769"/>
                      <a:gd name="T5" fmla="*/ 87 h 791"/>
                      <a:gd name="T6" fmla="*/ 687 w 1769"/>
                      <a:gd name="T7" fmla="*/ 187 h 791"/>
                      <a:gd name="T8" fmla="*/ 748 w 1769"/>
                      <a:gd name="T9" fmla="*/ 264 h 791"/>
                      <a:gd name="T10" fmla="*/ 720 w 1769"/>
                      <a:gd name="T11" fmla="*/ 341 h 791"/>
                      <a:gd name="T12" fmla="*/ 677 w 1769"/>
                      <a:gd name="T13" fmla="*/ 274 h 791"/>
                      <a:gd name="T14" fmla="*/ 592 w 1769"/>
                      <a:gd name="T15" fmla="*/ 197 h 791"/>
                      <a:gd name="T16" fmla="*/ 473 w 1769"/>
                      <a:gd name="T17" fmla="*/ 128 h 791"/>
                      <a:gd name="T18" fmla="*/ 248 w 1769"/>
                      <a:gd name="T19" fmla="*/ 66 h 791"/>
                      <a:gd name="T20" fmla="*/ 0 w 1769"/>
                      <a:gd name="T21" fmla="*/ 33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1073" name="Group 56"/>
                <p:cNvGrpSpPr>
                  <a:grpSpLocks/>
                </p:cNvGrpSpPr>
                <p:nvPr/>
              </p:nvGrpSpPr>
              <p:grpSpPr bwMode="auto">
                <a:xfrm>
                  <a:off x="3342" y="418"/>
                  <a:ext cx="737" cy="167"/>
                  <a:chOff x="505" y="1094"/>
                  <a:chExt cx="1879" cy="427"/>
                </a:xfrm>
              </p:grpSpPr>
              <p:sp>
                <p:nvSpPr>
                  <p:cNvPr id="1130" name="Freeform 57"/>
                  <p:cNvSpPr>
                    <a:spLocks/>
                  </p:cNvSpPr>
                  <p:nvPr/>
                </p:nvSpPr>
                <p:spPr bwMode="hidden">
                  <a:xfrm rot="802576" flipH="1">
                    <a:off x="1151" y="1306"/>
                    <a:ext cx="1233" cy="215"/>
                  </a:xfrm>
                  <a:custGeom>
                    <a:avLst/>
                    <a:gdLst>
                      <a:gd name="T0" fmla="*/ 0 w 2736"/>
                      <a:gd name="T1" fmla="*/ 215 h 504"/>
                      <a:gd name="T2" fmla="*/ 389 w 2736"/>
                      <a:gd name="T3" fmla="*/ 72 h 504"/>
                      <a:gd name="T4" fmla="*/ 800 w 2736"/>
                      <a:gd name="T5" fmla="*/ 10 h 504"/>
                      <a:gd name="T6" fmla="*/ 1233 w 2736"/>
                      <a:gd name="T7" fmla="*/ 10 h 504"/>
                      <a:gd name="T8" fmla="*/ 1226 w 2736"/>
                      <a:gd name="T9" fmla="*/ 44 h 504"/>
                      <a:gd name="T10" fmla="*/ 795 w 2736"/>
                      <a:gd name="T11" fmla="*/ 44 h 504"/>
                      <a:gd name="T12" fmla="*/ 295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131" name="Freeform 58"/>
                  <p:cNvSpPr>
                    <a:spLocks/>
                  </p:cNvSpPr>
                  <p:nvPr/>
                </p:nvSpPr>
                <p:spPr bwMode="hidden">
                  <a:xfrm rot="802576" flipH="1">
                    <a:off x="505" y="1094"/>
                    <a:ext cx="662" cy="338"/>
                  </a:xfrm>
                  <a:custGeom>
                    <a:avLst/>
                    <a:gdLst>
                      <a:gd name="T0" fmla="*/ 2 w 1769"/>
                      <a:gd name="T1" fmla="*/ 3 h 791"/>
                      <a:gd name="T2" fmla="*/ 181 w 1769"/>
                      <a:gd name="T3" fmla="*/ 24 h 791"/>
                      <a:gd name="T4" fmla="*/ 433 w 1769"/>
                      <a:gd name="T5" fmla="*/ 85 h 791"/>
                      <a:gd name="T6" fmla="*/ 603 w 1769"/>
                      <a:gd name="T7" fmla="*/ 185 h 791"/>
                      <a:gd name="T8" fmla="*/ 657 w 1769"/>
                      <a:gd name="T9" fmla="*/ 260 h 791"/>
                      <a:gd name="T10" fmla="*/ 632 w 1769"/>
                      <a:gd name="T11" fmla="*/ 336 h 791"/>
                      <a:gd name="T12" fmla="*/ 595 w 1769"/>
                      <a:gd name="T13" fmla="*/ 270 h 791"/>
                      <a:gd name="T14" fmla="*/ 520 w 1769"/>
                      <a:gd name="T15" fmla="*/ 194 h 791"/>
                      <a:gd name="T16" fmla="*/ 415 w 1769"/>
                      <a:gd name="T17" fmla="*/ 126 h 791"/>
                      <a:gd name="T18" fmla="*/ 217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1074" name="Group 59"/>
                <p:cNvGrpSpPr>
                  <a:grpSpLocks/>
                </p:cNvGrpSpPr>
                <p:nvPr/>
              </p:nvGrpSpPr>
              <p:grpSpPr bwMode="auto">
                <a:xfrm>
                  <a:off x="3386" y="341"/>
                  <a:ext cx="725" cy="218"/>
                  <a:chOff x="616" y="899"/>
                  <a:chExt cx="1850" cy="554"/>
                </a:xfrm>
              </p:grpSpPr>
              <p:sp>
                <p:nvSpPr>
                  <p:cNvPr id="1128" name="Freeform 60"/>
                  <p:cNvSpPr>
                    <a:spLocks/>
                  </p:cNvSpPr>
                  <p:nvPr/>
                </p:nvSpPr>
                <p:spPr bwMode="hidden">
                  <a:xfrm rot="1277471" flipH="1">
                    <a:off x="1233" y="1238"/>
                    <a:ext cx="1233" cy="215"/>
                  </a:xfrm>
                  <a:custGeom>
                    <a:avLst/>
                    <a:gdLst>
                      <a:gd name="T0" fmla="*/ 0 w 2736"/>
                      <a:gd name="T1" fmla="*/ 215 h 504"/>
                      <a:gd name="T2" fmla="*/ 389 w 2736"/>
                      <a:gd name="T3" fmla="*/ 72 h 504"/>
                      <a:gd name="T4" fmla="*/ 800 w 2736"/>
                      <a:gd name="T5" fmla="*/ 10 h 504"/>
                      <a:gd name="T6" fmla="*/ 1233 w 2736"/>
                      <a:gd name="T7" fmla="*/ 10 h 504"/>
                      <a:gd name="T8" fmla="*/ 1226 w 2736"/>
                      <a:gd name="T9" fmla="*/ 44 h 504"/>
                      <a:gd name="T10" fmla="*/ 795 w 2736"/>
                      <a:gd name="T11" fmla="*/ 44 h 504"/>
                      <a:gd name="T12" fmla="*/ 295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129" name="Freeform 61"/>
                  <p:cNvSpPr>
                    <a:spLocks/>
                  </p:cNvSpPr>
                  <p:nvPr/>
                </p:nvSpPr>
                <p:spPr bwMode="hidden">
                  <a:xfrm rot="1277471" flipH="1">
                    <a:off x="616" y="899"/>
                    <a:ext cx="662" cy="338"/>
                  </a:xfrm>
                  <a:custGeom>
                    <a:avLst/>
                    <a:gdLst>
                      <a:gd name="T0" fmla="*/ 2 w 1769"/>
                      <a:gd name="T1" fmla="*/ 3 h 791"/>
                      <a:gd name="T2" fmla="*/ 181 w 1769"/>
                      <a:gd name="T3" fmla="*/ 24 h 791"/>
                      <a:gd name="T4" fmla="*/ 433 w 1769"/>
                      <a:gd name="T5" fmla="*/ 85 h 791"/>
                      <a:gd name="T6" fmla="*/ 603 w 1769"/>
                      <a:gd name="T7" fmla="*/ 185 h 791"/>
                      <a:gd name="T8" fmla="*/ 657 w 1769"/>
                      <a:gd name="T9" fmla="*/ 260 h 791"/>
                      <a:gd name="T10" fmla="*/ 632 w 1769"/>
                      <a:gd name="T11" fmla="*/ 336 h 791"/>
                      <a:gd name="T12" fmla="*/ 595 w 1769"/>
                      <a:gd name="T13" fmla="*/ 270 h 791"/>
                      <a:gd name="T14" fmla="*/ 520 w 1769"/>
                      <a:gd name="T15" fmla="*/ 194 h 791"/>
                      <a:gd name="T16" fmla="*/ 415 w 1769"/>
                      <a:gd name="T17" fmla="*/ 126 h 791"/>
                      <a:gd name="T18" fmla="*/ 217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1075" name="Group 62"/>
                <p:cNvGrpSpPr>
                  <a:grpSpLocks/>
                </p:cNvGrpSpPr>
                <p:nvPr/>
              </p:nvGrpSpPr>
              <p:grpSpPr bwMode="auto">
                <a:xfrm>
                  <a:off x="3472" y="231"/>
                  <a:ext cx="693" cy="291"/>
                  <a:chOff x="3472" y="231"/>
                  <a:chExt cx="693" cy="291"/>
                </a:xfrm>
              </p:grpSpPr>
              <p:sp>
                <p:nvSpPr>
                  <p:cNvPr id="1126" name="Freeform 63"/>
                  <p:cNvSpPr>
                    <a:spLocks/>
                  </p:cNvSpPr>
                  <p:nvPr/>
                </p:nvSpPr>
                <p:spPr bwMode="hidden">
                  <a:xfrm rot="2028410" flipH="1">
                    <a:off x="3681" y="438"/>
                    <a:ext cx="484" cy="84"/>
                  </a:xfrm>
                  <a:custGeom>
                    <a:avLst/>
                    <a:gdLst>
                      <a:gd name="T0" fmla="*/ 0 w 2736"/>
                      <a:gd name="T1" fmla="*/ 84 h 504"/>
                      <a:gd name="T2" fmla="*/ 153 w 2736"/>
                      <a:gd name="T3" fmla="*/ 28 h 504"/>
                      <a:gd name="T4" fmla="*/ 314 w 2736"/>
                      <a:gd name="T5" fmla="*/ 4 h 504"/>
                      <a:gd name="T6" fmla="*/ 484 w 2736"/>
                      <a:gd name="T7" fmla="*/ 4 h 504"/>
                      <a:gd name="T8" fmla="*/ 481 w 2736"/>
                      <a:gd name="T9" fmla="*/ 17 h 504"/>
                      <a:gd name="T10" fmla="*/ 312 w 2736"/>
                      <a:gd name="T11" fmla="*/ 17 h 504"/>
                      <a:gd name="T12" fmla="*/ 116 w 2736"/>
                      <a:gd name="T13" fmla="*/ 49 h 504"/>
                      <a:gd name="T14" fmla="*/ 0 w 2736"/>
                      <a:gd name="T15" fmla="*/ 8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127" name="Freeform 64"/>
                  <p:cNvSpPr>
                    <a:spLocks/>
                  </p:cNvSpPr>
                  <p:nvPr/>
                </p:nvSpPr>
                <p:spPr bwMode="hidden">
                  <a:xfrm rot="2028410" flipH="1">
                    <a:off x="3472" y="231"/>
                    <a:ext cx="260" cy="132"/>
                  </a:xfrm>
                  <a:custGeom>
                    <a:avLst/>
                    <a:gdLst>
                      <a:gd name="T0" fmla="*/ 1 w 1769"/>
                      <a:gd name="T1" fmla="*/ 1 h 791"/>
                      <a:gd name="T2" fmla="*/ 71 w 1769"/>
                      <a:gd name="T3" fmla="*/ 9 h 791"/>
                      <a:gd name="T4" fmla="*/ 170 w 1769"/>
                      <a:gd name="T5" fmla="*/ 33 h 791"/>
                      <a:gd name="T6" fmla="*/ 237 w 1769"/>
                      <a:gd name="T7" fmla="*/ 72 h 791"/>
                      <a:gd name="T8" fmla="*/ 258 w 1769"/>
                      <a:gd name="T9" fmla="*/ 102 h 791"/>
                      <a:gd name="T10" fmla="*/ 248 w 1769"/>
                      <a:gd name="T11" fmla="*/ 131 h 791"/>
                      <a:gd name="T12" fmla="*/ 234 w 1769"/>
                      <a:gd name="T13" fmla="*/ 105 h 791"/>
                      <a:gd name="T14" fmla="*/ 204 w 1769"/>
                      <a:gd name="T15" fmla="*/ 76 h 791"/>
                      <a:gd name="T16" fmla="*/ 163 w 1769"/>
                      <a:gd name="T17" fmla="*/ 49 h 791"/>
                      <a:gd name="T18" fmla="*/ 85 w 1769"/>
                      <a:gd name="T19" fmla="*/ 25 h 791"/>
                      <a:gd name="T20" fmla="*/ 0 w 1769"/>
                      <a:gd name="T21" fmla="*/ 1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1076" name="Group 65"/>
                <p:cNvGrpSpPr>
                  <a:grpSpLocks/>
                </p:cNvGrpSpPr>
                <p:nvPr/>
              </p:nvGrpSpPr>
              <p:grpSpPr bwMode="auto">
                <a:xfrm>
                  <a:off x="3554" y="118"/>
                  <a:ext cx="664" cy="349"/>
                  <a:chOff x="3554" y="118"/>
                  <a:chExt cx="664" cy="349"/>
                </a:xfrm>
              </p:grpSpPr>
              <p:sp>
                <p:nvSpPr>
                  <p:cNvPr id="1124" name="Freeform 66"/>
                  <p:cNvSpPr>
                    <a:spLocks/>
                  </p:cNvSpPr>
                  <p:nvPr/>
                </p:nvSpPr>
                <p:spPr bwMode="hidden">
                  <a:xfrm rot="2664424" flipH="1">
                    <a:off x="3727" y="383"/>
                    <a:ext cx="491" cy="84"/>
                  </a:xfrm>
                  <a:custGeom>
                    <a:avLst/>
                    <a:gdLst>
                      <a:gd name="T0" fmla="*/ 0 w 2736"/>
                      <a:gd name="T1" fmla="*/ 84 h 504"/>
                      <a:gd name="T2" fmla="*/ 155 w 2736"/>
                      <a:gd name="T3" fmla="*/ 28 h 504"/>
                      <a:gd name="T4" fmla="*/ 319 w 2736"/>
                      <a:gd name="T5" fmla="*/ 4 h 504"/>
                      <a:gd name="T6" fmla="*/ 491 w 2736"/>
                      <a:gd name="T7" fmla="*/ 4 h 504"/>
                      <a:gd name="T8" fmla="*/ 488 w 2736"/>
                      <a:gd name="T9" fmla="*/ 17 h 504"/>
                      <a:gd name="T10" fmla="*/ 317 w 2736"/>
                      <a:gd name="T11" fmla="*/ 17 h 504"/>
                      <a:gd name="T12" fmla="*/ 117 w 2736"/>
                      <a:gd name="T13" fmla="*/ 49 h 504"/>
                      <a:gd name="T14" fmla="*/ 0 w 2736"/>
                      <a:gd name="T15" fmla="*/ 8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125" name="Freeform 67"/>
                  <p:cNvSpPr>
                    <a:spLocks/>
                  </p:cNvSpPr>
                  <p:nvPr/>
                </p:nvSpPr>
                <p:spPr bwMode="hidden">
                  <a:xfrm rot="2664424" flipH="1">
                    <a:off x="3554" y="118"/>
                    <a:ext cx="264" cy="132"/>
                  </a:xfrm>
                  <a:custGeom>
                    <a:avLst/>
                    <a:gdLst>
                      <a:gd name="T0" fmla="*/ 1 w 1769"/>
                      <a:gd name="T1" fmla="*/ 1 h 791"/>
                      <a:gd name="T2" fmla="*/ 72 w 1769"/>
                      <a:gd name="T3" fmla="*/ 9 h 791"/>
                      <a:gd name="T4" fmla="*/ 173 w 1769"/>
                      <a:gd name="T5" fmla="*/ 33 h 791"/>
                      <a:gd name="T6" fmla="*/ 240 w 1769"/>
                      <a:gd name="T7" fmla="*/ 72 h 791"/>
                      <a:gd name="T8" fmla="*/ 262 w 1769"/>
                      <a:gd name="T9" fmla="*/ 102 h 791"/>
                      <a:gd name="T10" fmla="*/ 252 w 1769"/>
                      <a:gd name="T11" fmla="*/ 131 h 791"/>
                      <a:gd name="T12" fmla="*/ 237 w 1769"/>
                      <a:gd name="T13" fmla="*/ 105 h 791"/>
                      <a:gd name="T14" fmla="*/ 207 w 1769"/>
                      <a:gd name="T15" fmla="*/ 76 h 791"/>
                      <a:gd name="T16" fmla="*/ 166 w 1769"/>
                      <a:gd name="T17" fmla="*/ 49 h 791"/>
                      <a:gd name="T18" fmla="*/ 87 w 1769"/>
                      <a:gd name="T19" fmla="*/ 25 h 791"/>
                      <a:gd name="T20" fmla="*/ 0 w 1769"/>
                      <a:gd name="T21" fmla="*/ 1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1077" name="Group 68"/>
                <p:cNvGrpSpPr>
                  <a:grpSpLocks/>
                </p:cNvGrpSpPr>
                <p:nvPr/>
              </p:nvGrpSpPr>
              <p:grpSpPr bwMode="auto">
                <a:xfrm>
                  <a:off x="3784" y="30"/>
                  <a:ext cx="305" cy="593"/>
                  <a:chOff x="1633" y="104"/>
                  <a:chExt cx="778" cy="1512"/>
                </a:xfrm>
              </p:grpSpPr>
              <p:sp>
                <p:nvSpPr>
                  <p:cNvPr id="1122" name="Freeform 69"/>
                  <p:cNvSpPr>
                    <a:spLocks/>
                  </p:cNvSpPr>
                  <p:nvPr/>
                </p:nvSpPr>
                <p:spPr bwMode="hidden">
                  <a:xfrm rot="3473776" flipH="1">
                    <a:off x="1754" y="958"/>
                    <a:ext cx="1100" cy="215"/>
                  </a:xfrm>
                  <a:custGeom>
                    <a:avLst/>
                    <a:gdLst>
                      <a:gd name="T0" fmla="*/ 0 w 2736"/>
                      <a:gd name="T1" fmla="*/ 215 h 504"/>
                      <a:gd name="T2" fmla="*/ 347 w 2736"/>
                      <a:gd name="T3" fmla="*/ 72 h 504"/>
                      <a:gd name="T4" fmla="*/ 714 w 2736"/>
                      <a:gd name="T5" fmla="*/ 10 h 504"/>
                      <a:gd name="T6" fmla="*/ 1100 w 2736"/>
                      <a:gd name="T7" fmla="*/ 10 h 504"/>
                      <a:gd name="T8" fmla="*/ 1094 w 2736"/>
                      <a:gd name="T9" fmla="*/ 44 h 504"/>
                      <a:gd name="T10" fmla="*/ 709 w 2736"/>
                      <a:gd name="T11" fmla="*/ 44 h 504"/>
                      <a:gd name="T12" fmla="*/ 263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123" name="Freeform 70"/>
                  <p:cNvSpPr>
                    <a:spLocks/>
                  </p:cNvSpPr>
                  <p:nvPr/>
                </p:nvSpPr>
                <p:spPr bwMode="hidden">
                  <a:xfrm rot="3473776" flipH="1">
                    <a:off x="1506" y="231"/>
                    <a:ext cx="591" cy="338"/>
                  </a:xfrm>
                  <a:custGeom>
                    <a:avLst/>
                    <a:gdLst>
                      <a:gd name="T0" fmla="*/ 2 w 1769"/>
                      <a:gd name="T1" fmla="*/ 3 h 791"/>
                      <a:gd name="T2" fmla="*/ 162 w 1769"/>
                      <a:gd name="T3" fmla="*/ 24 h 791"/>
                      <a:gd name="T4" fmla="*/ 387 w 1769"/>
                      <a:gd name="T5" fmla="*/ 85 h 791"/>
                      <a:gd name="T6" fmla="*/ 538 w 1769"/>
                      <a:gd name="T7" fmla="*/ 185 h 791"/>
                      <a:gd name="T8" fmla="*/ 587 w 1769"/>
                      <a:gd name="T9" fmla="*/ 260 h 791"/>
                      <a:gd name="T10" fmla="*/ 564 w 1769"/>
                      <a:gd name="T11" fmla="*/ 336 h 791"/>
                      <a:gd name="T12" fmla="*/ 531 w 1769"/>
                      <a:gd name="T13" fmla="*/ 270 h 791"/>
                      <a:gd name="T14" fmla="*/ 464 w 1769"/>
                      <a:gd name="T15" fmla="*/ 194 h 791"/>
                      <a:gd name="T16" fmla="*/ 371 w 1769"/>
                      <a:gd name="T17" fmla="*/ 126 h 791"/>
                      <a:gd name="T18" fmla="*/ 194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1078" name="Group 71"/>
                <p:cNvGrpSpPr>
                  <a:grpSpLocks/>
                </p:cNvGrpSpPr>
                <p:nvPr/>
              </p:nvGrpSpPr>
              <p:grpSpPr bwMode="auto">
                <a:xfrm>
                  <a:off x="3903" y="0"/>
                  <a:ext cx="248" cy="601"/>
                  <a:chOff x="1935" y="28"/>
                  <a:chExt cx="634" cy="1534"/>
                </a:xfrm>
              </p:grpSpPr>
              <p:sp>
                <p:nvSpPr>
                  <p:cNvPr id="1120" name="Freeform 72"/>
                  <p:cNvSpPr>
                    <a:spLocks/>
                  </p:cNvSpPr>
                  <p:nvPr/>
                </p:nvSpPr>
                <p:spPr bwMode="hidden">
                  <a:xfrm rot="4126480" flipH="1">
                    <a:off x="1931" y="924"/>
                    <a:ext cx="1061" cy="215"/>
                  </a:xfrm>
                  <a:custGeom>
                    <a:avLst/>
                    <a:gdLst>
                      <a:gd name="T0" fmla="*/ 0 w 2736"/>
                      <a:gd name="T1" fmla="*/ 215 h 504"/>
                      <a:gd name="T2" fmla="*/ 335 w 2736"/>
                      <a:gd name="T3" fmla="*/ 72 h 504"/>
                      <a:gd name="T4" fmla="*/ 689 w 2736"/>
                      <a:gd name="T5" fmla="*/ 10 h 504"/>
                      <a:gd name="T6" fmla="*/ 1061 w 2736"/>
                      <a:gd name="T7" fmla="*/ 10 h 504"/>
                      <a:gd name="T8" fmla="*/ 1055 w 2736"/>
                      <a:gd name="T9" fmla="*/ 44 h 504"/>
                      <a:gd name="T10" fmla="*/ 684 w 2736"/>
                      <a:gd name="T11" fmla="*/ 44 h 504"/>
                      <a:gd name="T12" fmla="*/ 254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121" name="Freeform 73"/>
                  <p:cNvSpPr>
                    <a:spLocks/>
                  </p:cNvSpPr>
                  <p:nvPr/>
                </p:nvSpPr>
                <p:spPr bwMode="hidden">
                  <a:xfrm rot="4126480" flipH="1">
                    <a:off x="1819" y="144"/>
                    <a:ext cx="570" cy="338"/>
                  </a:xfrm>
                  <a:custGeom>
                    <a:avLst/>
                    <a:gdLst>
                      <a:gd name="T0" fmla="*/ 2 w 1769"/>
                      <a:gd name="T1" fmla="*/ 3 h 791"/>
                      <a:gd name="T2" fmla="*/ 156 w 1769"/>
                      <a:gd name="T3" fmla="*/ 24 h 791"/>
                      <a:gd name="T4" fmla="*/ 373 w 1769"/>
                      <a:gd name="T5" fmla="*/ 85 h 791"/>
                      <a:gd name="T6" fmla="*/ 519 w 1769"/>
                      <a:gd name="T7" fmla="*/ 185 h 791"/>
                      <a:gd name="T8" fmla="*/ 566 w 1769"/>
                      <a:gd name="T9" fmla="*/ 260 h 791"/>
                      <a:gd name="T10" fmla="*/ 544 w 1769"/>
                      <a:gd name="T11" fmla="*/ 336 h 791"/>
                      <a:gd name="T12" fmla="*/ 512 w 1769"/>
                      <a:gd name="T13" fmla="*/ 270 h 791"/>
                      <a:gd name="T14" fmla="*/ 448 w 1769"/>
                      <a:gd name="T15" fmla="*/ 194 h 791"/>
                      <a:gd name="T16" fmla="*/ 357 w 1769"/>
                      <a:gd name="T17" fmla="*/ 126 h 791"/>
                      <a:gd name="T18" fmla="*/ 187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1079" name="Group 74"/>
                <p:cNvGrpSpPr>
                  <a:grpSpLocks/>
                </p:cNvGrpSpPr>
                <p:nvPr/>
              </p:nvGrpSpPr>
              <p:grpSpPr bwMode="auto">
                <a:xfrm>
                  <a:off x="4251" y="252"/>
                  <a:ext cx="723" cy="222"/>
                  <a:chOff x="2822" y="672"/>
                  <a:chExt cx="1845" cy="566"/>
                </a:xfrm>
              </p:grpSpPr>
              <p:sp>
                <p:nvSpPr>
                  <p:cNvPr id="1118" name="Freeform 75"/>
                  <p:cNvSpPr>
                    <a:spLocks/>
                  </p:cNvSpPr>
                  <p:nvPr/>
                </p:nvSpPr>
                <p:spPr bwMode="hidden">
                  <a:xfrm rot="-1325434">
                    <a:off x="2822" y="1023"/>
                    <a:ext cx="1233" cy="215"/>
                  </a:xfrm>
                  <a:custGeom>
                    <a:avLst/>
                    <a:gdLst>
                      <a:gd name="T0" fmla="*/ 0 w 2736"/>
                      <a:gd name="T1" fmla="*/ 215 h 504"/>
                      <a:gd name="T2" fmla="*/ 389 w 2736"/>
                      <a:gd name="T3" fmla="*/ 72 h 504"/>
                      <a:gd name="T4" fmla="*/ 800 w 2736"/>
                      <a:gd name="T5" fmla="*/ 10 h 504"/>
                      <a:gd name="T6" fmla="*/ 1233 w 2736"/>
                      <a:gd name="T7" fmla="*/ 10 h 504"/>
                      <a:gd name="T8" fmla="*/ 1226 w 2736"/>
                      <a:gd name="T9" fmla="*/ 44 h 504"/>
                      <a:gd name="T10" fmla="*/ 795 w 2736"/>
                      <a:gd name="T11" fmla="*/ 44 h 504"/>
                      <a:gd name="T12" fmla="*/ 295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119" name="Freeform 76"/>
                  <p:cNvSpPr>
                    <a:spLocks/>
                  </p:cNvSpPr>
                  <p:nvPr/>
                </p:nvSpPr>
                <p:spPr bwMode="hidden">
                  <a:xfrm rot="-1325434">
                    <a:off x="4005" y="672"/>
                    <a:ext cx="662" cy="338"/>
                  </a:xfrm>
                  <a:custGeom>
                    <a:avLst/>
                    <a:gdLst>
                      <a:gd name="T0" fmla="*/ 2 w 1769"/>
                      <a:gd name="T1" fmla="*/ 3 h 791"/>
                      <a:gd name="T2" fmla="*/ 181 w 1769"/>
                      <a:gd name="T3" fmla="*/ 24 h 791"/>
                      <a:gd name="T4" fmla="*/ 433 w 1769"/>
                      <a:gd name="T5" fmla="*/ 85 h 791"/>
                      <a:gd name="T6" fmla="*/ 603 w 1769"/>
                      <a:gd name="T7" fmla="*/ 185 h 791"/>
                      <a:gd name="T8" fmla="*/ 657 w 1769"/>
                      <a:gd name="T9" fmla="*/ 260 h 791"/>
                      <a:gd name="T10" fmla="*/ 632 w 1769"/>
                      <a:gd name="T11" fmla="*/ 336 h 791"/>
                      <a:gd name="T12" fmla="*/ 595 w 1769"/>
                      <a:gd name="T13" fmla="*/ 270 h 791"/>
                      <a:gd name="T14" fmla="*/ 520 w 1769"/>
                      <a:gd name="T15" fmla="*/ 194 h 791"/>
                      <a:gd name="T16" fmla="*/ 415 w 1769"/>
                      <a:gd name="T17" fmla="*/ 126 h 791"/>
                      <a:gd name="T18" fmla="*/ 217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1080" name="Group 77"/>
                <p:cNvGrpSpPr>
                  <a:grpSpLocks/>
                </p:cNvGrpSpPr>
                <p:nvPr/>
              </p:nvGrpSpPr>
              <p:grpSpPr bwMode="auto">
                <a:xfrm>
                  <a:off x="4196" y="163"/>
                  <a:ext cx="699" cy="282"/>
                  <a:chOff x="2683" y="445"/>
                  <a:chExt cx="1781" cy="717"/>
                </a:xfrm>
              </p:grpSpPr>
              <p:sp>
                <p:nvSpPr>
                  <p:cNvPr id="1116" name="Freeform 78"/>
                  <p:cNvSpPr>
                    <a:spLocks/>
                  </p:cNvSpPr>
                  <p:nvPr/>
                </p:nvSpPr>
                <p:spPr bwMode="hidden">
                  <a:xfrm rot="-1921064">
                    <a:off x="2683" y="947"/>
                    <a:ext cx="1233" cy="215"/>
                  </a:xfrm>
                  <a:custGeom>
                    <a:avLst/>
                    <a:gdLst>
                      <a:gd name="T0" fmla="*/ 0 w 2736"/>
                      <a:gd name="T1" fmla="*/ 215 h 504"/>
                      <a:gd name="T2" fmla="*/ 389 w 2736"/>
                      <a:gd name="T3" fmla="*/ 72 h 504"/>
                      <a:gd name="T4" fmla="*/ 800 w 2736"/>
                      <a:gd name="T5" fmla="*/ 10 h 504"/>
                      <a:gd name="T6" fmla="*/ 1233 w 2736"/>
                      <a:gd name="T7" fmla="*/ 10 h 504"/>
                      <a:gd name="T8" fmla="*/ 1226 w 2736"/>
                      <a:gd name="T9" fmla="*/ 44 h 504"/>
                      <a:gd name="T10" fmla="*/ 795 w 2736"/>
                      <a:gd name="T11" fmla="*/ 44 h 504"/>
                      <a:gd name="T12" fmla="*/ 295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117" name="Freeform 79"/>
                  <p:cNvSpPr>
                    <a:spLocks/>
                  </p:cNvSpPr>
                  <p:nvPr/>
                </p:nvSpPr>
                <p:spPr bwMode="hidden">
                  <a:xfrm rot="-1921064">
                    <a:off x="3802" y="445"/>
                    <a:ext cx="662" cy="338"/>
                  </a:xfrm>
                  <a:custGeom>
                    <a:avLst/>
                    <a:gdLst>
                      <a:gd name="T0" fmla="*/ 2 w 1769"/>
                      <a:gd name="T1" fmla="*/ 3 h 791"/>
                      <a:gd name="T2" fmla="*/ 181 w 1769"/>
                      <a:gd name="T3" fmla="*/ 24 h 791"/>
                      <a:gd name="T4" fmla="*/ 433 w 1769"/>
                      <a:gd name="T5" fmla="*/ 85 h 791"/>
                      <a:gd name="T6" fmla="*/ 603 w 1769"/>
                      <a:gd name="T7" fmla="*/ 185 h 791"/>
                      <a:gd name="T8" fmla="*/ 657 w 1769"/>
                      <a:gd name="T9" fmla="*/ 260 h 791"/>
                      <a:gd name="T10" fmla="*/ 632 w 1769"/>
                      <a:gd name="T11" fmla="*/ 336 h 791"/>
                      <a:gd name="T12" fmla="*/ 595 w 1769"/>
                      <a:gd name="T13" fmla="*/ 270 h 791"/>
                      <a:gd name="T14" fmla="*/ 520 w 1769"/>
                      <a:gd name="T15" fmla="*/ 194 h 791"/>
                      <a:gd name="T16" fmla="*/ 415 w 1769"/>
                      <a:gd name="T17" fmla="*/ 126 h 791"/>
                      <a:gd name="T18" fmla="*/ 217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sp>
              <p:nvSpPr>
                <p:cNvPr id="1081" name="Freeform 80"/>
                <p:cNvSpPr>
                  <a:spLocks/>
                </p:cNvSpPr>
                <p:nvPr/>
              </p:nvSpPr>
              <p:spPr bwMode="hidden">
                <a:xfrm rot="4578755" flipH="1">
                  <a:off x="3968" y="372"/>
                  <a:ext cx="403" cy="57"/>
                </a:xfrm>
                <a:custGeom>
                  <a:avLst/>
                  <a:gdLst>
                    <a:gd name="T0" fmla="*/ 0 w 2736"/>
                    <a:gd name="T1" fmla="*/ 57 h 504"/>
                    <a:gd name="T2" fmla="*/ 127 w 2736"/>
                    <a:gd name="T3" fmla="*/ 19 h 504"/>
                    <a:gd name="T4" fmla="*/ 262 w 2736"/>
                    <a:gd name="T5" fmla="*/ 3 h 504"/>
                    <a:gd name="T6" fmla="*/ 403 w 2736"/>
                    <a:gd name="T7" fmla="*/ 3 h 504"/>
                    <a:gd name="T8" fmla="*/ 401 w 2736"/>
                    <a:gd name="T9" fmla="*/ 12 h 504"/>
                    <a:gd name="T10" fmla="*/ 260 w 2736"/>
                    <a:gd name="T11" fmla="*/ 12 h 504"/>
                    <a:gd name="T12" fmla="*/ 96 w 2736"/>
                    <a:gd name="T13" fmla="*/ 33 h 504"/>
                    <a:gd name="T14" fmla="*/ 0 w 2736"/>
                    <a:gd name="T15" fmla="*/ 5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082" name="Freeform 81"/>
                <p:cNvSpPr>
                  <a:spLocks/>
                </p:cNvSpPr>
                <p:nvPr/>
              </p:nvSpPr>
              <p:spPr bwMode="hidden">
                <a:xfrm rot="4578755" flipH="1">
                  <a:off x="3977" y="77"/>
                  <a:ext cx="216" cy="90"/>
                </a:xfrm>
                <a:custGeom>
                  <a:avLst/>
                  <a:gdLst>
                    <a:gd name="T0" fmla="*/ 1 w 1769"/>
                    <a:gd name="T1" fmla="*/ 1 h 791"/>
                    <a:gd name="T2" fmla="*/ 59 w 1769"/>
                    <a:gd name="T3" fmla="*/ 6 h 791"/>
                    <a:gd name="T4" fmla="*/ 141 w 1769"/>
                    <a:gd name="T5" fmla="*/ 23 h 791"/>
                    <a:gd name="T6" fmla="*/ 197 w 1769"/>
                    <a:gd name="T7" fmla="*/ 49 h 791"/>
                    <a:gd name="T8" fmla="*/ 214 w 1769"/>
                    <a:gd name="T9" fmla="*/ 69 h 791"/>
                    <a:gd name="T10" fmla="*/ 206 w 1769"/>
                    <a:gd name="T11" fmla="*/ 90 h 791"/>
                    <a:gd name="T12" fmla="*/ 194 w 1769"/>
                    <a:gd name="T13" fmla="*/ 72 h 791"/>
                    <a:gd name="T14" fmla="*/ 170 w 1769"/>
                    <a:gd name="T15" fmla="*/ 52 h 791"/>
                    <a:gd name="T16" fmla="*/ 135 w 1769"/>
                    <a:gd name="T17" fmla="*/ 34 h 791"/>
                    <a:gd name="T18" fmla="*/ 71 w 1769"/>
                    <a:gd name="T19" fmla="*/ 17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nvGrpSpPr>
                <p:cNvPr id="1083" name="Group 82"/>
                <p:cNvGrpSpPr>
                  <a:grpSpLocks/>
                </p:cNvGrpSpPr>
                <p:nvPr/>
              </p:nvGrpSpPr>
              <p:grpSpPr bwMode="auto">
                <a:xfrm>
                  <a:off x="4242" y="5"/>
                  <a:ext cx="251" cy="596"/>
                  <a:chOff x="2800" y="41"/>
                  <a:chExt cx="640" cy="1520"/>
                </a:xfrm>
              </p:grpSpPr>
              <p:sp>
                <p:nvSpPr>
                  <p:cNvPr id="1114" name="Freeform 83"/>
                  <p:cNvSpPr>
                    <a:spLocks/>
                  </p:cNvSpPr>
                  <p:nvPr/>
                </p:nvSpPr>
                <p:spPr bwMode="hidden">
                  <a:xfrm rot="-3857755">
                    <a:off x="2361" y="938"/>
                    <a:ext cx="1062" cy="184"/>
                  </a:xfrm>
                  <a:custGeom>
                    <a:avLst/>
                    <a:gdLst>
                      <a:gd name="T0" fmla="*/ 0 w 2736"/>
                      <a:gd name="T1" fmla="*/ 184 h 504"/>
                      <a:gd name="T2" fmla="*/ 335 w 2736"/>
                      <a:gd name="T3" fmla="*/ 61 h 504"/>
                      <a:gd name="T4" fmla="*/ 689 w 2736"/>
                      <a:gd name="T5" fmla="*/ 9 h 504"/>
                      <a:gd name="T6" fmla="*/ 1062 w 2736"/>
                      <a:gd name="T7" fmla="*/ 9 h 504"/>
                      <a:gd name="T8" fmla="*/ 1056 w 2736"/>
                      <a:gd name="T9" fmla="*/ 38 h 504"/>
                      <a:gd name="T10" fmla="*/ 685 w 2736"/>
                      <a:gd name="T11" fmla="*/ 38 h 504"/>
                      <a:gd name="T12" fmla="*/ 254 w 2736"/>
                      <a:gd name="T13" fmla="*/ 107 h 504"/>
                      <a:gd name="T14" fmla="*/ 0 w 2736"/>
                      <a:gd name="T15" fmla="*/ 18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115" name="Freeform 84"/>
                  <p:cNvSpPr>
                    <a:spLocks/>
                  </p:cNvSpPr>
                  <p:nvPr/>
                </p:nvSpPr>
                <p:spPr bwMode="hidden">
                  <a:xfrm rot="-3857755">
                    <a:off x="3011" y="181"/>
                    <a:ext cx="570" cy="289"/>
                  </a:xfrm>
                  <a:custGeom>
                    <a:avLst/>
                    <a:gdLst>
                      <a:gd name="T0" fmla="*/ 2 w 1769"/>
                      <a:gd name="T1" fmla="*/ 3 h 791"/>
                      <a:gd name="T2" fmla="*/ 156 w 1769"/>
                      <a:gd name="T3" fmla="*/ 20 h 791"/>
                      <a:gd name="T4" fmla="*/ 373 w 1769"/>
                      <a:gd name="T5" fmla="*/ 73 h 791"/>
                      <a:gd name="T6" fmla="*/ 519 w 1769"/>
                      <a:gd name="T7" fmla="*/ 158 h 791"/>
                      <a:gd name="T8" fmla="*/ 566 w 1769"/>
                      <a:gd name="T9" fmla="*/ 223 h 791"/>
                      <a:gd name="T10" fmla="*/ 544 w 1769"/>
                      <a:gd name="T11" fmla="*/ 288 h 791"/>
                      <a:gd name="T12" fmla="*/ 512 w 1769"/>
                      <a:gd name="T13" fmla="*/ 231 h 791"/>
                      <a:gd name="T14" fmla="*/ 448 w 1769"/>
                      <a:gd name="T15" fmla="*/ 166 h 791"/>
                      <a:gd name="T16" fmla="*/ 357 w 1769"/>
                      <a:gd name="T17" fmla="*/ 108 h 791"/>
                      <a:gd name="T18" fmla="*/ 187 w 1769"/>
                      <a:gd name="T19" fmla="*/ 56 h 791"/>
                      <a:gd name="T20" fmla="*/ 0 w 1769"/>
                      <a:gd name="T21" fmla="*/ 28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1084" name="Group 85"/>
                <p:cNvGrpSpPr>
                  <a:grpSpLocks/>
                </p:cNvGrpSpPr>
                <p:nvPr/>
              </p:nvGrpSpPr>
              <p:grpSpPr bwMode="auto">
                <a:xfrm>
                  <a:off x="4295" y="53"/>
                  <a:ext cx="398" cy="574"/>
                  <a:chOff x="2934" y="163"/>
                  <a:chExt cx="1017" cy="1464"/>
                </a:xfrm>
              </p:grpSpPr>
              <p:sp>
                <p:nvSpPr>
                  <p:cNvPr id="1112" name="Freeform 86"/>
                  <p:cNvSpPr>
                    <a:spLocks/>
                  </p:cNvSpPr>
                  <p:nvPr/>
                </p:nvSpPr>
                <p:spPr bwMode="hidden">
                  <a:xfrm rot="-2777260">
                    <a:off x="2491" y="915"/>
                    <a:ext cx="1155" cy="270"/>
                  </a:xfrm>
                  <a:custGeom>
                    <a:avLst/>
                    <a:gdLst>
                      <a:gd name="T0" fmla="*/ 0 w 2736"/>
                      <a:gd name="T1" fmla="*/ 270 h 504"/>
                      <a:gd name="T2" fmla="*/ 365 w 2736"/>
                      <a:gd name="T3" fmla="*/ 90 h 504"/>
                      <a:gd name="T4" fmla="*/ 750 w 2736"/>
                      <a:gd name="T5" fmla="*/ 13 h 504"/>
                      <a:gd name="T6" fmla="*/ 1155 w 2736"/>
                      <a:gd name="T7" fmla="*/ 13 h 504"/>
                      <a:gd name="T8" fmla="*/ 1148 w 2736"/>
                      <a:gd name="T9" fmla="*/ 55 h 504"/>
                      <a:gd name="T10" fmla="*/ 745 w 2736"/>
                      <a:gd name="T11" fmla="*/ 55 h 504"/>
                      <a:gd name="T12" fmla="*/ 276 w 2736"/>
                      <a:gd name="T13" fmla="*/ 156 h 504"/>
                      <a:gd name="T14" fmla="*/ 0 w 2736"/>
                      <a:gd name="T15" fmla="*/ 27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113" name="Freeform 87"/>
                  <p:cNvSpPr>
                    <a:spLocks/>
                  </p:cNvSpPr>
                  <p:nvPr/>
                </p:nvSpPr>
                <p:spPr bwMode="hidden">
                  <a:xfrm rot="-2777260">
                    <a:off x="3430" y="261"/>
                    <a:ext cx="620" cy="423"/>
                  </a:xfrm>
                  <a:custGeom>
                    <a:avLst/>
                    <a:gdLst>
                      <a:gd name="T0" fmla="*/ 2 w 1769"/>
                      <a:gd name="T1" fmla="*/ 4 h 791"/>
                      <a:gd name="T2" fmla="*/ 170 w 1769"/>
                      <a:gd name="T3" fmla="*/ 30 h 791"/>
                      <a:gd name="T4" fmla="*/ 406 w 1769"/>
                      <a:gd name="T5" fmla="*/ 107 h 791"/>
                      <a:gd name="T6" fmla="*/ 565 w 1769"/>
                      <a:gd name="T7" fmla="*/ 231 h 791"/>
                      <a:gd name="T8" fmla="*/ 615 w 1769"/>
                      <a:gd name="T9" fmla="*/ 326 h 791"/>
                      <a:gd name="T10" fmla="*/ 592 w 1769"/>
                      <a:gd name="T11" fmla="*/ 421 h 791"/>
                      <a:gd name="T12" fmla="*/ 557 w 1769"/>
                      <a:gd name="T13" fmla="*/ 338 h 791"/>
                      <a:gd name="T14" fmla="*/ 487 w 1769"/>
                      <a:gd name="T15" fmla="*/ 243 h 791"/>
                      <a:gd name="T16" fmla="*/ 389 w 1769"/>
                      <a:gd name="T17" fmla="*/ 158 h 791"/>
                      <a:gd name="T18" fmla="*/ 204 w 1769"/>
                      <a:gd name="T19" fmla="*/ 81 h 791"/>
                      <a:gd name="T20" fmla="*/ 0 w 1769"/>
                      <a:gd name="T21" fmla="*/ 41 h 791"/>
                      <a:gd name="T22" fmla="*/ 2 w 1769"/>
                      <a:gd name="T23" fmla="*/ 4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1085" name="Group 88"/>
                <p:cNvGrpSpPr>
                  <a:grpSpLocks/>
                </p:cNvGrpSpPr>
                <p:nvPr/>
              </p:nvGrpSpPr>
              <p:grpSpPr bwMode="auto">
                <a:xfrm>
                  <a:off x="4215" y="2"/>
                  <a:ext cx="95" cy="567"/>
                  <a:chOff x="2730" y="32"/>
                  <a:chExt cx="243" cy="1448"/>
                </a:xfrm>
              </p:grpSpPr>
              <p:sp>
                <p:nvSpPr>
                  <p:cNvPr id="1110" name="Freeform 89"/>
                  <p:cNvSpPr>
                    <a:spLocks/>
                  </p:cNvSpPr>
                  <p:nvPr/>
                </p:nvSpPr>
                <p:spPr bwMode="hidden">
                  <a:xfrm rot="-4903748">
                    <a:off x="2296" y="960"/>
                    <a:ext cx="954" cy="86"/>
                  </a:xfrm>
                  <a:custGeom>
                    <a:avLst/>
                    <a:gdLst>
                      <a:gd name="T0" fmla="*/ 0 w 2736"/>
                      <a:gd name="T1" fmla="*/ 86 h 504"/>
                      <a:gd name="T2" fmla="*/ 301 w 2736"/>
                      <a:gd name="T3" fmla="*/ 29 h 504"/>
                      <a:gd name="T4" fmla="*/ 619 w 2736"/>
                      <a:gd name="T5" fmla="*/ 4 h 504"/>
                      <a:gd name="T6" fmla="*/ 954 w 2736"/>
                      <a:gd name="T7" fmla="*/ 4 h 504"/>
                      <a:gd name="T8" fmla="*/ 948 w 2736"/>
                      <a:gd name="T9" fmla="*/ 18 h 504"/>
                      <a:gd name="T10" fmla="*/ 615 w 2736"/>
                      <a:gd name="T11" fmla="*/ 18 h 504"/>
                      <a:gd name="T12" fmla="*/ 228 w 2736"/>
                      <a:gd name="T13" fmla="*/ 50 h 504"/>
                      <a:gd name="T14" fmla="*/ 0 w 2736"/>
                      <a:gd name="T15" fmla="*/ 8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111" name="Freeform 90"/>
                  <p:cNvSpPr>
                    <a:spLocks/>
                  </p:cNvSpPr>
                  <p:nvPr/>
                </p:nvSpPr>
                <p:spPr bwMode="hidden">
                  <a:xfrm rot="-4903748">
                    <a:off x="2650" y="220"/>
                    <a:ext cx="512" cy="135"/>
                  </a:xfrm>
                  <a:custGeom>
                    <a:avLst/>
                    <a:gdLst>
                      <a:gd name="T0" fmla="*/ 1 w 1769"/>
                      <a:gd name="T1" fmla="*/ 1 h 791"/>
                      <a:gd name="T2" fmla="*/ 140 w 1769"/>
                      <a:gd name="T3" fmla="*/ 10 h 791"/>
                      <a:gd name="T4" fmla="*/ 335 w 1769"/>
                      <a:gd name="T5" fmla="*/ 34 h 791"/>
                      <a:gd name="T6" fmla="*/ 466 w 1769"/>
                      <a:gd name="T7" fmla="*/ 74 h 791"/>
                      <a:gd name="T8" fmla="*/ 508 w 1769"/>
                      <a:gd name="T9" fmla="*/ 104 h 791"/>
                      <a:gd name="T10" fmla="*/ 489 w 1769"/>
                      <a:gd name="T11" fmla="*/ 134 h 791"/>
                      <a:gd name="T12" fmla="*/ 460 w 1769"/>
                      <a:gd name="T13" fmla="*/ 108 h 791"/>
                      <a:gd name="T14" fmla="*/ 402 w 1769"/>
                      <a:gd name="T15" fmla="*/ 77 h 791"/>
                      <a:gd name="T16" fmla="*/ 321 w 1769"/>
                      <a:gd name="T17" fmla="*/ 51 h 791"/>
                      <a:gd name="T18" fmla="*/ 168 w 1769"/>
                      <a:gd name="T19" fmla="*/ 26 h 791"/>
                      <a:gd name="T20" fmla="*/ 0 w 1769"/>
                      <a:gd name="T21" fmla="*/ 1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1086" name="Group 91"/>
                <p:cNvGrpSpPr>
                  <a:grpSpLocks/>
                </p:cNvGrpSpPr>
                <p:nvPr/>
              </p:nvGrpSpPr>
              <p:grpSpPr bwMode="auto">
                <a:xfrm>
                  <a:off x="3514" y="683"/>
                  <a:ext cx="425" cy="960"/>
                  <a:chOff x="943" y="1769"/>
                  <a:chExt cx="1085" cy="2450"/>
                </a:xfrm>
              </p:grpSpPr>
              <p:sp>
                <p:nvSpPr>
                  <p:cNvPr id="1108" name="Freeform 92"/>
                  <p:cNvSpPr>
                    <a:spLocks/>
                  </p:cNvSpPr>
                  <p:nvPr/>
                </p:nvSpPr>
                <p:spPr bwMode="hidden">
                  <a:xfrm rot="18335692" flipH="1">
                    <a:off x="1010" y="2475"/>
                    <a:ext cx="1724" cy="312"/>
                  </a:xfrm>
                  <a:custGeom>
                    <a:avLst/>
                    <a:gdLst>
                      <a:gd name="T0" fmla="*/ 0 w 2736"/>
                      <a:gd name="T1" fmla="*/ 312 h 504"/>
                      <a:gd name="T2" fmla="*/ 544 w 2736"/>
                      <a:gd name="T3" fmla="*/ 104 h 504"/>
                      <a:gd name="T4" fmla="*/ 1119 w 2736"/>
                      <a:gd name="T5" fmla="*/ 15 h 504"/>
                      <a:gd name="T6" fmla="*/ 1724 w 2736"/>
                      <a:gd name="T7" fmla="*/ 15 h 504"/>
                      <a:gd name="T8" fmla="*/ 1714 w 2736"/>
                      <a:gd name="T9" fmla="*/ 64 h 504"/>
                      <a:gd name="T10" fmla="*/ 1112 w 2736"/>
                      <a:gd name="T11" fmla="*/ 64 h 504"/>
                      <a:gd name="T12" fmla="*/ 412 w 2736"/>
                      <a:gd name="T13" fmla="*/ 181 h 504"/>
                      <a:gd name="T14" fmla="*/ 0 w 2736"/>
                      <a:gd name="T15" fmla="*/ 3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109" name="Freeform 93"/>
                  <p:cNvSpPr>
                    <a:spLocks/>
                  </p:cNvSpPr>
                  <p:nvPr/>
                </p:nvSpPr>
                <p:spPr bwMode="hidden">
                  <a:xfrm rot="18335692" flipH="1">
                    <a:off x="725" y="3512"/>
                    <a:ext cx="925" cy="490"/>
                  </a:xfrm>
                  <a:custGeom>
                    <a:avLst/>
                    <a:gdLst>
                      <a:gd name="T0" fmla="*/ 3 w 1769"/>
                      <a:gd name="T1" fmla="*/ 5 h 791"/>
                      <a:gd name="T2" fmla="*/ 254 w 1769"/>
                      <a:gd name="T3" fmla="*/ 35 h 791"/>
                      <a:gd name="T4" fmla="*/ 605 w 1769"/>
                      <a:gd name="T5" fmla="*/ 124 h 791"/>
                      <a:gd name="T6" fmla="*/ 842 w 1769"/>
                      <a:gd name="T7" fmla="*/ 268 h 791"/>
                      <a:gd name="T8" fmla="*/ 918 w 1769"/>
                      <a:gd name="T9" fmla="*/ 377 h 791"/>
                      <a:gd name="T10" fmla="*/ 883 w 1769"/>
                      <a:gd name="T11" fmla="*/ 488 h 791"/>
                      <a:gd name="T12" fmla="*/ 831 w 1769"/>
                      <a:gd name="T13" fmla="*/ 392 h 791"/>
                      <a:gd name="T14" fmla="*/ 726 w 1769"/>
                      <a:gd name="T15" fmla="*/ 281 h 791"/>
                      <a:gd name="T16" fmla="*/ 580 w 1769"/>
                      <a:gd name="T17" fmla="*/ 183 h 791"/>
                      <a:gd name="T18" fmla="*/ 304 w 1769"/>
                      <a:gd name="T19" fmla="*/ 94 h 791"/>
                      <a:gd name="T20" fmla="*/ 0 w 1769"/>
                      <a:gd name="T21" fmla="*/ 47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1087" name="Group 94"/>
                <p:cNvGrpSpPr>
                  <a:grpSpLocks/>
                </p:cNvGrpSpPr>
                <p:nvPr/>
              </p:nvGrpSpPr>
              <p:grpSpPr bwMode="auto">
                <a:xfrm>
                  <a:off x="3715" y="748"/>
                  <a:ext cx="300" cy="930"/>
                  <a:chOff x="1455" y="1936"/>
                  <a:chExt cx="766" cy="2373"/>
                </a:xfrm>
              </p:grpSpPr>
              <p:sp>
                <p:nvSpPr>
                  <p:cNvPr id="1106" name="Freeform 95"/>
                  <p:cNvSpPr>
                    <a:spLocks/>
                  </p:cNvSpPr>
                  <p:nvPr/>
                </p:nvSpPr>
                <p:spPr bwMode="hidden">
                  <a:xfrm rot="17542885" flipH="1">
                    <a:off x="1267" y="2578"/>
                    <a:ext cx="1595" cy="312"/>
                  </a:xfrm>
                  <a:custGeom>
                    <a:avLst/>
                    <a:gdLst>
                      <a:gd name="T0" fmla="*/ 0 w 2736"/>
                      <a:gd name="T1" fmla="*/ 312 h 504"/>
                      <a:gd name="T2" fmla="*/ 504 w 2736"/>
                      <a:gd name="T3" fmla="*/ 104 h 504"/>
                      <a:gd name="T4" fmla="*/ 1035 w 2736"/>
                      <a:gd name="T5" fmla="*/ 15 h 504"/>
                      <a:gd name="T6" fmla="*/ 1595 w 2736"/>
                      <a:gd name="T7" fmla="*/ 15 h 504"/>
                      <a:gd name="T8" fmla="*/ 1586 w 2736"/>
                      <a:gd name="T9" fmla="*/ 64 h 504"/>
                      <a:gd name="T10" fmla="*/ 1028 w 2736"/>
                      <a:gd name="T11" fmla="*/ 64 h 504"/>
                      <a:gd name="T12" fmla="*/ 381 w 2736"/>
                      <a:gd name="T13" fmla="*/ 181 h 504"/>
                      <a:gd name="T14" fmla="*/ 0 w 2736"/>
                      <a:gd name="T15" fmla="*/ 3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107" name="Freeform 96"/>
                  <p:cNvSpPr>
                    <a:spLocks/>
                  </p:cNvSpPr>
                  <p:nvPr/>
                </p:nvSpPr>
                <p:spPr bwMode="hidden">
                  <a:xfrm rot="17542885" flipH="1">
                    <a:off x="1272" y="3636"/>
                    <a:ext cx="856" cy="490"/>
                  </a:xfrm>
                  <a:custGeom>
                    <a:avLst/>
                    <a:gdLst>
                      <a:gd name="T0" fmla="*/ 2 w 1769"/>
                      <a:gd name="T1" fmla="*/ 5 h 791"/>
                      <a:gd name="T2" fmla="*/ 235 w 1769"/>
                      <a:gd name="T3" fmla="*/ 35 h 791"/>
                      <a:gd name="T4" fmla="*/ 560 w 1769"/>
                      <a:gd name="T5" fmla="*/ 124 h 791"/>
                      <a:gd name="T6" fmla="*/ 780 w 1769"/>
                      <a:gd name="T7" fmla="*/ 268 h 791"/>
                      <a:gd name="T8" fmla="*/ 850 w 1769"/>
                      <a:gd name="T9" fmla="*/ 377 h 791"/>
                      <a:gd name="T10" fmla="*/ 817 w 1769"/>
                      <a:gd name="T11" fmla="*/ 488 h 791"/>
                      <a:gd name="T12" fmla="*/ 769 w 1769"/>
                      <a:gd name="T13" fmla="*/ 392 h 791"/>
                      <a:gd name="T14" fmla="*/ 672 w 1769"/>
                      <a:gd name="T15" fmla="*/ 281 h 791"/>
                      <a:gd name="T16" fmla="*/ 537 w 1769"/>
                      <a:gd name="T17" fmla="*/ 183 h 791"/>
                      <a:gd name="T18" fmla="*/ 281 w 1769"/>
                      <a:gd name="T19" fmla="*/ 94 h 791"/>
                      <a:gd name="T20" fmla="*/ 0 w 1769"/>
                      <a:gd name="T21" fmla="*/ 47 h 791"/>
                      <a:gd name="T22" fmla="*/ 2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1088" name="Group 97"/>
                <p:cNvGrpSpPr>
                  <a:grpSpLocks/>
                </p:cNvGrpSpPr>
                <p:nvPr/>
              </p:nvGrpSpPr>
              <p:grpSpPr bwMode="auto">
                <a:xfrm rot="88588">
                  <a:off x="3923" y="769"/>
                  <a:ext cx="180" cy="913"/>
                  <a:chOff x="1956" y="1990"/>
                  <a:chExt cx="492" cy="2604"/>
                </a:xfrm>
              </p:grpSpPr>
              <p:sp>
                <p:nvSpPr>
                  <p:cNvPr id="1104" name="Freeform 98"/>
                  <p:cNvSpPr>
                    <a:spLocks/>
                  </p:cNvSpPr>
                  <p:nvPr/>
                </p:nvSpPr>
                <p:spPr bwMode="hidden">
                  <a:xfrm rot="16782062" flipH="1">
                    <a:off x="1442" y="2695"/>
                    <a:ext cx="1711" cy="301"/>
                  </a:xfrm>
                  <a:custGeom>
                    <a:avLst/>
                    <a:gdLst>
                      <a:gd name="T0" fmla="*/ 0 w 2736"/>
                      <a:gd name="T1" fmla="*/ 301 h 504"/>
                      <a:gd name="T2" fmla="*/ 540 w 2736"/>
                      <a:gd name="T3" fmla="*/ 100 h 504"/>
                      <a:gd name="T4" fmla="*/ 1111 w 2736"/>
                      <a:gd name="T5" fmla="*/ 14 h 504"/>
                      <a:gd name="T6" fmla="*/ 1711 w 2736"/>
                      <a:gd name="T7" fmla="*/ 14 h 504"/>
                      <a:gd name="T8" fmla="*/ 1701 w 2736"/>
                      <a:gd name="T9" fmla="*/ 62 h 504"/>
                      <a:gd name="T10" fmla="*/ 1103 w 2736"/>
                      <a:gd name="T11" fmla="*/ 62 h 504"/>
                      <a:gd name="T12" fmla="*/ 409 w 2736"/>
                      <a:gd name="T13" fmla="*/ 174 h 504"/>
                      <a:gd name="T14" fmla="*/ 0 w 2736"/>
                      <a:gd name="T15" fmla="*/ 30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105" name="Freeform 99"/>
                  <p:cNvSpPr>
                    <a:spLocks/>
                  </p:cNvSpPr>
                  <p:nvPr/>
                </p:nvSpPr>
                <p:spPr bwMode="hidden">
                  <a:xfrm rot="16782062" flipH="1">
                    <a:off x="1734" y="3898"/>
                    <a:ext cx="918" cy="473"/>
                  </a:xfrm>
                  <a:custGeom>
                    <a:avLst/>
                    <a:gdLst>
                      <a:gd name="T0" fmla="*/ 3 w 1769"/>
                      <a:gd name="T1" fmla="*/ 5 h 791"/>
                      <a:gd name="T2" fmla="*/ 252 w 1769"/>
                      <a:gd name="T3" fmla="*/ 33 h 791"/>
                      <a:gd name="T4" fmla="*/ 600 w 1769"/>
                      <a:gd name="T5" fmla="*/ 120 h 791"/>
                      <a:gd name="T6" fmla="*/ 836 w 1769"/>
                      <a:gd name="T7" fmla="*/ 258 h 791"/>
                      <a:gd name="T8" fmla="*/ 911 w 1769"/>
                      <a:gd name="T9" fmla="*/ 364 h 791"/>
                      <a:gd name="T10" fmla="*/ 876 w 1769"/>
                      <a:gd name="T11" fmla="*/ 471 h 791"/>
                      <a:gd name="T12" fmla="*/ 825 w 1769"/>
                      <a:gd name="T13" fmla="*/ 378 h 791"/>
                      <a:gd name="T14" fmla="*/ 721 w 1769"/>
                      <a:gd name="T15" fmla="*/ 271 h 791"/>
                      <a:gd name="T16" fmla="*/ 576 w 1769"/>
                      <a:gd name="T17" fmla="*/ 177 h 791"/>
                      <a:gd name="T18" fmla="*/ 302 w 1769"/>
                      <a:gd name="T19" fmla="*/ 91 h 791"/>
                      <a:gd name="T20" fmla="*/ 0 w 1769"/>
                      <a:gd name="T21" fmla="*/ 45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1089" name="Group 100"/>
                <p:cNvGrpSpPr>
                  <a:grpSpLocks/>
                </p:cNvGrpSpPr>
                <p:nvPr/>
              </p:nvGrpSpPr>
              <p:grpSpPr bwMode="auto">
                <a:xfrm>
                  <a:off x="4451" y="662"/>
                  <a:ext cx="442" cy="951"/>
                  <a:chOff x="3334" y="1717"/>
                  <a:chExt cx="1125" cy="2426"/>
                </a:xfrm>
              </p:grpSpPr>
              <p:sp>
                <p:nvSpPr>
                  <p:cNvPr id="1102" name="Freeform 101"/>
                  <p:cNvSpPr>
                    <a:spLocks/>
                  </p:cNvSpPr>
                  <p:nvPr/>
                </p:nvSpPr>
                <p:spPr bwMode="hidden">
                  <a:xfrm rot="3144576">
                    <a:off x="2628" y="2423"/>
                    <a:ext cx="1724" cy="312"/>
                  </a:xfrm>
                  <a:custGeom>
                    <a:avLst/>
                    <a:gdLst>
                      <a:gd name="T0" fmla="*/ 0 w 2736"/>
                      <a:gd name="T1" fmla="*/ 312 h 504"/>
                      <a:gd name="T2" fmla="*/ 544 w 2736"/>
                      <a:gd name="T3" fmla="*/ 104 h 504"/>
                      <a:gd name="T4" fmla="*/ 1119 w 2736"/>
                      <a:gd name="T5" fmla="*/ 15 h 504"/>
                      <a:gd name="T6" fmla="*/ 1724 w 2736"/>
                      <a:gd name="T7" fmla="*/ 15 h 504"/>
                      <a:gd name="T8" fmla="*/ 1714 w 2736"/>
                      <a:gd name="T9" fmla="*/ 64 h 504"/>
                      <a:gd name="T10" fmla="*/ 1112 w 2736"/>
                      <a:gd name="T11" fmla="*/ 64 h 504"/>
                      <a:gd name="T12" fmla="*/ 412 w 2736"/>
                      <a:gd name="T13" fmla="*/ 181 h 504"/>
                      <a:gd name="T14" fmla="*/ 0 w 2736"/>
                      <a:gd name="T15" fmla="*/ 3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103" name="Freeform 102"/>
                  <p:cNvSpPr>
                    <a:spLocks/>
                  </p:cNvSpPr>
                  <p:nvPr/>
                </p:nvSpPr>
                <p:spPr bwMode="hidden">
                  <a:xfrm rot="3144576">
                    <a:off x="3751" y="3436"/>
                    <a:ext cx="925" cy="490"/>
                  </a:xfrm>
                  <a:custGeom>
                    <a:avLst/>
                    <a:gdLst>
                      <a:gd name="T0" fmla="*/ 3 w 1769"/>
                      <a:gd name="T1" fmla="*/ 5 h 791"/>
                      <a:gd name="T2" fmla="*/ 254 w 1769"/>
                      <a:gd name="T3" fmla="*/ 35 h 791"/>
                      <a:gd name="T4" fmla="*/ 605 w 1769"/>
                      <a:gd name="T5" fmla="*/ 124 h 791"/>
                      <a:gd name="T6" fmla="*/ 842 w 1769"/>
                      <a:gd name="T7" fmla="*/ 268 h 791"/>
                      <a:gd name="T8" fmla="*/ 918 w 1769"/>
                      <a:gd name="T9" fmla="*/ 377 h 791"/>
                      <a:gd name="T10" fmla="*/ 883 w 1769"/>
                      <a:gd name="T11" fmla="*/ 488 h 791"/>
                      <a:gd name="T12" fmla="*/ 831 w 1769"/>
                      <a:gd name="T13" fmla="*/ 392 h 791"/>
                      <a:gd name="T14" fmla="*/ 726 w 1769"/>
                      <a:gd name="T15" fmla="*/ 281 h 791"/>
                      <a:gd name="T16" fmla="*/ 580 w 1769"/>
                      <a:gd name="T17" fmla="*/ 183 h 791"/>
                      <a:gd name="T18" fmla="*/ 304 w 1769"/>
                      <a:gd name="T19" fmla="*/ 94 h 791"/>
                      <a:gd name="T20" fmla="*/ 0 w 1769"/>
                      <a:gd name="T21" fmla="*/ 47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1090" name="Group 103"/>
                <p:cNvGrpSpPr>
                  <a:grpSpLocks/>
                </p:cNvGrpSpPr>
                <p:nvPr/>
              </p:nvGrpSpPr>
              <p:grpSpPr bwMode="auto">
                <a:xfrm>
                  <a:off x="4391" y="721"/>
                  <a:ext cx="347" cy="951"/>
                  <a:chOff x="3181" y="1866"/>
                  <a:chExt cx="883" cy="2426"/>
                </a:xfrm>
              </p:grpSpPr>
              <p:sp>
                <p:nvSpPr>
                  <p:cNvPr id="1100" name="Freeform 104"/>
                  <p:cNvSpPr>
                    <a:spLocks/>
                  </p:cNvSpPr>
                  <p:nvPr/>
                </p:nvSpPr>
                <p:spPr bwMode="hidden">
                  <a:xfrm rot="3745735">
                    <a:off x="2506" y="2541"/>
                    <a:ext cx="1650" cy="299"/>
                  </a:xfrm>
                  <a:custGeom>
                    <a:avLst/>
                    <a:gdLst>
                      <a:gd name="T0" fmla="*/ 0 w 2736"/>
                      <a:gd name="T1" fmla="*/ 299 h 504"/>
                      <a:gd name="T2" fmla="*/ 521 w 2736"/>
                      <a:gd name="T3" fmla="*/ 100 h 504"/>
                      <a:gd name="T4" fmla="*/ 1071 w 2736"/>
                      <a:gd name="T5" fmla="*/ 14 h 504"/>
                      <a:gd name="T6" fmla="*/ 1650 w 2736"/>
                      <a:gd name="T7" fmla="*/ 14 h 504"/>
                      <a:gd name="T8" fmla="*/ 1640 w 2736"/>
                      <a:gd name="T9" fmla="*/ 61 h 504"/>
                      <a:gd name="T10" fmla="*/ 1064 w 2736"/>
                      <a:gd name="T11" fmla="*/ 61 h 504"/>
                      <a:gd name="T12" fmla="*/ 394 w 2736"/>
                      <a:gd name="T13" fmla="*/ 173 h 504"/>
                      <a:gd name="T14" fmla="*/ 0 w 2736"/>
                      <a:gd name="T15" fmla="*/ 29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101" name="Freeform 105"/>
                  <p:cNvSpPr>
                    <a:spLocks/>
                  </p:cNvSpPr>
                  <p:nvPr/>
                </p:nvSpPr>
                <p:spPr bwMode="hidden">
                  <a:xfrm rot="3745735">
                    <a:off x="3387" y="3615"/>
                    <a:ext cx="885" cy="469"/>
                  </a:xfrm>
                  <a:custGeom>
                    <a:avLst/>
                    <a:gdLst>
                      <a:gd name="T0" fmla="*/ 3 w 1769"/>
                      <a:gd name="T1" fmla="*/ 5 h 791"/>
                      <a:gd name="T2" fmla="*/ 243 w 1769"/>
                      <a:gd name="T3" fmla="*/ 33 h 791"/>
                      <a:gd name="T4" fmla="*/ 579 w 1769"/>
                      <a:gd name="T5" fmla="*/ 119 h 791"/>
                      <a:gd name="T6" fmla="*/ 806 w 1769"/>
                      <a:gd name="T7" fmla="*/ 256 h 791"/>
                      <a:gd name="T8" fmla="*/ 878 w 1769"/>
                      <a:gd name="T9" fmla="*/ 361 h 791"/>
                      <a:gd name="T10" fmla="*/ 845 w 1769"/>
                      <a:gd name="T11" fmla="*/ 467 h 791"/>
                      <a:gd name="T12" fmla="*/ 795 w 1769"/>
                      <a:gd name="T13" fmla="*/ 375 h 791"/>
                      <a:gd name="T14" fmla="*/ 695 w 1769"/>
                      <a:gd name="T15" fmla="*/ 269 h 791"/>
                      <a:gd name="T16" fmla="*/ 555 w 1769"/>
                      <a:gd name="T17" fmla="*/ 176 h 791"/>
                      <a:gd name="T18" fmla="*/ 291 w 1769"/>
                      <a:gd name="T19" fmla="*/ 90 h 791"/>
                      <a:gd name="T20" fmla="*/ 0 w 1769"/>
                      <a:gd name="T21" fmla="*/ 45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1091" name="Group 106"/>
                <p:cNvGrpSpPr>
                  <a:grpSpLocks/>
                </p:cNvGrpSpPr>
                <p:nvPr/>
              </p:nvGrpSpPr>
              <p:grpSpPr bwMode="auto">
                <a:xfrm>
                  <a:off x="4323" y="767"/>
                  <a:ext cx="243" cy="935"/>
                  <a:chOff x="3006" y="1983"/>
                  <a:chExt cx="619" cy="2386"/>
                </a:xfrm>
              </p:grpSpPr>
              <p:sp>
                <p:nvSpPr>
                  <p:cNvPr id="1098" name="Freeform 107"/>
                  <p:cNvSpPr>
                    <a:spLocks/>
                  </p:cNvSpPr>
                  <p:nvPr/>
                </p:nvSpPr>
                <p:spPr bwMode="hidden">
                  <a:xfrm rot="4286818">
                    <a:off x="2328" y="2661"/>
                    <a:ext cx="1601" cy="246"/>
                  </a:xfrm>
                  <a:custGeom>
                    <a:avLst/>
                    <a:gdLst>
                      <a:gd name="T0" fmla="*/ 0 w 2736"/>
                      <a:gd name="T1" fmla="*/ 246 h 504"/>
                      <a:gd name="T2" fmla="*/ 506 w 2736"/>
                      <a:gd name="T3" fmla="*/ 82 h 504"/>
                      <a:gd name="T4" fmla="*/ 1039 w 2736"/>
                      <a:gd name="T5" fmla="*/ 12 h 504"/>
                      <a:gd name="T6" fmla="*/ 1601 w 2736"/>
                      <a:gd name="T7" fmla="*/ 12 h 504"/>
                      <a:gd name="T8" fmla="*/ 1592 w 2736"/>
                      <a:gd name="T9" fmla="*/ 50 h 504"/>
                      <a:gd name="T10" fmla="*/ 1032 w 2736"/>
                      <a:gd name="T11" fmla="*/ 50 h 504"/>
                      <a:gd name="T12" fmla="*/ 383 w 2736"/>
                      <a:gd name="T13" fmla="*/ 143 h 504"/>
                      <a:gd name="T14" fmla="*/ 0 w 2736"/>
                      <a:gd name="T15" fmla="*/ 2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099" name="Freeform 108"/>
                  <p:cNvSpPr>
                    <a:spLocks/>
                  </p:cNvSpPr>
                  <p:nvPr/>
                </p:nvSpPr>
                <p:spPr bwMode="hidden">
                  <a:xfrm rot="4286818">
                    <a:off x="3002" y="3747"/>
                    <a:ext cx="859" cy="386"/>
                  </a:xfrm>
                  <a:custGeom>
                    <a:avLst/>
                    <a:gdLst>
                      <a:gd name="T0" fmla="*/ 2 w 1769"/>
                      <a:gd name="T1" fmla="*/ 4 h 791"/>
                      <a:gd name="T2" fmla="*/ 236 w 1769"/>
                      <a:gd name="T3" fmla="*/ 27 h 791"/>
                      <a:gd name="T4" fmla="*/ 562 w 1769"/>
                      <a:gd name="T5" fmla="*/ 98 h 791"/>
                      <a:gd name="T6" fmla="*/ 782 w 1769"/>
                      <a:gd name="T7" fmla="*/ 211 h 791"/>
                      <a:gd name="T8" fmla="*/ 853 w 1769"/>
                      <a:gd name="T9" fmla="*/ 297 h 791"/>
                      <a:gd name="T10" fmla="*/ 820 w 1769"/>
                      <a:gd name="T11" fmla="*/ 384 h 791"/>
                      <a:gd name="T12" fmla="*/ 772 w 1769"/>
                      <a:gd name="T13" fmla="*/ 308 h 791"/>
                      <a:gd name="T14" fmla="*/ 674 w 1769"/>
                      <a:gd name="T15" fmla="*/ 222 h 791"/>
                      <a:gd name="T16" fmla="*/ 539 w 1769"/>
                      <a:gd name="T17" fmla="*/ 144 h 791"/>
                      <a:gd name="T18" fmla="*/ 282 w 1769"/>
                      <a:gd name="T19" fmla="*/ 74 h 791"/>
                      <a:gd name="T20" fmla="*/ 0 w 1769"/>
                      <a:gd name="T21" fmla="*/ 37 h 791"/>
                      <a:gd name="T22" fmla="*/ 2 w 1769"/>
                      <a:gd name="T23" fmla="*/ 4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1092" name="Group 109"/>
                <p:cNvGrpSpPr>
                  <a:grpSpLocks/>
                </p:cNvGrpSpPr>
                <p:nvPr/>
              </p:nvGrpSpPr>
              <p:grpSpPr bwMode="auto">
                <a:xfrm>
                  <a:off x="4249" y="813"/>
                  <a:ext cx="159" cy="870"/>
                  <a:chOff x="2819" y="2101"/>
                  <a:chExt cx="405" cy="2219"/>
                </a:xfrm>
              </p:grpSpPr>
              <p:sp>
                <p:nvSpPr>
                  <p:cNvPr id="1096" name="Freeform 110"/>
                  <p:cNvSpPr>
                    <a:spLocks/>
                  </p:cNvSpPr>
                  <p:nvPr/>
                </p:nvSpPr>
                <p:spPr bwMode="hidden">
                  <a:xfrm rot="4898956">
                    <a:off x="2206" y="2714"/>
                    <a:ext cx="1471" cy="246"/>
                  </a:xfrm>
                  <a:custGeom>
                    <a:avLst/>
                    <a:gdLst>
                      <a:gd name="T0" fmla="*/ 0 w 2736"/>
                      <a:gd name="T1" fmla="*/ 246 h 504"/>
                      <a:gd name="T2" fmla="*/ 465 w 2736"/>
                      <a:gd name="T3" fmla="*/ 82 h 504"/>
                      <a:gd name="T4" fmla="*/ 955 w 2736"/>
                      <a:gd name="T5" fmla="*/ 12 h 504"/>
                      <a:gd name="T6" fmla="*/ 1471 w 2736"/>
                      <a:gd name="T7" fmla="*/ 12 h 504"/>
                      <a:gd name="T8" fmla="*/ 1462 w 2736"/>
                      <a:gd name="T9" fmla="*/ 50 h 504"/>
                      <a:gd name="T10" fmla="*/ 948 w 2736"/>
                      <a:gd name="T11" fmla="*/ 50 h 504"/>
                      <a:gd name="T12" fmla="*/ 352 w 2736"/>
                      <a:gd name="T13" fmla="*/ 143 h 504"/>
                      <a:gd name="T14" fmla="*/ 0 w 2736"/>
                      <a:gd name="T15" fmla="*/ 2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097" name="Freeform 111"/>
                  <p:cNvSpPr>
                    <a:spLocks/>
                  </p:cNvSpPr>
                  <p:nvPr/>
                </p:nvSpPr>
                <p:spPr bwMode="hidden">
                  <a:xfrm rot="4898956">
                    <a:off x="2636" y="3732"/>
                    <a:ext cx="790" cy="386"/>
                  </a:xfrm>
                  <a:custGeom>
                    <a:avLst/>
                    <a:gdLst>
                      <a:gd name="T0" fmla="*/ 2 w 1769"/>
                      <a:gd name="T1" fmla="*/ 4 h 791"/>
                      <a:gd name="T2" fmla="*/ 217 w 1769"/>
                      <a:gd name="T3" fmla="*/ 27 h 791"/>
                      <a:gd name="T4" fmla="*/ 517 w 1769"/>
                      <a:gd name="T5" fmla="*/ 98 h 791"/>
                      <a:gd name="T6" fmla="*/ 719 w 1769"/>
                      <a:gd name="T7" fmla="*/ 211 h 791"/>
                      <a:gd name="T8" fmla="*/ 784 w 1769"/>
                      <a:gd name="T9" fmla="*/ 297 h 791"/>
                      <a:gd name="T10" fmla="*/ 754 w 1769"/>
                      <a:gd name="T11" fmla="*/ 384 h 791"/>
                      <a:gd name="T12" fmla="*/ 710 w 1769"/>
                      <a:gd name="T13" fmla="*/ 308 h 791"/>
                      <a:gd name="T14" fmla="*/ 620 w 1769"/>
                      <a:gd name="T15" fmla="*/ 222 h 791"/>
                      <a:gd name="T16" fmla="*/ 495 w 1769"/>
                      <a:gd name="T17" fmla="*/ 144 h 791"/>
                      <a:gd name="T18" fmla="*/ 259 w 1769"/>
                      <a:gd name="T19" fmla="*/ 74 h 791"/>
                      <a:gd name="T20" fmla="*/ 0 w 1769"/>
                      <a:gd name="T21" fmla="*/ 37 h 791"/>
                      <a:gd name="T22" fmla="*/ 2 w 1769"/>
                      <a:gd name="T23" fmla="*/ 4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nvGrpSpPr>
                <p:cNvPr id="1093" name="Group 112"/>
                <p:cNvGrpSpPr>
                  <a:grpSpLocks/>
                </p:cNvGrpSpPr>
                <p:nvPr/>
              </p:nvGrpSpPr>
              <p:grpSpPr bwMode="auto">
                <a:xfrm>
                  <a:off x="4045" y="826"/>
                  <a:ext cx="167" cy="857"/>
                  <a:chOff x="2287" y="2135"/>
                  <a:chExt cx="426" cy="2185"/>
                </a:xfrm>
              </p:grpSpPr>
              <p:sp>
                <p:nvSpPr>
                  <p:cNvPr id="1094" name="Freeform 113"/>
                  <p:cNvSpPr>
                    <a:spLocks/>
                  </p:cNvSpPr>
                  <p:nvPr/>
                </p:nvSpPr>
                <p:spPr bwMode="hidden">
                  <a:xfrm rot="5755659">
                    <a:off x="1900" y="2760"/>
                    <a:ext cx="1437" cy="188"/>
                  </a:xfrm>
                  <a:custGeom>
                    <a:avLst/>
                    <a:gdLst>
                      <a:gd name="T0" fmla="*/ 0 w 2736"/>
                      <a:gd name="T1" fmla="*/ 188 h 504"/>
                      <a:gd name="T2" fmla="*/ 454 w 2736"/>
                      <a:gd name="T3" fmla="*/ 63 h 504"/>
                      <a:gd name="T4" fmla="*/ 933 w 2736"/>
                      <a:gd name="T5" fmla="*/ 9 h 504"/>
                      <a:gd name="T6" fmla="*/ 1437 w 2736"/>
                      <a:gd name="T7" fmla="*/ 9 h 504"/>
                      <a:gd name="T8" fmla="*/ 1429 w 2736"/>
                      <a:gd name="T9" fmla="*/ 38 h 504"/>
                      <a:gd name="T10" fmla="*/ 926 w 2736"/>
                      <a:gd name="T11" fmla="*/ 38 h 504"/>
                      <a:gd name="T12" fmla="*/ 343 w 2736"/>
                      <a:gd name="T13" fmla="*/ 109 h 504"/>
                      <a:gd name="T14" fmla="*/ 0 w 2736"/>
                      <a:gd name="T15" fmla="*/ 18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095" name="Freeform 114"/>
                  <p:cNvSpPr>
                    <a:spLocks/>
                  </p:cNvSpPr>
                  <p:nvPr/>
                </p:nvSpPr>
                <p:spPr bwMode="hidden">
                  <a:xfrm rot="5755659">
                    <a:off x="2049" y="3787"/>
                    <a:ext cx="771" cy="295"/>
                  </a:xfrm>
                  <a:custGeom>
                    <a:avLst/>
                    <a:gdLst>
                      <a:gd name="T0" fmla="*/ 2 w 1769"/>
                      <a:gd name="T1" fmla="*/ 3 h 791"/>
                      <a:gd name="T2" fmla="*/ 211 w 1769"/>
                      <a:gd name="T3" fmla="*/ 21 h 791"/>
                      <a:gd name="T4" fmla="*/ 504 w 1769"/>
                      <a:gd name="T5" fmla="*/ 75 h 791"/>
                      <a:gd name="T6" fmla="*/ 702 w 1769"/>
                      <a:gd name="T7" fmla="*/ 161 h 791"/>
                      <a:gd name="T8" fmla="*/ 765 w 1769"/>
                      <a:gd name="T9" fmla="*/ 227 h 791"/>
                      <a:gd name="T10" fmla="*/ 736 w 1769"/>
                      <a:gd name="T11" fmla="*/ 294 h 791"/>
                      <a:gd name="T12" fmla="*/ 693 w 1769"/>
                      <a:gd name="T13" fmla="*/ 236 h 791"/>
                      <a:gd name="T14" fmla="*/ 605 w 1769"/>
                      <a:gd name="T15" fmla="*/ 169 h 791"/>
                      <a:gd name="T16" fmla="*/ 483 w 1769"/>
                      <a:gd name="T17" fmla="*/ 110 h 791"/>
                      <a:gd name="T18" fmla="*/ 253 w 1769"/>
                      <a:gd name="T19" fmla="*/ 57 h 791"/>
                      <a:gd name="T20" fmla="*/ 0 w 1769"/>
                      <a:gd name="T21" fmla="*/ 28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sp>
            <p:nvSpPr>
              <p:cNvPr id="1038" name="Freeform 115"/>
              <p:cNvSpPr>
                <a:spLocks/>
              </p:cNvSpPr>
              <p:nvPr/>
            </p:nvSpPr>
            <p:spPr bwMode="hidden">
              <a:xfrm flipH="1">
                <a:off x="3873" y="934"/>
                <a:ext cx="191" cy="580"/>
              </a:xfrm>
              <a:custGeom>
                <a:avLst/>
                <a:gdLst>
                  <a:gd name="T0" fmla="*/ 0 w 776"/>
                  <a:gd name="T1" fmla="*/ 16 h 2368"/>
                  <a:gd name="T2" fmla="*/ 59 w 776"/>
                  <a:gd name="T3" fmla="*/ 4 h 2368"/>
                  <a:gd name="T4" fmla="*/ 24 w 776"/>
                  <a:gd name="T5" fmla="*/ 39 h 2368"/>
                  <a:gd name="T6" fmla="*/ 83 w 776"/>
                  <a:gd name="T7" fmla="*/ 39 h 2368"/>
                  <a:gd name="T8" fmla="*/ 47 w 776"/>
                  <a:gd name="T9" fmla="*/ 74 h 2368"/>
                  <a:gd name="T10" fmla="*/ 95 w 776"/>
                  <a:gd name="T11" fmla="*/ 86 h 2368"/>
                  <a:gd name="T12" fmla="*/ 71 w 776"/>
                  <a:gd name="T13" fmla="*/ 110 h 2368"/>
                  <a:gd name="T14" fmla="*/ 118 w 776"/>
                  <a:gd name="T15" fmla="*/ 121 h 2368"/>
                  <a:gd name="T16" fmla="*/ 95 w 776"/>
                  <a:gd name="T17" fmla="*/ 145 h 2368"/>
                  <a:gd name="T18" fmla="*/ 130 w 776"/>
                  <a:gd name="T19" fmla="*/ 157 h 2368"/>
                  <a:gd name="T20" fmla="*/ 118 w 776"/>
                  <a:gd name="T21" fmla="*/ 180 h 2368"/>
                  <a:gd name="T22" fmla="*/ 142 w 776"/>
                  <a:gd name="T23" fmla="*/ 204 h 2368"/>
                  <a:gd name="T24" fmla="*/ 142 w 776"/>
                  <a:gd name="T25" fmla="*/ 227 h 2368"/>
                  <a:gd name="T26" fmla="*/ 165 w 776"/>
                  <a:gd name="T27" fmla="*/ 263 h 2368"/>
                  <a:gd name="T28" fmla="*/ 154 w 776"/>
                  <a:gd name="T29" fmla="*/ 298 h 2368"/>
                  <a:gd name="T30" fmla="*/ 177 w 776"/>
                  <a:gd name="T31" fmla="*/ 321 h 2368"/>
                  <a:gd name="T32" fmla="*/ 165 w 776"/>
                  <a:gd name="T33" fmla="*/ 357 h 2368"/>
                  <a:gd name="T34" fmla="*/ 177 w 776"/>
                  <a:gd name="T35" fmla="*/ 392 h 2368"/>
                  <a:gd name="T36" fmla="*/ 165 w 776"/>
                  <a:gd name="T37" fmla="*/ 415 h 2368"/>
                  <a:gd name="T38" fmla="*/ 189 w 776"/>
                  <a:gd name="T39" fmla="*/ 451 h 2368"/>
                  <a:gd name="T40" fmla="*/ 177 w 776"/>
                  <a:gd name="T41" fmla="*/ 486 h 2368"/>
                  <a:gd name="T42" fmla="*/ 189 w 776"/>
                  <a:gd name="T43" fmla="*/ 533 h 2368"/>
                  <a:gd name="T44" fmla="*/ 177 w 776"/>
                  <a:gd name="T45" fmla="*/ 545 h 2368"/>
                  <a:gd name="T46" fmla="*/ 189 w 776"/>
                  <a:gd name="T47" fmla="*/ 58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039" name="Arc 116"/>
              <p:cNvSpPr>
                <a:spLocks/>
              </p:cNvSpPr>
              <p:nvPr/>
            </p:nvSpPr>
            <p:spPr bwMode="hidden">
              <a:xfrm flipH="1">
                <a:off x="3528" y="726"/>
                <a:ext cx="833" cy="903"/>
              </a:xfrm>
              <a:custGeom>
                <a:avLst/>
                <a:gdLst>
                  <a:gd name="T0" fmla="*/ 211 w 21600"/>
                  <a:gd name="T1" fmla="*/ 0 h 21602"/>
                  <a:gd name="T2" fmla="*/ 833 w 21600"/>
                  <a:gd name="T3" fmla="*/ 903 h 21602"/>
                  <a:gd name="T4" fmla="*/ 0 w 21600"/>
                  <a:gd name="T5" fmla="*/ 874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040" name="Arc 117"/>
              <p:cNvSpPr>
                <a:spLocks/>
              </p:cNvSpPr>
              <p:nvPr/>
            </p:nvSpPr>
            <p:spPr bwMode="hidden">
              <a:xfrm flipV="1">
                <a:off x="4278" y="179"/>
                <a:ext cx="1007" cy="802"/>
              </a:xfrm>
              <a:custGeom>
                <a:avLst/>
                <a:gdLst>
                  <a:gd name="T0" fmla="*/ 1007 w 36729"/>
                  <a:gd name="T1" fmla="*/ 388 h 21600"/>
                  <a:gd name="T2" fmla="*/ 0 w 36729"/>
                  <a:gd name="T3" fmla="*/ 453 h 21600"/>
                  <a:gd name="T4" fmla="*/ 489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lnTo>
                      <a:pt x="36729" y="10451"/>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041" name="Arc 118"/>
              <p:cNvSpPr>
                <a:spLocks/>
              </p:cNvSpPr>
              <p:nvPr/>
            </p:nvSpPr>
            <p:spPr bwMode="hidden">
              <a:xfrm flipH="1">
                <a:off x="3612" y="580"/>
                <a:ext cx="487" cy="933"/>
              </a:xfrm>
              <a:custGeom>
                <a:avLst/>
                <a:gdLst>
                  <a:gd name="T0" fmla="*/ 0 w 28940"/>
                  <a:gd name="T1" fmla="*/ 54 h 22305"/>
                  <a:gd name="T2" fmla="*/ 487 w 28940"/>
                  <a:gd name="T3" fmla="*/ 933 h 22305"/>
                  <a:gd name="T4" fmla="*/ 124 w 28940"/>
                  <a:gd name="T5" fmla="*/ 904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042" name="Arc 119"/>
              <p:cNvSpPr>
                <a:spLocks/>
              </p:cNvSpPr>
              <p:nvPr/>
            </p:nvSpPr>
            <p:spPr bwMode="hidden">
              <a:xfrm flipH="1">
                <a:off x="3267" y="628"/>
                <a:ext cx="791" cy="932"/>
              </a:xfrm>
              <a:custGeom>
                <a:avLst/>
                <a:gdLst>
                  <a:gd name="T0" fmla="*/ 0 w 30473"/>
                  <a:gd name="T1" fmla="*/ 80 h 22305"/>
                  <a:gd name="T2" fmla="*/ 791 w 30473"/>
                  <a:gd name="T3" fmla="*/ 932 h 22305"/>
                  <a:gd name="T4" fmla="*/ 230 w 30473"/>
                  <a:gd name="T5" fmla="*/ 903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043" name="Arc 120"/>
              <p:cNvSpPr>
                <a:spLocks/>
              </p:cNvSpPr>
              <p:nvPr/>
            </p:nvSpPr>
            <p:spPr bwMode="hidden">
              <a:xfrm flipH="1">
                <a:off x="3197" y="458"/>
                <a:ext cx="932" cy="933"/>
              </a:xfrm>
              <a:custGeom>
                <a:avLst/>
                <a:gdLst>
                  <a:gd name="T0" fmla="*/ 0 w 34455"/>
                  <a:gd name="T1" fmla="*/ 177 h 22305"/>
                  <a:gd name="T2" fmla="*/ 932 w 34455"/>
                  <a:gd name="T3" fmla="*/ 933 h 22305"/>
                  <a:gd name="T4" fmla="*/ 348 w 34455"/>
                  <a:gd name="T5" fmla="*/ 904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044" name="Arc 121"/>
              <p:cNvSpPr>
                <a:spLocks/>
              </p:cNvSpPr>
              <p:nvPr/>
            </p:nvSpPr>
            <p:spPr bwMode="hidden">
              <a:xfrm>
                <a:off x="4229" y="589"/>
                <a:ext cx="149" cy="933"/>
              </a:xfrm>
              <a:custGeom>
                <a:avLst/>
                <a:gdLst>
                  <a:gd name="T0" fmla="*/ 0 w 34812"/>
                  <a:gd name="T1" fmla="*/ 189 h 22305"/>
                  <a:gd name="T2" fmla="*/ 149 w 34812"/>
                  <a:gd name="T3" fmla="*/ 933 h 22305"/>
                  <a:gd name="T4" fmla="*/ 57 w 34812"/>
                  <a:gd name="T5" fmla="*/ 904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045" name="Arc 122"/>
              <p:cNvSpPr>
                <a:spLocks/>
              </p:cNvSpPr>
              <p:nvPr/>
            </p:nvSpPr>
            <p:spPr bwMode="hidden">
              <a:xfrm>
                <a:off x="4268" y="585"/>
                <a:ext cx="394" cy="933"/>
              </a:xfrm>
              <a:custGeom>
                <a:avLst/>
                <a:gdLst>
                  <a:gd name="T0" fmla="*/ 0 w 34812"/>
                  <a:gd name="T1" fmla="*/ 189 h 22305"/>
                  <a:gd name="T2" fmla="*/ 394 w 34812"/>
                  <a:gd name="T3" fmla="*/ 933 h 22305"/>
                  <a:gd name="T4" fmla="*/ 150 w 34812"/>
                  <a:gd name="T5" fmla="*/ 904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046" name="Arc 123"/>
              <p:cNvSpPr>
                <a:spLocks/>
              </p:cNvSpPr>
              <p:nvPr/>
            </p:nvSpPr>
            <p:spPr bwMode="hidden">
              <a:xfrm>
                <a:off x="4303" y="463"/>
                <a:ext cx="559" cy="933"/>
              </a:xfrm>
              <a:custGeom>
                <a:avLst/>
                <a:gdLst>
                  <a:gd name="T0" fmla="*/ 0 w 34812"/>
                  <a:gd name="T1" fmla="*/ 189 h 22305"/>
                  <a:gd name="T2" fmla="*/ 559 w 34812"/>
                  <a:gd name="T3" fmla="*/ 933 h 22305"/>
                  <a:gd name="T4" fmla="*/ 212 w 34812"/>
                  <a:gd name="T5" fmla="*/ 904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047" name="Freeform 124"/>
              <p:cNvSpPr>
                <a:spLocks/>
              </p:cNvSpPr>
              <p:nvPr/>
            </p:nvSpPr>
            <p:spPr bwMode="hidden">
              <a:xfrm>
                <a:off x="4410" y="1033"/>
                <a:ext cx="190" cy="580"/>
              </a:xfrm>
              <a:custGeom>
                <a:avLst/>
                <a:gdLst>
                  <a:gd name="T0" fmla="*/ 0 w 776"/>
                  <a:gd name="T1" fmla="*/ 16 h 2368"/>
                  <a:gd name="T2" fmla="*/ 59 w 776"/>
                  <a:gd name="T3" fmla="*/ 4 h 2368"/>
                  <a:gd name="T4" fmla="*/ 24 w 776"/>
                  <a:gd name="T5" fmla="*/ 39 h 2368"/>
                  <a:gd name="T6" fmla="*/ 82 w 776"/>
                  <a:gd name="T7" fmla="*/ 39 h 2368"/>
                  <a:gd name="T8" fmla="*/ 47 w 776"/>
                  <a:gd name="T9" fmla="*/ 74 h 2368"/>
                  <a:gd name="T10" fmla="*/ 94 w 776"/>
                  <a:gd name="T11" fmla="*/ 86 h 2368"/>
                  <a:gd name="T12" fmla="*/ 71 w 776"/>
                  <a:gd name="T13" fmla="*/ 110 h 2368"/>
                  <a:gd name="T14" fmla="*/ 118 w 776"/>
                  <a:gd name="T15" fmla="*/ 121 h 2368"/>
                  <a:gd name="T16" fmla="*/ 94 w 776"/>
                  <a:gd name="T17" fmla="*/ 145 h 2368"/>
                  <a:gd name="T18" fmla="*/ 129 w 776"/>
                  <a:gd name="T19" fmla="*/ 157 h 2368"/>
                  <a:gd name="T20" fmla="*/ 118 w 776"/>
                  <a:gd name="T21" fmla="*/ 180 h 2368"/>
                  <a:gd name="T22" fmla="*/ 141 w 776"/>
                  <a:gd name="T23" fmla="*/ 204 h 2368"/>
                  <a:gd name="T24" fmla="*/ 141 w 776"/>
                  <a:gd name="T25" fmla="*/ 227 h 2368"/>
                  <a:gd name="T26" fmla="*/ 165 w 776"/>
                  <a:gd name="T27" fmla="*/ 263 h 2368"/>
                  <a:gd name="T28" fmla="*/ 153 w 776"/>
                  <a:gd name="T29" fmla="*/ 298 h 2368"/>
                  <a:gd name="T30" fmla="*/ 176 w 776"/>
                  <a:gd name="T31" fmla="*/ 321 h 2368"/>
                  <a:gd name="T32" fmla="*/ 165 w 776"/>
                  <a:gd name="T33" fmla="*/ 357 h 2368"/>
                  <a:gd name="T34" fmla="*/ 176 w 776"/>
                  <a:gd name="T35" fmla="*/ 392 h 2368"/>
                  <a:gd name="T36" fmla="*/ 165 w 776"/>
                  <a:gd name="T37" fmla="*/ 415 h 2368"/>
                  <a:gd name="T38" fmla="*/ 188 w 776"/>
                  <a:gd name="T39" fmla="*/ 451 h 2368"/>
                  <a:gd name="T40" fmla="*/ 176 w 776"/>
                  <a:gd name="T41" fmla="*/ 486 h 2368"/>
                  <a:gd name="T42" fmla="*/ 188 w 776"/>
                  <a:gd name="T43" fmla="*/ 533 h 2368"/>
                  <a:gd name="T44" fmla="*/ 176 w 776"/>
                  <a:gd name="T45" fmla="*/ 545 h 2368"/>
                  <a:gd name="T46" fmla="*/ 188 w 776"/>
                  <a:gd name="T47" fmla="*/ 58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048" name="Freeform 125"/>
              <p:cNvSpPr>
                <a:spLocks/>
              </p:cNvSpPr>
              <p:nvPr/>
            </p:nvSpPr>
            <p:spPr bwMode="hidden">
              <a:xfrm rot="19660755" flipV="1">
                <a:off x="4114" y="843"/>
                <a:ext cx="173" cy="328"/>
              </a:xfrm>
              <a:custGeom>
                <a:avLst/>
                <a:gdLst>
                  <a:gd name="T0" fmla="*/ 0 w 776"/>
                  <a:gd name="T1" fmla="*/ 9 h 2368"/>
                  <a:gd name="T2" fmla="*/ 54 w 776"/>
                  <a:gd name="T3" fmla="*/ 2 h 2368"/>
                  <a:gd name="T4" fmla="*/ 21 w 776"/>
                  <a:gd name="T5" fmla="*/ 22 h 2368"/>
                  <a:gd name="T6" fmla="*/ 75 w 776"/>
                  <a:gd name="T7" fmla="*/ 22 h 2368"/>
                  <a:gd name="T8" fmla="*/ 43 w 776"/>
                  <a:gd name="T9" fmla="*/ 42 h 2368"/>
                  <a:gd name="T10" fmla="*/ 86 w 776"/>
                  <a:gd name="T11" fmla="*/ 49 h 2368"/>
                  <a:gd name="T12" fmla="*/ 64 w 776"/>
                  <a:gd name="T13" fmla="*/ 62 h 2368"/>
                  <a:gd name="T14" fmla="*/ 107 w 776"/>
                  <a:gd name="T15" fmla="*/ 69 h 2368"/>
                  <a:gd name="T16" fmla="*/ 86 w 776"/>
                  <a:gd name="T17" fmla="*/ 82 h 2368"/>
                  <a:gd name="T18" fmla="*/ 118 w 776"/>
                  <a:gd name="T19" fmla="*/ 89 h 2368"/>
                  <a:gd name="T20" fmla="*/ 107 w 776"/>
                  <a:gd name="T21" fmla="*/ 102 h 2368"/>
                  <a:gd name="T22" fmla="*/ 128 w 776"/>
                  <a:gd name="T23" fmla="*/ 115 h 2368"/>
                  <a:gd name="T24" fmla="*/ 128 w 776"/>
                  <a:gd name="T25" fmla="*/ 129 h 2368"/>
                  <a:gd name="T26" fmla="*/ 150 w 776"/>
                  <a:gd name="T27" fmla="*/ 148 h 2368"/>
                  <a:gd name="T28" fmla="*/ 139 w 776"/>
                  <a:gd name="T29" fmla="*/ 168 h 2368"/>
                  <a:gd name="T30" fmla="*/ 161 w 776"/>
                  <a:gd name="T31" fmla="*/ 182 h 2368"/>
                  <a:gd name="T32" fmla="*/ 150 w 776"/>
                  <a:gd name="T33" fmla="*/ 202 h 2368"/>
                  <a:gd name="T34" fmla="*/ 161 w 776"/>
                  <a:gd name="T35" fmla="*/ 222 h 2368"/>
                  <a:gd name="T36" fmla="*/ 150 w 776"/>
                  <a:gd name="T37" fmla="*/ 235 h 2368"/>
                  <a:gd name="T38" fmla="*/ 171 w 776"/>
                  <a:gd name="T39" fmla="*/ 255 h 2368"/>
                  <a:gd name="T40" fmla="*/ 161 w 776"/>
                  <a:gd name="T41" fmla="*/ 275 h 2368"/>
                  <a:gd name="T42" fmla="*/ 171 w 776"/>
                  <a:gd name="T43" fmla="*/ 301 h 2368"/>
                  <a:gd name="T44" fmla="*/ 161 w 776"/>
                  <a:gd name="T45" fmla="*/ 308 h 2368"/>
                  <a:gd name="T46" fmla="*/ 171 w 776"/>
                  <a:gd name="T47" fmla="*/ 32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049" name="Arc 126"/>
              <p:cNvSpPr>
                <a:spLocks/>
              </p:cNvSpPr>
              <p:nvPr/>
            </p:nvSpPr>
            <p:spPr bwMode="hidden">
              <a:xfrm flipH="1">
                <a:off x="3144" y="319"/>
                <a:ext cx="996" cy="933"/>
              </a:xfrm>
              <a:custGeom>
                <a:avLst/>
                <a:gdLst>
                  <a:gd name="T0" fmla="*/ 0 w 36830"/>
                  <a:gd name="T1" fmla="*/ 263 h 22305"/>
                  <a:gd name="T2" fmla="*/ 996 w 36830"/>
                  <a:gd name="T3" fmla="*/ 933 h 22305"/>
                  <a:gd name="T4" fmla="*/ 412 w 36830"/>
                  <a:gd name="T5" fmla="*/ 904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050" name="Arc 127"/>
              <p:cNvSpPr>
                <a:spLocks/>
              </p:cNvSpPr>
              <p:nvPr/>
            </p:nvSpPr>
            <p:spPr bwMode="hidden">
              <a:xfrm flipH="1">
                <a:off x="3425" y="123"/>
                <a:ext cx="725" cy="903"/>
              </a:xfrm>
              <a:custGeom>
                <a:avLst/>
                <a:gdLst>
                  <a:gd name="T0" fmla="*/ 0 w 31881"/>
                  <a:gd name="T1" fmla="*/ 419 h 21600"/>
                  <a:gd name="T2" fmla="*/ 725 w 31881"/>
                  <a:gd name="T3" fmla="*/ 203 h 21600"/>
                  <a:gd name="T4" fmla="*/ 415 w 31881"/>
                  <a:gd name="T5" fmla="*/ 903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lnTo>
                      <a:pt x="-1" y="10015"/>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051" name="Arc 128"/>
              <p:cNvSpPr>
                <a:spLocks/>
              </p:cNvSpPr>
              <p:nvPr/>
            </p:nvSpPr>
            <p:spPr bwMode="hidden">
              <a:xfrm>
                <a:off x="4199" y="502"/>
                <a:ext cx="299" cy="904"/>
              </a:xfrm>
              <a:custGeom>
                <a:avLst/>
                <a:gdLst>
                  <a:gd name="T0" fmla="*/ 0 w 31146"/>
                  <a:gd name="T1" fmla="*/ 189 h 21600"/>
                  <a:gd name="T2" fmla="*/ 299 w 31146"/>
                  <a:gd name="T3" fmla="*/ 400 h 21600"/>
                  <a:gd name="T4" fmla="*/ 127 w 31146"/>
                  <a:gd name="T5" fmla="*/ 904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lnTo>
                      <a:pt x="-1" y="4511"/>
                    </a:ln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052" name="Freeform 129"/>
              <p:cNvSpPr>
                <a:spLocks/>
              </p:cNvSpPr>
              <p:nvPr/>
            </p:nvSpPr>
            <p:spPr bwMode="hidden">
              <a:xfrm flipH="1">
                <a:off x="3307" y="982"/>
                <a:ext cx="425" cy="597"/>
              </a:xfrm>
              <a:custGeom>
                <a:avLst/>
                <a:gdLst>
                  <a:gd name="T0" fmla="*/ 0 w 776"/>
                  <a:gd name="T1" fmla="*/ 16 h 2368"/>
                  <a:gd name="T2" fmla="*/ 131 w 776"/>
                  <a:gd name="T3" fmla="*/ 4 h 2368"/>
                  <a:gd name="T4" fmla="*/ 53 w 776"/>
                  <a:gd name="T5" fmla="*/ 40 h 2368"/>
                  <a:gd name="T6" fmla="*/ 184 w 776"/>
                  <a:gd name="T7" fmla="*/ 40 h 2368"/>
                  <a:gd name="T8" fmla="*/ 105 w 776"/>
                  <a:gd name="T9" fmla="*/ 77 h 2368"/>
                  <a:gd name="T10" fmla="*/ 210 w 776"/>
                  <a:gd name="T11" fmla="*/ 89 h 2368"/>
                  <a:gd name="T12" fmla="*/ 158 w 776"/>
                  <a:gd name="T13" fmla="*/ 113 h 2368"/>
                  <a:gd name="T14" fmla="*/ 263 w 776"/>
                  <a:gd name="T15" fmla="*/ 125 h 2368"/>
                  <a:gd name="T16" fmla="*/ 210 w 776"/>
                  <a:gd name="T17" fmla="*/ 149 h 2368"/>
                  <a:gd name="T18" fmla="*/ 289 w 776"/>
                  <a:gd name="T19" fmla="*/ 161 h 2368"/>
                  <a:gd name="T20" fmla="*/ 263 w 776"/>
                  <a:gd name="T21" fmla="*/ 186 h 2368"/>
                  <a:gd name="T22" fmla="*/ 315 w 776"/>
                  <a:gd name="T23" fmla="*/ 210 h 2368"/>
                  <a:gd name="T24" fmla="*/ 315 w 776"/>
                  <a:gd name="T25" fmla="*/ 234 h 2368"/>
                  <a:gd name="T26" fmla="*/ 368 w 776"/>
                  <a:gd name="T27" fmla="*/ 270 h 2368"/>
                  <a:gd name="T28" fmla="*/ 342 w 776"/>
                  <a:gd name="T29" fmla="*/ 307 h 2368"/>
                  <a:gd name="T30" fmla="*/ 394 w 776"/>
                  <a:gd name="T31" fmla="*/ 331 h 2368"/>
                  <a:gd name="T32" fmla="*/ 368 w 776"/>
                  <a:gd name="T33" fmla="*/ 367 h 2368"/>
                  <a:gd name="T34" fmla="*/ 394 w 776"/>
                  <a:gd name="T35" fmla="*/ 403 h 2368"/>
                  <a:gd name="T36" fmla="*/ 368 w 776"/>
                  <a:gd name="T37" fmla="*/ 428 h 2368"/>
                  <a:gd name="T38" fmla="*/ 421 w 776"/>
                  <a:gd name="T39" fmla="*/ 464 h 2368"/>
                  <a:gd name="T40" fmla="*/ 394 w 776"/>
                  <a:gd name="T41" fmla="*/ 500 h 2368"/>
                  <a:gd name="T42" fmla="*/ 421 w 776"/>
                  <a:gd name="T43" fmla="*/ 549 h 2368"/>
                  <a:gd name="T44" fmla="*/ 394 w 776"/>
                  <a:gd name="T45" fmla="*/ 561 h 2368"/>
                  <a:gd name="T46" fmla="*/ 421 w 776"/>
                  <a:gd name="T47" fmla="*/ 59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053" name="Freeform 130"/>
              <p:cNvSpPr>
                <a:spLocks/>
              </p:cNvSpPr>
              <p:nvPr/>
            </p:nvSpPr>
            <p:spPr bwMode="hidden">
              <a:xfrm flipH="1">
                <a:off x="3507" y="350"/>
                <a:ext cx="273" cy="598"/>
              </a:xfrm>
              <a:custGeom>
                <a:avLst/>
                <a:gdLst>
                  <a:gd name="T0" fmla="*/ 0 w 776"/>
                  <a:gd name="T1" fmla="*/ 16 h 2368"/>
                  <a:gd name="T2" fmla="*/ 84 w 776"/>
                  <a:gd name="T3" fmla="*/ 4 h 2368"/>
                  <a:gd name="T4" fmla="*/ 34 w 776"/>
                  <a:gd name="T5" fmla="*/ 40 h 2368"/>
                  <a:gd name="T6" fmla="*/ 118 w 776"/>
                  <a:gd name="T7" fmla="*/ 40 h 2368"/>
                  <a:gd name="T8" fmla="*/ 68 w 776"/>
                  <a:gd name="T9" fmla="*/ 77 h 2368"/>
                  <a:gd name="T10" fmla="*/ 135 w 776"/>
                  <a:gd name="T11" fmla="*/ 89 h 2368"/>
                  <a:gd name="T12" fmla="*/ 101 w 776"/>
                  <a:gd name="T13" fmla="*/ 113 h 2368"/>
                  <a:gd name="T14" fmla="*/ 169 w 776"/>
                  <a:gd name="T15" fmla="*/ 125 h 2368"/>
                  <a:gd name="T16" fmla="*/ 135 w 776"/>
                  <a:gd name="T17" fmla="*/ 150 h 2368"/>
                  <a:gd name="T18" fmla="*/ 186 w 776"/>
                  <a:gd name="T19" fmla="*/ 162 h 2368"/>
                  <a:gd name="T20" fmla="*/ 169 w 776"/>
                  <a:gd name="T21" fmla="*/ 186 h 2368"/>
                  <a:gd name="T22" fmla="*/ 203 w 776"/>
                  <a:gd name="T23" fmla="*/ 210 h 2368"/>
                  <a:gd name="T24" fmla="*/ 203 w 776"/>
                  <a:gd name="T25" fmla="*/ 234 h 2368"/>
                  <a:gd name="T26" fmla="*/ 236 w 776"/>
                  <a:gd name="T27" fmla="*/ 271 h 2368"/>
                  <a:gd name="T28" fmla="*/ 220 w 776"/>
                  <a:gd name="T29" fmla="*/ 307 h 2368"/>
                  <a:gd name="T30" fmla="*/ 253 w 776"/>
                  <a:gd name="T31" fmla="*/ 331 h 2368"/>
                  <a:gd name="T32" fmla="*/ 236 w 776"/>
                  <a:gd name="T33" fmla="*/ 368 h 2368"/>
                  <a:gd name="T34" fmla="*/ 253 w 776"/>
                  <a:gd name="T35" fmla="*/ 404 h 2368"/>
                  <a:gd name="T36" fmla="*/ 236 w 776"/>
                  <a:gd name="T37" fmla="*/ 428 h 2368"/>
                  <a:gd name="T38" fmla="*/ 270 w 776"/>
                  <a:gd name="T39" fmla="*/ 465 h 2368"/>
                  <a:gd name="T40" fmla="*/ 253 w 776"/>
                  <a:gd name="T41" fmla="*/ 501 h 2368"/>
                  <a:gd name="T42" fmla="*/ 270 w 776"/>
                  <a:gd name="T43" fmla="*/ 550 h 2368"/>
                  <a:gd name="T44" fmla="*/ 253 w 776"/>
                  <a:gd name="T45" fmla="*/ 562 h 2368"/>
                  <a:gd name="T46" fmla="*/ 270 w 776"/>
                  <a:gd name="T47" fmla="*/ 59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054" name="Freeform 131"/>
              <p:cNvSpPr>
                <a:spLocks/>
              </p:cNvSpPr>
              <p:nvPr/>
            </p:nvSpPr>
            <p:spPr bwMode="hidden">
              <a:xfrm flipH="1">
                <a:off x="3821" y="172"/>
                <a:ext cx="164" cy="597"/>
              </a:xfrm>
              <a:custGeom>
                <a:avLst/>
                <a:gdLst>
                  <a:gd name="T0" fmla="*/ 0 w 776"/>
                  <a:gd name="T1" fmla="*/ 16 h 2368"/>
                  <a:gd name="T2" fmla="*/ 51 w 776"/>
                  <a:gd name="T3" fmla="*/ 4 h 2368"/>
                  <a:gd name="T4" fmla="*/ 20 w 776"/>
                  <a:gd name="T5" fmla="*/ 40 h 2368"/>
                  <a:gd name="T6" fmla="*/ 71 w 776"/>
                  <a:gd name="T7" fmla="*/ 40 h 2368"/>
                  <a:gd name="T8" fmla="*/ 41 w 776"/>
                  <a:gd name="T9" fmla="*/ 77 h 2368"/>
                  <a:gd name="T10" fmla="*/ 81 w 776"/>
                  <a:gd name="T11" fmla="*/ 89 h 2368"/>
                  <a:gd name="T12" fmla="*/ 61 w 776"/>
                  <a:gd name="T13" fmla="*/ 113 h 2368"/>
                  <a:gd name="T14" fmla="*/ 101 w 776"/>
                  <a:gd name="T15" fmla="*/ 125 h 2368"/>
                  <a:gd name="T16" fmla="*/ 81 w 776"/>
                  <a:gd name="T17" fmla="*/ 149 h 2368"/>
                  <a:gd name="T18" fmla="*/ 112 w 776"/>
                  <a:gd name="T19" fmla="*/ 161 h 2368"/>
                  <a:gd name="T20" fmla="*/ 101 w 776"/>
                  <a:gd name="T21" fmla="*/ 186 h 2368"/>
                  <a:gd name="T22" fmla="*/ 122 w 776"/>
                  <a:gd name="T23" fmla="*/ 210 h 2368"/>
                  <a:gd name="T24" fmla="*/ 122 w 776"/>
                  <a:gd name="T25" fmla="*/ 234 h 2368"/>
                  <a:gd name="T26" fmla="*/ 142 w 776"/>
                  <a:gd name="T27" fmla="*/ 270 h 2368"/>
                  <a:gd name="T28" fmla="*/ 132 w 776"/>
                  <a:gd name="T29" fmla="*/ 307 h 2368"/>
                  <a:gd name="T30" fmla="*/ 152 w 776"/>
                  <a:gd name="T31" fmla="*/ 331 h 2368"/>
                  <a:gd name="T32" fmla="*/ 142 w 776"/>
                  <a:gd name="T33" fmla="*/ 367 h 2368"/>
                  <a:gd name="T34" fmla="*/ 152 w 776"/>
                  <a:gd name="T35" fmla="*/ 403 h 2368"/>
                  <a:gd name="T36" fmla="*/ 142 w 776"/>
                  <a:gd name="T37" fmla="*/ 428 h 2368"/>
                  <a:gd name="T38" fmla="*/ 162 w 776"/>
                  <a:gd name="T39" fmla="*/ 464 h 2368"/>
                  <a:gd name="T40" fmla="*/ 152 w 776"/>
                  <a:gd name="T41" fmla="*/ 500 h 2368"/>
                  <a:gd name="T42" fmla="*/ 162 w 776"/>
                  <a:gd name="T43" fmla="*/ 549 h 2368"/>
                  <a:gd name="T44" fmla="*/ 152 w 776"/>
                  <a:gd name="T45" fmla="*/ 561 h 2368"/>
                  <a:gd name="T46" fmla="*/ 162 w 776"/>
                  <a:gd name="T47" fmla="*/ 59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055" name="Freeform 132"/>
              <p:cNvSpPr>
                <a:spLocks/>
              </p:cNvSpPr>
              <p:nvPr/>
            </p:nvSpPr>
            <p:spPr bwMode="hidden">
              <a:xfrm>
                <a:off x="4841" y="894"/>
                <a:ext cx="395" cy="628"/>
              </a:xfrm>
              <a:custGeom>
                <a:avLst/>
                <a:gdLst>
                  <a:gd name="T0" fmla="*/ 0 w 776"/>
                  <a:gd name="T1" fmla="*/ 17 h 2368"/>
                  <a:gd name="T2" fmla="*/ 122 w 776"/>
                  <a:gd name="T3" fmla="*/ 4 h 2368"/>
                  <a:gd name="T4" fmla="*/ 49 w 776"/>
                  <a:gd name="T5" fmla="*/ 42 h 2368"/>
                  <a:gd name="T6" fmla="*/ 171 w 776"/>
                  <a:gd name="T7" fmla="*/ 42 h 2368"/>
                  <a:gd name="T8" fmla="*/ 98 w 776"/>
                  <a:gd name="T9" fmla="*/ 81 h 2368"/>
                  <a:gd name="T10" fmla="*/ 195 w 776"/>
                  <a:gd name="T11" fmla="*/ 93 h 2368"/>
                  <a:gd name="T12" fmla="*/ 147 w 776"/>
                  <a:gd name="T13" fmla="*/ 119 h 2368"/>
                  <a:gd name="T14" fmla="*/ 244 w 776"/>
                  <a:gd name="T15" fmla="*/ 132 h 2368"/>
                  <a:gd name="T16" fmla="*/ 195 w 776"/>
                  <a:gd name="T17" fmla="*/ 157 h 2368"/>
                  <a:gd name="T18" fmla="*/ 269 w 776"/>
                  <a:gd name="T19" fmla="*/ 170 h 2368"/>
                  <a:gd name="T20" fmla="*/ 244 w 776"/>
                  <a:gd name="T21" fmla="*/ 195 h 2368"/>
                  <a:gd name="T22" fmla="*/ 293 w 776"/>
                  <a:gd name="T23" fmla="*/ 221 h 2368"/>
                  <a:gd name="T24" fmla="*/ 293 w 776"/>
                  <a:gd name="T25" fmla="*/ 246 h 2368"/>
                  <a:gd name="T26" fmla="*/ 342 w 776"/>
                  <a:gd name="T27" fmla="*/ 284 h 2368"/>
                  <a:gd name="T28" fmla="*/ 318 w 776"/>
                  <a:gd name="T29" fmla="*/ 322 h 2368"/>
                  <a:gd name="T30" fmla="*/ 366 w 776"/>
                  <a:gd name="T31" fmla="*/ 348 h 2368"/>
                  <a:gd name="T32" fmla="*/ 342 w 776"/>
                  <a:gd name="T33" fmla="*/ 386 h 2368"/>
                  <a:gd name="T34" fmla="*/ 366 w 776"/>
                  <a:gd name="T35" fmla="*/ 424 h 2368"/>
                  <a:gd name="T36" fmla="*/ 342 w 776"/>
                  <a:gd name="T37" fmla="*/ 450 h 2368"/>
                  <a:gd name="T38" fmla="*/ 391 w 776"/>
                  <a:gd name="T39" fmla="*/ 488 h 2368"/>
                  <a:gd name="T40" fmla="*/ 366 w 776"/>
                  <a:gd name="T41" fmla="*/ 526 h 2368"/>
                  <a:gd name="T42" fmla="*/ 391 w 776"/>
                  <a:gd name="T43" fmla="*/ 577 h 2368"/>
                  <a:gd name="T44" fmla="*/ 366 w 776"/>
                  <a:gd name="T45" fmla="*/ 590 h 2368"/>
                  <a:gd name="T46" fmla="*/ 391 w 776"/>
                  <a:gd name="T47" fmla="*/ 62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056" name="Freeform 133"/>
              <p:cNvSpPr>
                <a:spLocks/>
              </p:cNvSpPr>
              <p:nvPr/>
            </p:nvSpPr>
            <p:spPr bwMode="hidden">
              <a:xfrm>
                <a:off x="4636" y="576"/>
                <a:ext cx="595" cy="419"/>
              </a:xfrm>
              <a:custGeom>
                <a:avLst/>
                <a:gdLst>
                  <a:gd name="T0" fmla="*/ 0 w 776"/>
                  <a:gd name="T1" fmla="*/ 11 h 2368"/>
                  <a:gd name="T2" fmla="*/ 184 w 776"/>
                  <a:gd name="T3" fmla="*/ 3 h 2368"/>
                  <a:gd name="T4" fmla="*/ 74 w 776"/>
                  <a:gd name="T5" fmla="*/ 28 h 2368"/>
                  <a:gd name="T6" fmla="*/ 258 w 776"/>
                  <a:gd name="T7" fmla="*/ 28 h 2368"/>
                  <a:gd name="T8" fmla="*/ 147 w 776"/>
                  <a:gd name="T9" fmla="*/ 54 h 2368"/>
                  <a:gd name="T10" fmla="*/ 294 w 776"/>
                  <a:gd name="T11" fmla="*/ 62 h 2368"/>
                  <a:gd name="T12" fmla="*/ 221 w 776"/>
                  <a:gd name="T13" fmla="*/ 79 h 2368"/>
                  <a:gd name="T14" fmla="*/ 368 w 776"/>
                  <a:gd name="T15" fmla="*/ 88 h 2368"/>
                  <a:gd name="T16" fmla="*/ 294 w 776"/>
                  <a:gd name="T17" fmla="*/ 105 h 2368"/>
                  <a:gd name="T18" fmla="*/ 405 w 776"/>
                  <a:gd name="T19" fmla="*/ 113 h 2368"/>
                  <a:gd name="T20" fmla="*/ 368 w 776"/>
                  <a:gd name="T21" fmla="*/ 130 h 2368"/>
                  <a:gd name="T22" fmla="*/ 442 w 776"/>
                  <a:gd name="T23" fmla="*/ 147 h 2368"/>
                  <a:gd name="T24" fmla="*/ 442 w 776"/>
                  <a:gd name="T25" fmla="*/ 164 h 2368"/>
                  <a:gd name="T26" fmla="*/ 515 w 776"/>
                  <a:gd name="T27" fmla="*/ 190 h 2368"/>
                  <a:gd name="T28" fmla="*/ 478 w 776"/>
                  <a:gd name="T29" fmla="*/ 215 h 2368"/>
                  <a:gd name="T30" fmla="*/ 552 w 776"/>
                  <a:gd name="T31" fmla="*/ 232 h 2368"/>
                  <a:gd name="T32" fmla="*/ 515 w 776"/>
                  <a:gd name="T33" fmla="*/ 258 h 2368"/>
                  <a:gd name="T34" fmla="*/ 552 w 776"/>
                  <a:gd name="T35" fmla="*/ 283 h 2368"/>
                  <a:gd name="T36" fmla="*/ 515 w 776"/>
                  <a:gd name="T37" fmla="*/ 300 h 2368"/>
                  <a:gd name="T38" fmla="*/ 589 w 776"/>
                  <a:gd name="T39" fmla="*/ 326 h 2368"/>
                  <a:gd name="T40" fmla="*/ 552 w 776"/>
                  <a:gd name="T41" fmla="*/ 351 h 2368"/>
                  <a:gd name="T42" fmla="*/ 589 w 776"/>
                  <a:gd name="T43" fmla="*/ 385 h 2368"/>
                  <a:gd name="T44" fmla="*/ 552 w 776"/>
                  <a:gd name="T45" fmla="*/ 394 h 2368"/>
                  <a:gd name="T46" fmla="*/ 589 w 776"/>
                  <a:gd name="T47" fmla="*/ 4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057" name="Freeform 134"/>
              <p:cNvSpPr>
                <a:spLocks/>
              </p:cNvSpPr>
              <p:nvPr/>
            </p:nvSpPr>
            <p:spPr bwMode="hidden">
              <a:xfrm>
                <a:off x="4658" y="132"/>
                <a:ext cx="260" cy="562"/>
              </a:xfrm>
              <a:custGeom>
                <a:avLst/>
                <a:gdLst>
                  <a:gd name="T0" fmla="*/ 0 w 776"/>
                  <a:gd name="T1" fmla="*/ 15 h 2368"/>
                  <a:gd name="T2" fmla="*/ 80 w 776"/>
                  <a:gd name="T3" fmla="*/ 4 h 2368"/>
                  <a:gd name="T4" fmla="*/ 32 w 776"/>
                  <a:gd name="T5" fmla="*/ 38 h 2368"/>
                  <a:gd name="T6" fmla="*/ 113 w 776"/>
                  <a:gd name="T7" fmla="*/ 38 h 2368"/>
                  <a:gd name="T8" fmla="*/ 64 w 776"/>
                  <a:gd name="T9" fmla="*/ 72 h 2368"/>
                  <a:gd name="T10" fmla="*/ 129 w 776"/>
                  <a:gd name="T11" fmla="*/ 84 h 2368"/>
                  <a:gd name="T12" fmla="*/ 96 w 776"/>
                  <a:gd name="T13" fmla="*/ 106 h 2368"/>
                  <a:gd name="T14" fmla="*/ 161 w 776"/>
                  <a:gd name="T15" fmla="*/ 118 h 2368"/>
                  <a:gd name="T16" fmla="*/ 129 w 776"/>
                  <a:gd name="T17" fmla="*/ 141 h 2368"/>
                  <a:gd name="T18" fmla="*/ 177 w 776"/>
                  <a:gd name="T19" fmla="*/ 152 h 2368"/>
                  <a:gd name="T20" fmla="*/ 161 w 776"/>
                  <a:gd name="T21" fmla="*/ 175 h 2368"/>
                  <a:gd name="T22" fmla="*/ 193 w 776"/>
                  <a:gd name="T23" fmla="*/ 197 h 2368"/>
                  <a:gd name="T24" fmla="*/ 193 w 776"/>
                  <a:gd name="T25" fmla="*/ 220 h 2368"/>
                  <a:gd name="T26" fmla="*/ 225 w 776"/>
                  <a:gd name="T27" fmla="*/ 254 h 2368"/>
                  <a:gd name="T28" fmla="*/ 209 w 776"/>
                  <a:gd name="T29" fmla="*/ 289 h 2368"/>
                  <a:gd name="T30" fmla="*/ 241 w 776"/>
                  <a:gd name="T31" fmla="*/ 311 h 2368"/>
                  <a:gd name="T32" fmla="*/ 225 w 776"/>
                  <a:gd name="T33" fmla="*/ 346 h 2368"/>
                  <a:gd name="T34" fmla="*/ 241 w 776"/>
                  <a:gd name="T35" fmla="*/ 380 h 2368"/>
                  <a:gd name="T36" fmla="*/ 225 w 776"/>
                  <a:gd name="T37" fmla="*/ 403 h 2368"/>
                  <a:gd name="T38" fmla="*/ 257 w 776"/>
                  <a:gd name="T39" fmla="*/ 437 h 2368"/>
                  <a:gd name="T40" fmla="*/ 241 w 776"/>
                  <a:gd name="T41" fmla="*/ 471 h 2368"/>
                  <a:gd name="T42" fmla="*/ 257 w 776"/>
                  <a:gd name="T43" fmla="*/ 516 h 2368"/>
                  <a:gd name="T44" fmla="*/ 241 w 776"/>
                  <a:gd name="T45" fmla="*/ 528 h 2368"/>
                  <a:gd name="T46" fmla="*/ 257 w 776"/>
                  <a:gd name="T47" fmla="*/ 56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058" name="Freeform 135"/>
              <p:cNvSpPr>
                <a:spLocks/>
              </p:cNvSpPr>
              <p:nvPr/>
            </p:nvSpPr>
            <p:spPr bwMode="hidden">
              <a:xfrm rot="-1346631">
                <a:off x="4401" y="599"/>
                <a:ext cx="174" cy="329"/>
              </a:xfrm>
              <a:custGeom>
                <a:avLst/>
                <a:gdLst>
                  <a:gd name="T0" fmla="*/ 0 w 776"/>
                  <a:gd name="T1" fmla="*/ 9 h 2368"/>
                  <a:gd name="T2" fmla="*/ 54 w 776"/>
                  <a:gd name="T3" fmla="*/ 2 h 2368"/>
                  <a:gd name="T4" fmla="*/ 22 w 776"/>
                  <a:gd name="T5" fmla="*/ 22 h 2368"/>
                  <a:gd name="T6" fmla="*/ 75 w 776"/>
                  <a:gd name="T7" fmla="*/ 22 h 2368"/>
                  <a:gd name="T8" fmla="*/ 43 w 776"/>
                  <a:gd name="T9" fmla="*/ 42 h 2368"/>
                  <a:gd name="T10" fmla="*/ 86 w 776"/>
                  <a:gd name="T11" fmla="*/ 49 h 2368"/>
                  <a:gd name="T12" fmla="*/ 65 w 776"/>
                  <a:gd name="T13" fmla="*/ 62 h 2368"/>
                  <a:gd name="T14" fmla="*/ 108 w 776"/>
                  <a:gd name="T15" fmla="*/ 69 h 2368"/>
                  <a:gd name="T16" fmla="*/ 86 w 776"/>
                  <a:gd name="T17" fmla="*/ 82 h 2368"/>
                  <a:gd name="T18" fmla="*/ 118 w 776"/>
                  <a:gd name="T19" fmla="*/ 89 h 2368"/>
                  <a:gd name="T20" fmla="*/ 108 w 776"/>
                  <a:gd name="T21" fmla="*/ 102 h 2368"/>
                  <a:gd name="T22" fmla="*/ 129 w 776"/>
                  <a:gd name="T23" fmla="*/ 116 h 2368"/>
                  <a:gd name="T24" fmla="*/ 129 w 776"/>
                  <a:gd name="T25" fmla="*/ 129 h 2368"/>
                  <a:gd name="T26" fmla="*/ 151 w 776"/>
                  <a:gd name="T27" fmla="*/ 149 h 2368"/>
                  <a:gd name="T28" fmla="*/ 140 w 776"/>
                  <a:gd name="T29" fmla="*/ 169 h 2368"/>
                  <a:gd name="T30" fmla="*/ 161 w 776"/>
                  <a:gd name="T31" fmla="*/ 182 h 2368"/>
                  <a:gd name="T32" fmla="*/ 151 w 776"/>
                  <a:gd name="T33" fmla="*/ 202 h 2368"/>
                  <a:gd name="T34" fmla="*/ 161 w 776"/>
                  <a:gd name="T35" fmla="*/ 222 h 2368"/>
                  <a:gd name="T36" fmla="*/ 151 w 776"/>
                  <a:gd name="T37" fmla="*/ 236 h 2368"/>
                  <a:gd name="T38" fmla="*/ 172 w 776"/>
                  <a:gd name="T39" fmla="*/ 256 h 2368"/>
                  <a:gd name="T40" fmla="*/ 161 w 776"/>
                  <a:gd name="T41" fmla="*/ 276 h 2368"/>
                  <a:gd name="T42" fmla="*/ 172 w 776"/>
                  <a:gd name="T43" fmla="*/ 302 h 2368"/>
                  <a:gd name="T44" fmla="*/ 161 w 776"/>
                  <a:gd name="T45" fmla="*/ 309 h 2368"/>
                  <a:gd name="T46" fmla="*/ 172 w 776"/>
                  <a:gd name="T47" fmla="*/ 32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sp>
            <p:nvSpPr>
              <p:cNvPr id="1059" name="Freeform 136"/>
              <p:cNvSpPr>
                <a:spLocks/>
              </p:cNvSpPr>
              <p:nvPr/>
            </p:nvSpPr>
            <p:spPr bwMode="hidden">
              <a:xfrm rot="1346631" flipH="1">
                <a:off x="3783" y="590"/>
                <a:ext cx="173" cy="329"/>
              </a:xfrm>
              <a:custGeom>
                <a:avLst/>
                <a:gdLst>
                  <a:gd name="T0" fmla="*/ 0 w 776"/>
                  <a:gd name="T1" fmla="*/ 9 h 2368"/>
                  <a:gd name="T2" fmla="*/ 54 w 776"/>
                  <a:gd name="T3" fmla="*/ 2 h 2368"/>
                  <a:gd name="T4" fmla="*/ 21 w 776"/>
                  <a:gd name="T5" fmla="*/ 22 h 2368"/>
                  <a:gd name="T6" fmla="*/ 75 w 776"/>
                  <a:gd name="T7" fmla="*/ 22 h 2368"/>
                  <a:gd name="T8" fmla="*/ 43 w 776"/>
                  <a:gd name="T9" fmla="*/ 42 h 2368"/>
                  <a:gd name="T10" fmla="*/ 86 w 776"/>
                  <a:gd name="T11" fmla="*/ 49 h 2368"/>
                  <a:gd name="T12" fmla="*/ 64 w 776"/>
                  <a:gd name="T13" fmla="*/ 62 h 2368"/>
                  <a:gd name="T14" fmla="*/ 107 w 776"/>
                  <a:gd name="T15" fmla="*/ 69 h 2368"/>
                  <a:gd name="T16" fmla="*/ 86 w 776"/>
                  <a:gd name="T17" fmla="*/ 82 h 2368"/>
                  <a:gd name="T18" fmla="*/ 118 w 776"/>
                  <a:gd name="T19" fmla="*/ 89 h 2368"/>
                  <a:gd name="T20" fmla="*/ 107 w 776"/>
                  <a:gd name="T21" fmla="*/ 102 h 2368"/>
                  <a:gd name="T22" fmla="*/ 128 w 776"/>
                  <a:gd name="T23" fmla="*/ 116 h 2368"/>
                  <a:gd name="T24" fmla="*/ 128 w 776"/>
                  <a:gd name="T25" fmla="*/ 129 h 2368"/>
                  <a:gd name="T26" fmla="*/ 150 w 776"/>
                  <a:gd name="T27" fmla="*/ 149 h 2368"/>
                  <a:gd name="T28" fmla="*/ 139 w 776"/>
                  <a:gd name="T29" fmla="*/ 169 h 2368"/>
                  <a:gd name="T30" fmla="*/ 161 w 776"/>
                  <a:gd name="T31" fmla="*/ 182 h 2368"/>
                  <a:gd name="T32" fmla="*/ 150 w 776"/>
                  <a:gd name="T33" fmla="*/ 202 h 2368"/>
                  <a:gd name="T34" fmla="*/ 161 w 776"/>
                  <a:gd name="T35" fmla="*/ 222 h 2368"/>
                  <a:gd name="T36" fmla="*/ 150 w 776"/>
                  <a:gd name="T37" fmla="*/ 236 h 2368"/>
                  <a:gd name="T38" fmla="*/ 171 w 776"/>
                  <a:gd name="T39" fmla="*/ 256 h 2368"/>
                  <a:gd name="T40" fmla="*/ 161 w 776"/>
                  <a:gd name="T41" fmla="*/ 276 h 2368"/>
                  <a:gd name="T42" fmla="*/ 171 w 776"/>
                  <a:gd name="T43" fmla="*/ 302 h 2368"/>
                  <a:gd name="T44" fmla="*/ 161 w 776"/>
                  <a:gd name="T45" fmla="*/ 309 h 2368"/>
                  <a:gd name="T46" fmla="*/ 171 w 776"/>
                  <a:gd name="T47" fmla="*/ 32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000" b="1">
                  <a:solidFill>
                    <a:srgbClr val="FFCC00"/>
                  </a:solidFill>
                  <a:latin typeface="Bradley Hand ITC" pitchFamily="66" charset="0"/>
                </a:endParaRPr>
              </a:p>
            </p:txBody>
          </p:sp>
        </p:grpSp>
      </p:grpSp>
      <p:sp>
        <p:nvSpPr>
          <p:cNvPr id="1027" name="Rectangle 142"/>
          <p:cNvSpPr>
            <a:spLocks noGrp="1" noChangeArrowheads="1"/>
          </p:cNvSpPr>
          <p:nvPr>
            <p:ph type="title"/>
          </p:nvPr>
        </p:nvSpPr>
        <p:spPr bwMode="auto">
          <a:xfrm>
            <a:off x="914400" y="301629"/>
            <a:ext cx="10363200" cy="146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14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92" name="Rectangle 14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smtClean="0">
                <a:latin typeface="+mn-lt"/>
              </a:defRPr>
            </a:lvl1pPr>
          </a:lstStyle>
          <a:p>
            <a:pPr fontAlgn="base">
              <a:spcBef>
                <a:spcPct val="0"/>
              </a:spcBef>
              <a:spcAft>
                <a:spcPct val="0"/>
              </a:spcAft>
              <a:defRPr/>
            </a:pPr>
            <a:endParaRPr lang="en-US">
              <a:solidFill>
                <a:srgbClr val="FFCC00"/>
              </a:solidFill>
            </a:endParaRPr>
          </a:p>
        </p:txBody>
      </p:sp>
      <p:sp>
        <p:nvSpPr>
          <p:cNvPr id="2193" name="Rectangle 14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smtClean="0">
                <a:latin typeface="+mn-lt"/>
              </a:defRPr>
            </a:lvl1pPr>
          </a:lstStyle>
          <a:p>
            <a:pPr fontAlgn="base">
              <a:spcBef>
                <a:spcPct val="0"/>
              </a:spcBef>
              <a:spcAft>
                <a:spcPct val="0"/>
              </a:spcAft>
              <a:defRPr/>
            </a:pPr>
            <a:endParaRPr lang="en-US">
              <a:solidFill>
                <a:srgbClr val="FFCC00"/>
              </a:solidFill>
            </a:endParaRPr>
          </a:p>
        </p:txBody>
      </p:sp>
      <p:sp>
        <p:nvSpPr>
          <p:cNvPr id="2194" name="Rectangle 14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smtClean="0">
                <a:latin typeface="+mn-lt"/>
              </a:defRPr>
            </a:lvl1pPr>
          </a:lstStyle>
          <a:p>
            <a:pPr fontAlgn="base">
              <a:spcBef>
                <a:spcPct val="0"/>
              </a:spcBef>
              <a:spcAft>
                <a:spcPct val="0"/>
              </a:spcAft>
              <a:defRPr/>
            </a:pPr>
            <a:fld id="{FFE96E8F-6D32-48CE-A160-2F118E17D948}" type="slidenum">
              <a:rPr lang="en-US">
                <a:solidFill>
                  <a:srgbClr val="FFCC00"/>
                </a:solidFill>
              </a:rPr>
              <a:pPr fontAlgn="base">
                <a:spcBef>
                  <a:spcPct val="0"/>
                </a:spcBef>
                <a:spcAft>
                  <a:spcPct val="0"/>
                </a:spcAft>
                <a:defRPr/>
              </a:pPr>
              <a:t>‹#›</a:t>
            </a:fld>
            <a:endParaRPr lang="en-US">
              <a:solidFill>
                <a:srgbClr val="FFCC00"/>
              </a:solidFill>
            </a:endParaRPr>
          </a:p>
        </p:txBody>
      </p:sp>
    </p:spTree>
    <p:extLst>
      <p:ext uri="{BB962C8B-B14F-4D97-AF65-F5344CB8AC3E}">
        <p14:creationId xmlns:p14="http://schemas.microsoft.com/office/powerpoint/2010/main" val="1453861491"/>
      </p:ext>
    </p:extLst>
  </p:cSld>
  <p:clrMap bg1="dk2" tx1="lt1" bg2="dk1" tx2="lt2" accent1="accent1" accent2="accent2" accent3="accent3" accent4="accent4" accent5="accent5" accent6="accent6" hlink="hlink" folHlink="folHlink"/>
  <p:sldLayoutIdLst>
    <p:sldLayoutId id="2147484256" r:id="rId1"/>
    <p:sldLayoutId id="2147484257" r:id="rId2"/>
    <p:sldLayoutId id="2147484258" r:id="rId3"/>
    <p:sldLayoutId id="2147484259" r:id="rId4"/>
    <p:sldLayoutId id="2147484260" r:id="rId5"/>
    <p:sldLayoutId id="2147484261" r:id="rId6"/>
    <p:sldLayoutId id="2147484262" r:id="rId7"/>
    <p:sldLayoutId id="2147484263" r:id="rId8"/>
    <p:sldLayoutId id="2147484264" r:id="rId9"/>
    <p:sldLayoutId id="2147484265" r:id="rId10"/>
    <p:sldLayoutId id="2147484266" r:id="rId11"/>
    <p:sldLayoutId id="2147484267" r:id="rId12"/>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Black" pitchFamily="34" charset="0"/>
          <a:cs typeface="Arial" charset="0"/>
        </a:defRPr>
      </a:lvl2pPr>
      <a:lvl3pPr algn="l" rtl="0" eaLnBrk="0" fontAlgn="base" hangingPunct="0">
        <a:spcBef>
          <a:spcPct val="0"/>
        </a:spcBef>
        <a:spcAft>
          <a:spcPct val="0"/>
        </a:spcAft>
        <a:defRPr sz="4400">
          <a:solidFill>
            <a:schemeClr val="tx2"/>
          </a:solidFill>
          <a:latin typeface="Arial Black" pitchFamily="34" charset="0"/>
          <a:cs typeface="Arial" charset="0"/>
        </a:defRPr>
      </a:lvl3pPr>
      <a:lvl4pPr algn="l" rtl="0" eaLnBrk="0" fontAlgn="base" hangingPunct="0">
        <a:spcBef>
          <a:spcPct val="0"/>
        </a:spcBef>
        <a:spcAft>
          <a:spcPct val="0"/>
        </a:spcAft>
        <a:defRPr sz="4400">
          <a:solidFill>
            <a:schemeClr val="tx2"/>
          </a:solidFill>
          <a:latin typeface="Arial Black" pitchFamily="34" charset="0"/>
          <a:cs typeface="Arial" charset="0"/>
        </a:defRPr>
      </a:lvl4pPr>
      <a:lvl5pPr algn="l" rtl="0" eaLnBrk="0" fontAlgn="base" hangingPunct="0">
        <a:spcBef>
          <a:spcPct val="0"/>
        </a:spcBef>
        <a:spcAft>
          <a:spcPct val="0"/>
        </a:spcAft>
        <a:defRPr sz="4400">
          <a:solidFill>
            <a:schemeClr val="tx2"/>
          </a:solidFill>
          <a:latin typeface="Arial Black" pitchFamily="34" charset="0"/>
          <a:cs typeface="Arial" charset="0"/>
        </a:defRPr>
      </a:lvl5pPr>
      <a:lvl6pPr marL="457200" algn="l" rtl="0" fontAlgn="base">
        <a:spcBef>
          <a:spcPct val="0"/>
        </a:spcBef>
        <a:spcAft>
          <a:spcPct val="0"/>
        </a:spcAft>
        <a:defRPr sz="4400">
          <a:solidFill>
            <a:schemeClr val="tx2"/>
          </a:solidFill>
          <a:latin typeface="Arial Black" pitchFamily="34" charset="0"/>
          <a:cs typeface="Arial" charset="0"/>
        </a:defRPr>
      </a:lvl6pPr>
      <a:lvl7pPr marL="914400" algn="l" rtl="0" fontAlgn="base">
        <a:spcBef>
          <a:spcPct val="0"/>
        </a:spcBef>
        <a:spcAft>
          <a:spcPct val="0"/>
        </a:spcAft>
        <a:defRPr sz="4400">
          <a:solidFill>
            <a:schemeClr val="tx2"/>
          </a:solidFill>
          <a:latin typeface="Arial Black" pitchFamily="34" charset="0"/>
          <a:cs typeface="Arial" charset="0"/>
        </a:defRPr>
      </a:lvl7pPr>
      <a:lvl8pPr marL="1371600" algn="l" rtl="0" fontAlgn="base">
        <a:spcBef>
          <a:spcPct val="0"/>
        </a:spcBef>
        <a:spcAft>
          <a:spcPct val="0"/>
        </a:spcAft>
        <a:defRPr sz="4400">
          <a:solidFill>
            <a:schemeClr val="tx2"/>
          </a:solidFill>
          <a:latin typeface="Arial Black" pitchFamily="34" charset="0"/>
          <a:cs typeface="Arial" charset="0"/>
        </a:defRPr>
      </a:lvl8pPr>
      <a:lvl9pPr marL="1828800" algn="l" rtl="0" fontAlgn="base">
        <a:spcBef>
          <a:spcPct val="0"/>
        </a:spcBef>
        <a:spcAft>
          <a:spcPct val="0"/>
        </a:spcAft>
        <a:defRPr sz="4400">
          <a:solidFill>
            <a:schemeClr val="tx2"/>
          </a:solidFill>
          <a:latin typeface="Arial Black" pitchFamily="34" charset="0"/>
          <a:cs typeface="Arial"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Font typeface="Times New Roman" pitchFamily="18" charset="0"/>
        <a:buChar char="−"/>
        <a:defRPr sz="2000">
          <a:solidFill>
            <a:schemeClr val="tx1"/>
          </a:solidFill>
          <a:latin typeface="+mn-lt"/>
          <a:cs typeface="+mn-cs"/>
        </a:defRPr>
      </a:lvl4pPr>
      <a:lvl5pPr marL="2057400" indent="-228600" algn="l" rtl="0" eaLnBrk="0" fontAlgn="base" hangingPunct="0">
        <a:spcBef>
          <a:spcPct val="20000"/>
        </a:spcBef>
        <a:spcAft>
          <a:spcPct val="0"/>
        </a:spcAft>
        <a:buFont typeface="Times New Roman" pitchFamily="18" charset="0"/>
        <a:buChar char="–"/>
        <a:defRPr sz="2000">
          <a:solidFill>
            <a:schemeClr val="tx1"/>
          </a:solidFill>
          <a:latin typeface="+mn-lt"/>
          <a:cs typeface="+mn-cs"/>
        </a:defRPr>
      </a:lvl5pPr>
      <a:lvl6pPr marL="2514600" indent="-228600" algn="l" rtl="0" fontAlgn="base">
        <a:spcBef>
          <a:spcPct val="20000"/>
        </a:spcBef>
        <a:spcAft>
          <a:spcPct val="0"/>
        </a:spcAft>
        <a:buFont typeface="Times New Roman" pitchFamily="18" charset="0"/>
        <a:buChar char="–"/>
        <a:defRPr sz="2000">
          <a:solidFill>
            <a:schemeClr val="tx1"/>
          </a:solidFill>
          <a:latin typeface="+mn-lt"/>
          <a:cs typeface="+mn-cs"/>
        </a:defRPr>
      </a:lvl6pPr>
      <a:lvl7pPr marL="2971800" indent="-228600" algn="l" rtl="0" fontAlgn="base">
        <a:spcBef>
          <a:spcPct val="20000"/>
        </a:spcBef>
        <a:spcAft>
          <a:spcPct val="0"/>
        </a:spcAft>
        <a:buFont typeface="Times New Roman" pitchFamily="18" charset="0"/>
        <a:buChar char="–"/>
        <a:defRPr sz="2000">
          <a:solidFill>
            <a:schemeClr val="tx1"/>
          </a:solidFill>
          <a:latin typeface="+mn-lt"/>
          <a:cs typeface="+mn-cs"/>
        </a:defRPr>
      </a:lvl7pPr>
      <a:lvl8pPr marL="3429000" indent="-228600" algn="l" rtl="0" fontAlgn="base">
        <a:spcBef>
          <a:spcPct val="20000"/>
        </a:spcBef>
        <a:spcAft>
          <a:spcPct val="0"/>
        </a:spcAft>
        <a:buFont typeface="Times New Roman" pitchFamily="18" charset="0"/>
        <a:buChar char="–"/>
        <a:defRPr sz="2000">
          <a:solidFill>
            <a:schemeClr val="tx1"/>
          </a:solidFill>
          <a:latin typeface="+mn-lt"/>
          <a:cs typeface="+mn-cs"/>
        </a:defRPr>
      </a:lvl8pPr>
      <a:lvl9pPr marL="3886200" indent="-228600" algn="l" rtl="0" fontAlgn="base">
        <a:spcBef>
          <a:spcPct val="20000"/>
        </a:spcBef>
        <a:spcAft>
          <a:spcPct val="0"/>
        </a:spcAft>
        <a:buFont typeface="Times New Roman" pitchFamily="18" charset="0"/>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7"/>
          <p:cNvGrpSpPr>
            <a:grpSpLocks/>
          </p:cNvGrpSpPr>
          <p:nvPr/>
        </p:nvGrpSpPr>
        <p:grpSpPr bwMode="auto">
          <a:xfrm>
            <a:off x="9893301" y="0"/>
            <a:ext cx="2307167" cy="6858000"/>
            <a:chOff x="4667" y="0"/>
            <a:chExt cx="1090" cy="4320"/>
          </a:xfrm>
        </p:grpSpPr>
        <p:sp>
          <p:nvSpPr>
            <p:cNvPr id="1032" name="Rectangle 8"/>
            <p:cNvSpPr>
              <a:spLocks noChangeArrowheads="1"/>
            </p:cNvSpPr>
            <p:nvPr/>
          </p:nvSpPr>
          <p:spPr bwMode="auto">
            <a:xfrm>
              <a:off x="4973" y="0"/>
              <a:ext cx="783" cy="2089"/>
            </a:xfrm>
            <a:prstGeom prst="rect">
              <a:avLst/>
            </a:prstGeom>
            <a:gradFill rotWithShape="0">
              <a:gsLst>
                <a:gs pos="0">
                  <a:schemeClr val="accent1"/>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399">
                <a:solidFill>
                  <a:srgbClr val="2D2525"/>
                </a:solidFill>
              </a:endParaRPr>
            </a:p>
          </p:txBody>
        </p:sp>
        <p:pic>
          <p:nvPicPr>
            <p:cNvPr id="1033" name="Picture 9" descr="C:\abitbetter\MS-039\graphics\hokusai2.GIF"/>
            <p:cNvPicPr>
              <a:picLocks noChangeAspect="1" noChangeArrowheads="1"/>
            </p:cNvPicPr>
            <p:nvPr/>
          </p:nvPicPr>
          <p:blipFill>
            <a:blip r:embed="rId15">
              <a:extLst>
                <a:ext uri="{28A0092B-C50C-407E-A947-70E740481C1C}">
                  <a14:useLocalDpi xmlns:a14="http://schemas.microsoft.com/office/drawing/2010/main" val="0"/>
                </a:ext>
              </a:extLst>
            </a:blip>
            <a:srcRect r="13902" b="31862"/>
            <a:stretch>
              <a:fillRect/>
            </a:stretch>
          </p:blipFill>
          <p:spPr bwMode="auto">
            <a:xfrm>
              <a:off x="4667" y="293"/>
              <a:ext cx="1090" cy="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Rectangle 10"/>
          <p:cNvSpPr>
            <a:spLocks noGrp="1" noChangeArrowheads="1"/>
          </p:cNvSpPr>
          <p:nvPr>
            <p:ph type="title"/>
          </p:nvPr>
        </p:nvSpPr>
        <p:spPr bwMode="auto">
          <a:xfrm>
            <a:off x="304800" y="609600"/>
            <a:ext cx="9855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11"/>
          <p:cNvSpPr>
            <a:spLocks noGrp="1" noChangeArrowheads="1"/>
          </p:cNvSpPr>
          <p:nvPr>
            <p:ph type="body" idx="1"/>
          </p:nvPr>
        </p:nvSpPr>
        <p:spPr bwMode="auto">
          <a:xfrm>
            <a:off x="304800" y="1981200"/>
            <a:ext cx="9855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6" name="Rectangle 12"/>
          <p:cNvSpPr>
            <a:spLocks noGrp="1" noChangeArrowheads="1"/>
          </p:cNvSpPr>
          <p:nvPr>
            <p:ph type="dt" sz="half" idx="2"/>
          </p:nvPr>
        </p:nvSpPr>
        <p:spPr bwMode="auto">
          <a:xfrm>
            <a:off x="304801" y="6248400"/>
            <a:ext cx="243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smtClean="0"/>
            </a:lvl1pPr>
          </a:lstStyle>
          <a:p>
            <a:pPr fontAlgn="base">
              <a:spcBef>
                <a:spcPct val="0"/>
              </a:spcBef>
              <a:spcAft>
                <a:spcPct val="0"/>
              </a:spcAft>
              <a:defRPr/>
            </a:pPr>
            <a:endParaRPr lang="en-US">
              <a:solidFill>
                <a:srgbClr val="2D2525"/>
              </a:solidFill>
            </a:endParaRPr>
          </a:p>
        </p:txBody>
      </p:sp>
      <p:sp>
        <p:nvSpPr>
          <p:cNvPr id="1037" name="Rectangle 13"/>
          <p:cNvSpPr>
            <a:spLocks noGrp="1" noChangeArrowheads="1"/>
          </p:cNvSpPr>
          <p:nvPr>
            <p:ph type="ftr" sz="quarter" idx="3"/>
          </p:nvPr>
        </p:nvSpPr>
        <p:spPr bwMode="auto">
          <a:xfrm>
            <a:off x="3352800" y="6248400"/>
            <a:ext cx="406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lgn="ctr" fontAlgn="base">
              <a:spcBef>
                <a:spcPct val="0"/>
              </a:spcBef>
              <a:spcAft>
                <a:spcPct val="0"/>
              </a:spcAft>
              <a:defRPr/>
            </a:pPr>
            <a:endParaRPr lang="en-US">
              <a:solidFill>
                <a:srgbClr val="2D2525"/>
              </a:solidFill>
            </a:endParaRPr>
          </a:p>
        </p:txBody>
      </p:sp>
      <p:sp>
        <p:nvSpPr>
          <p:cNvPr id="1038" name="Rectangle 14"/>
          <p:cNvSpPr>
            <a:spLocks noGrp="1" noChangeArrowheads="1"/>
          </p:cNvSpPr>
          <p:nvPr>
            <p:ph type="sldNum" sz="quarter" idx="4"/>
          </p:nvPr>
        </p:nvSpPr>
        <p:spPr bwMode="auto">
          <a:xfrm>
            <a:off x="8128000" y="6248400"/>
            <a:ext cx="203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60712EB9-4E30-445F-BC4C-5BAC29CFC514}" type="slidenum">
              <a:rPr lang="en-US">
                <a:solidFill>
                  <a:srgbClr val="2D2525"/>
                </a:solidFill>
              </a:rPr>
              <a:pPr fontAlgn="base">
                <a:spcBef>
                  <a:spcPct val="0"/>
                </a:spcBef>
                <a:spcAft>
                  <a:spcPct val="0"/>
                </a:spcAft>
                <a:defRPr/>
              </a:pPr>
              <a:t>‹#›</a:t>
            </a:fld>
            <a:endParaRPr lang="en-US">
              <a:solidFill>
                <a:srgbClr val="2D2525"/>
              </a:solidFill>
            </a:endParaRPr>
          </a:p>
        </p:txBody>
      </p:sp>
    </p:spTree>
    <p:extLst>
      <p:ext uri="{BB962C8B-B14F-4D97-AF65-F5344CB8AC3E}">
        <p14:creationId xmlns:p14="http://schemas.microsoft.com/office/powerpoint/2010/main" val="86027372"/>
      </p:ext>
    </p:extLst>
  </p:cSld>
  <p:clrMap bg1="lt1" tx1="dk1" bg2="lt2" tx2="dk2" accent1="accent1" accent2="accent2" accent3="accent3" accent4="accent4" accent5="accent5" accent6="accent6" hlink="hlink" folHlink="folHlink"/>
  <p:sldLayoutIdLst>
    <p:sldLayoutId id="2147484269" r:id="rId1"/>
    <p:sldLayoutId id="2147484270" r:id="rId2"/>
    <p:sldLayoutId id="2147484271" r:id="rId3"/>
    <p:sldLayoutId id="2147484272" r:id="rId4"/>
    <p:sldLayoutId id="2147484273" r:id="rId5"/>
    <p:sldLayoutId id="2147484274" r:id="rId6"/>
    <p:sldLayoutId id="2147484275" r:id="rId7"/>
    <p:sldLayoutId id="2147484276" r:id="rId8"/>
    <p:sldLayoutId id="2147484277" r:id="rId9"/>
    <p:sldLayoutId id="2147484278" r:id="rId10"/>
    <p:sldLayoutId id="2147484279" r:id="rId11"/>
    <p:sldLayoutId id="2147484280" r:id="rId12"/>
    <p:sldLayoutId id="2147484281" r:id="rId13"/>
  </p:sldLayoutIdLst>
  <p:txStyles>
    <p:titleStyle>
      <a:lvl1pPr algn="ctr" rtl="0" eaLnBrk="0" fontAlgn="base" hangingPunct="0">
        <a:spcBef>
          <a:spcPct val="0"/>
        </a:spcBef>
        <a:spcAft>
          <a:spcPct val="0"/>
        </a:spcAft>
        <a:defRPr sz="4399">
          <a:solidFill>
            <a:schemeClr val="tx2"/>
          </a:solidFill>
          <a:latin typeface="+mj-lt"/>
          <a:ea typeface="+mj-ea"/>
          <a:cs typeface="+mj-cs"/>
        </a:defRPr>
      </a:lvl1pPr>
      <a:lvl2pPr algn="ctr" rtl="0" eaLnBrk="0" fontAlgn="base" hangingPunct="0">
        <a:spcBef>
          <a:spcPct val="0"/>
        </a:spcBef>
        <a:spcAft>
          <a:spcPct val="0"/>
        </a:spcAft>
        <a:defRPr sz="4399">
          <a:solidFill>
            <a:schemeClr val="tx2"/>
          </a:solidFill>
          <a:latin typeface="Times New Roman" pitchFamily="18" charset="0"/>
        </a:defRPr>
      </a:lvl2pPr>
      <a:lvl3pPr algn="ctr" rtl="0" eaLnBrk="0" fontAlgn="base" hangingPunct="0">
        <a:spcBef>
          <a:spcPct val="0"/>
        </a:spcBef>
        <a:spcAft>
          <a:spcPct val="0"/>
        </a:spcAft>
        <a:defRPr sz="4399">
          <a:solidFill>
            <a:schemeClr val="tx2"/>
          </a:solidFill>
          <a:latin typeface="Times New Roman" pitchFamily="18" charset="0"/>
        </a:defRPr>
      </a:lvl3pPr>
      <a:lvl4pPr algn="ctr" rtl="0" eaLnBrk="0" fontAlgn="base" hangingPunct="0">
        <a:spcBef>
          <a:spcPct val="0"/>
        </a:spcBef>
        <a:spcAft>
          <a:spcPct val="0"/>
        </a:spcAft>
        <a:defRPr sz="4399">
          <a:solidFill>
            <a:schemeClr val="tx2"/>
          </a:solidFill>
          <a:latin typeface="Times New Roman" pitchFamily="18" charset="0"/>
        </a:defRPr>
      </a:lvl4pPr>
      <a:lvl5pPr algn="ctr" rtl="0" eaLnBrk="0" fontAlgn="base" hangingPunct="0">
        <a:spcBef>
          <a:spcPct val="0"/>
        </a:spcBef>
        <a:spcAft>
          <a:spcPct val="0"/>
        </a:spcAft>
        <a:defRPr sz="4399">
          <a:solidFill>
            <a:schemeClr val="tx2"/>
          </a:solidFill>
          <a:latin typeface="Times New Roman" pitchFamily="18" charset="0"/>
        </a:defRPr>
      </a:lvl5pPr>
      <a:lvl6pPr marL="457063" algn="ctr" rtl="0" fontAlgn="base">
        <a:spcBef>
          <a:spcPct val="0"/>
        </a:spcBef>
        <a:spcAft>
          <a:spcPct val="0"/>
        </a:spcAft>
        <a:defRPr sz="4399">
          <a:solidFill>
            <a:schemeClr val="tx2"/>
          </a:solidFill>
          <a:latin typeface="Times New Roman" pitchFamily="18" charset="0"/>
        </a:defRPr>
      </a:lvl6pPr>
      <a:lvl7pPr marL="914126" algn="ctr" rtl="0" fontAlgn="base">
        <a:spcBef>
          <a:spcPct val="0"/>
        </a:spcBef>
        <a:spcAft>
          <a:spcPct val="0"/>
        </a:spcAft>
        <a:defRPr sz="4399">
          <a:solidFill>
            <a:schemeClr val="tx2"/>
          </a:solidFill>
          <a:latin typeface="Times New Roman" pitchFamily="18" charset="0"/>
        </a:defRPr>
      </a:lvl7pPr>
      <a:lvl8pPr marL="1371189" algn="ctr" rtl="0" fontAlgn="base">
        <a:spcBef>
          <a:spcPct val="0"/>
        </a:spcBef>
        <a:spcAft>
          <a:spcPct val="0"/>
        </a:spcAft>
        <a:defRPr sz="4399">
          <a:solidFill>
            <a:schemeClr val="tx2"/>
          </a:solidFill>
          <a:latin typeface="Times New Roman" pitchFamily="18" charset="0"/>
        </a:defRPr>
      </a:lvl8pPr>
      <a:lvl9pPr marL="1828251" algn="ctr" rtl="0" fontAlgn="base">
        <a:spcBef>
          <a:spcPct val="0"/>
        </a:spcBef>
        <a:spcAft>
          <a:spcPct val="0"/>
        </a:spcAft>
        <a:defRPr sz="4399">
          <a:solidFill>
            <a:schemeClr val="tx2"/>
          </a:solidFill>
          <a:latin typeface="Times New Roman" pitchFamily="18" charset="0"/>
        </a:defRPr>
      </a:lvl9pPr>
    </p:titleStyle>
    <p:bodyStyle>
      <a:lvl1pPr marL="342797" indent="-342797" algn="l" rtl="0" eaLnBrk="0" fontAlgn="base" hangingPunct="0">
        <a:spcBef>
          <a:spcPct val="20000"/>
        </a:spcBef>
        <a:spcAft>
          <a:spcPct val="0"/>
        </a:spcAft>
        <a:buClr>
          <a:schemeClr val="accent2"/>
        </a:buClr>
        <a:buFont typeface="Wingdings" pitchFamily="2" charset="2"/>
        <a:buChar char="©"/>
        <a:defRPr sz="3199" i="1">
          <a:solidFill>
            <a:schemeClr val="tx1"/>
          </a:solidFill>
          <a:latin typeface="+mn-lt"/>
          <a:ea typeface="+mn-ea"/>
          <a:cs typeface="+mn-cs"/>
        </a:defRPr>
      </a:lvl1pPr>
      <a:lvl2pPr marL="742727" indent="-285664" algn="l" rtl="0" eaLnBrk="0" fontAlgn="base" hangingPunct="0">
        <a:spcBef>
          <a:spcPct val="20000"/>
        </a:spcBef>
        <a:spcAft>
          <a:spcPct val="0"/>
        </a:spcAft>
        <a:buClr>
          <a:schemeClr val="tx2"/>
        </a:buClr>
        <a:buFont typeface="Wingdings" pitchFamily="2" charset="2"/>
        <a:buChar char="©"/>
        <a:defRPr sz="2799" i="1">
          <a:solidFill>
            <a:schemeClr val="tx1"/>
          </a:solidFill>
          <a:latin typeface="+mn-lt"/>
        </a:defRPr>
      </a:lvl2pPr>
      <a:lvl3pPr marL="1142657" indent="-228531" algn="l" rtl="0" eaLnBrk="0" fontAlgn="base" hangingPunct="0">
        <a:spcBef>
          <a:spcPct val="20000"/>
        </a:spcBef>
        <a:spcAft>
          <a:spcPct val="0"/>
        </a:spcAft>
        <a:buClr>
          <a:schemeClr val="bg2"/>
        </a:buClr>
        <a:buFont typeface="Wingdings" pitchFamily="2" charset="2"/>
        <a:buChar char="©"/>
        <a:defRPr sz="2399" i="1">
          <a:solidFill>
            <a:schemeClr val="tx1"/>
          </a:solidFill>
          <a:latin typeface="+mn-lt"/>
        </a:defRPr>
      </a:lvl3pPr>
      <a:lvl4pPr marL="1599720" indent="-228531" algn="l" rtl="0" eaLnBrk="0" fontAlgn="base" hangingPunct="0">
        <a:spcBef>
          <a:spcPct val="20000"/>
        </a:spcBef>
        <a:spcAft>
          <a:spcPct val="0"/>
        </a:spcAft>
        <a:buClr>
          <a:schemeClr val="accent2"/>
        </a:buClr>
        <a:buFont typeface="Wingdings" pitchFamily="2" charset="2"/>
        <a:buChar char="©"/>
        <a:defRPr sz="1999" i="1">
          <a:solidFill>
            <a:schemeClr val="tx1"/>
          </a:solidFill>
          <a:latin typeface="+mn-lt"/>
        </a:defRPr>
      </a:lvl4pPr>
      <a:lvl5pPr marL="2056783" indent="-228531" algn="l" rtl="0" eaLnBrk="0" fontAlgn="base" hangingPunct="0">
        <a:spcBef>
          <a:spcPct val="20000"/>
        </a:spcBef>
        <a:spcAft>
          <a:spcPct val="0"/>
        </a:spcAft>
        <a:buFont typeface="Wingdings" pitchFamily="2" charset="2"/>
        <a:buChar char="©"/>
        <a:defRPr sz="1999" i="1">
          <a:solidFill>
            <a:schemeClr val="tx1"/>
          </a:solidFill>
          <a:latin typeface="+mn-lt"/>
        </a:defRPr>
      </a:lvl5pPr>
      <a:lvl6pPr marL="2513846" indent="-228531" algn="l" rtl="0" fontAlgn="base">
        <a:spcBef>
          <a:spcPct val="20000"/>
        </a:spcBef>
        <a:spcAft>
          <a:spcPct val="0"/>
        </a:spcAft>
        <a:buFont typeface="Wingdings" pitchFamily="2" charset="2"/>
        <a:buChar char="©"/>
        <a:defRPr sz="1999" i="1">
          <a:solidFill>
            <a:schemeClr val="tx1"/>
          </a:solidFill>
          <a:latin typeface="+mn-lt"/>
        </a:defRPr>
      </a:lvl6pPr>
      <a:lvl7pPr marL="2970908" indent="-228531" algn="l" rtl="0" fontAlgn="base">
        <a:spcBef>
          <a:spcPct val="20000"/>
        </a:spcBef>
        <a:spcAft>
          <a:spcPct val="0"/>
        </a:spcAft>
        <a:buFont typeface="Wingdings" pitchFamily="2" charset="2"/>
        <a:buChar char="©"/>
        <a:defRPr sz="1999" i="1">
          <a:solidFill>
            <a:schemeClr val="tx1"/>
          </a:solidFill>
          <a:latin typeface="+mn-lt"/>
        </a:defRPr>
      </a:lvl7pPr>
      <a:lvl8pPr marL="3427971" indent="-228531" algn="l" rtl="0" fontAlgn="base">
        <a:spcBef>
          <a:spcPct val="20000"/>
        </a:spcBef>
        <a:spcAft>
          <a:spcPct val="0"/>
        </a:spcAft>
        <a:buFont typeface="Wingdings" pitchFamily="2" charset="2"/>
        <a:buChar char="©"/>
        <a:defRPr sz="1999" i="1">
          <a:solidFill>
            <a:schemeClr val="tx1"/>
          </a:solidFill>
          <a:latin typeface="+mn-lt"/>
        </a:defRPr>
      </a:lvl8pPr>
      <a:lvl9pPr marL="3885034" indent="-228531" algn="l" rtl="0" fontAlgn="base">
        <a:spcBef>
          <a:spcPct val="20000"/>
        </a:spcBef>
        <a:spcAft>
          <a:spcPct val="0"/>
        </a:spcAft>
        <a:buFont typeface="Wingdings" pitchFamily="2" charset="2"/>
        <a:buChar char="©"/>
        <a:defRPr sz="1999" i="1">
          <a:solidFill>
            <a:schemeClr val="tx1"/>
          </a:solidFill>
          <a:latin typeface="+mn-lt"/>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3"/>
          <a:stretch>
            <a:fillRect/>
          </a:stretch>
        </p:blipFill>
        <p:spPr>
          <a:xfrm>
            <a:off x="0" y="0"/>
            <a:ext cx="12192000" cy="6858000"/>
          </a:xfrm>
          <a:prstGeom prst="rect">
            <a:avLst/>
          </a:prstGeom>
        </p:spPr>
      </p:pic>
      <p:sp>
        <p:nvSpPr>
          <p:cNvPr id="2" name="Title Placeholder 1"/>
          <p:cNvSpPr>
            <a:spLocks noGrp="1"/>
          </p:cNvSpPr>
          <p:nvPr>
            <p:ph type="title"/>
          </p:nvPr>
        </p:nvSpPr>
        <p:spPr>
          <a:xfrm>
            <a:off x="1828800" y="1295400"/>
            <a:ext cx="8534400" cy="685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1828800" y="2057403"/>
            <a:ext cx="8534400" cy="3429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bwMode="white">
          <a:xfrm>
            <a:off x="406400" y="6356353"/>
            <a:ext cx="2844800" cy="365125"/>
          </a:xfrm>
          <a:prstGeom prst="rect">
            <a:avLst/>
          </a:prstGeom>
          <a:ln>
            <a:noFill/>
          </a:ln>
        </p:spPr>
        <p:txBody>
          <a:bodyPr vert="horz" lIns="91440" tIns="45720" rIns="91440" bIns="45720" rtlCol="0" anchor="ctr"/>
          <a:lstStyle>
            <a:lvl1pPr algn="l">
              <a:defRPr sz="825" baseline="0">
                <a:solidFill>
                  <a:schemeClr val="accent1">
                    <a:lumMod val="60000"/>
                    <a:lumOff val="40000"/>
                  </a:schemeClr>
                </a:solidFill>
              </a:defRPr>
            </a:lvl1pPr>
          </a:lstStyle>
          <a:p>
            <a:fld id="{C5878CB0-50D8-4FC7-BDF0-9E3058122CC0}" type="datetimeFigureOut">
              <a:rPr lang="en-US" smtClean="0">
                <a:solidFill>
                  <a:srgbClr val="0F6FC6">
                    <a:lumMod val="60000"/>
                    <a:lumOff val="40000"/>
                  </a:srgbClr>
                </a:solidFill>
              </a:rPr>
              <a:pPr/>
              <a:t>9/28/2022</a:t>
            </a:fld>
            <a:endParaRPr lang="en-US" dirty="0">
              <a:solidFill>
                <a:srgbClr val="0F6FC6">
                  <a:lumMod val="60000"/>
                  <a:lumOff val="40000"/>
                </a:srgbClr>
              </a:solidFill>
            </a:endParaRPr>
          </a:p>
        </p:txBody>
      </p:sp>
      <p:sp>
        <p:nvSpPr>
          <p:cNvPr id="5" name="Footer Placeholder 4"/>
          <p:cNvSpPr>
            <a:spLocks noGrp="1"/>
          </p:cNvSpPr>
          <p:nvPr>
            <p:ph type="ftr" sz="quarter" idx="3"/>
          </p:nvPr>
        </p:nvSpPr>
        <p:spPr bwMode="white">
          <a:xfrm>
            <a:off x="3962400" y="6356353"/>
            <a:ext cx="4267200" cy="365125"/>
          </a:xfrm>
          <a:prstGeom prst="rect">
            <a:avLst/>
          </a:prstGeom>
        </p:spPr>
        <p:txBody>
          <a:bodyPr vert="horz" lIns="91440" tIns="45720" rIns="91440" bIns="45720" rtlCol="0" anchor="ctr"/>
          <a:lstStyle>
            <a:lvl1pPr algn="ctr">
              <a:defRPr sz="825" baseline="0">
                <a:solidFill>
                  <a:schemeClr val="accent1">
                    <a:lumMod val="60000"/>
                    <a:lumOff val="40000"/>
                  </a:schemeClr>
                </a:solidFill>
              </a:defRPr>
            </a:lvl1pPr>
          </a:lstStyle>
          <a:p>
            <a:endParaRPr lang="en-US" dirty="0">
              <a:solidFill>
                <a:srgbClr val="0F6FC6">
                  <a:lumMod val="60000"/>
                  <a:lumOff val="40000"/>
                </a:srgbClr>
              </a:solidFill>
            </a:endParaRPr>
          </a:p>
        </p:txBody>
      </p:sp>
      <p:sp>
        <p:nvSpPr>
          <p:cNvPr id="6" name="Slide Number Placeholder 5"/>
          <p:cNvSpPr>
            <a:spLocks noGrp="1"/>
          </p:cNvSpPr>
          <p:nvPr>
            <p:ph type="sldNum" sz="quarter" idx="4"/>
          </p:nvPr>
        </p:nvSpPr>
        <p:spPr bwMode="white">
          <a:xfrm>
            <a:off x="8900160" y="6364227"/>
            <a:ext cx="2844800" cy="365125"/>
          </a:xfrm>
          <a:prstGeom prst="rect">
            <a:avLst/>
          </a:prstGeom>
        </p:spPr>
        <p:txBody>
          <a:bodyPr vert="horz" lIns="91440" tIns="45720" rIns="91440" bIns="45720" rtlCol="0" anchor="ctr"/>
          <a:lstStyle>
            <a:lvl1pPr algn="r">
              <a:defRPr sz="900" b="1" baseline="0">
                <a:solidFill>
                  <a:schemeClr val="accent1">
                    <a:lumMod val="60000"/>
                    <a:lumOff val="40000"/>
                  </a:schemeClr>
                </a:solidFill>
              </a:defRPr>
            </a:lvl1pPr>
          </a:lstStyle>
          <a:p>
            <a:fld id="{7FA05306-A0EB-4A2F-A94A-BF756D3058A4}" type="slidenum">
              <a:rPr lang="en-US" smtClean="0">
                <a:solidFill>
                  <a:srgbClr val="0F6FC6">
                    <a:lumMod val="60000"/>
                    <a:lumOff val="40000"/>
                  </a:srgbClr>
                </a:solidFill>
              </a:rPr>
              <a:pPr/>
              <a:t>‹#›</a:t>
            </a:fld>
            <a:endParaRPr lang="en-US" dirty="0">
              <a:solidFill>
                <a:srgbClr val="0F6FC6">
                  <a:lumMod val="60000"/>
                  <a:lumOff val="40000"/>
                </a:srgbClr>
              </a:solidFill>
            </a:endParaRPr>
          </a:p>
        </p:txBody>
      </p:sp>
    </p:spTree>
    <p:extLst>
      <p:ext uri="{BB962C8B-B14F-4D97-AF65-F5344CB8AC3E}">
        <p14:creationId xmlns:p14="http://schemas.microsoft.com/office/powerpoint/2010/main" val="3575466610"/>
      </p:ext>
    </p:extLst>
  </p:cSld>
  <p:clrMap bg1="lt1" tx1="dk1" bg2="lt2" tx2="dk2" accent1="accent1" accent2="accent2" accent3="accent3" accent4="accent4" accent5="accent5" accent6="accent6" hlink="hlink" folHlink="folHlink"/>
  <p:sldLayoutIdLst>
    <p:sldLayoutId id="2147484283" r:id="rId1"/>
    <p:sldLayoutId id="2147484284" r:id="rId2"/>
    <p:sldLayoutId id="2147484285" r:id="rId3"/>
    <p:sldLayoutId id="2147484286" r:id="rId4"/>
    <p:sldLayoutId id="2147484287" r:id="rId5"/>
    <p:sldLayoutId id="2147484288" r:id="rId6"/>
    <p:sldLayoutId id="2147484289" r:id="rId7"/>
    <p:sldLayoutId id="2147484290" r:id="rId8"/>
    <p:sldLayoutId id="2147484291" r:id="rId9"/>
    <p:sldLayoutId id="2147484292" r:id="rId10"/>
    <p:sldLayoutId id="2147484293" r:id="rId11"/>
  </p:sldLayoutIdLst>
  <p:txStyles>
    <p:titleStyle>
      <a:lvl1pPr algn="ctr" defTabSz="685800" rtl="0" eaLnBrk="1" latinLnBrk="0" hangingPunct="1">
        <a:spcBef>
          <a:spcPct val="0"/>
        </a:spcBef>
        <a:buNone/>
        <a:defRPr sz="2700" kern="1200" cap="all" spc="225"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205740" algn="l" defTabSz="685800" rtl="0" eaLnBrk="1" latinLnBrk="0" hangingPunct="1">
        <a:lnSpc>
          <a:spcPct val="150000"/>
        </a:lnSpc>
        <a:spcBef>
          <a:spcPct val="20000"/>
        </a:spcBef>
        <a:buClrTx/>
        <a:buFont typeface="Wingdings" pitchFamily="2" charset="2"/>
        <a:buChar char="v"/>
        <a:defRPr sz="1350" kern="1200" baseline="0">
          <a:solidFill>
            <a:schemeClr val="tx1"/>
          </a:solidFill>
          <a:latin typeface="+mn-lt"/>
          <a:ea typeface="+mn-ea"/>
          <a:cs typeface="+mn-cs"/>
        </a:defRPr>
      </a:lvl1pPr>
      <a:lvl2pPr marL="557213" indent="-171450" algn="l" defTabSz="6858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2pPr>
      <a:lvl3pPr marL="857250" indent="-171450" algn="l" defTabSz="685800" rtl="0" eaLnBrk="1" latinLnBrk="0" hangingPunct="1">
        <a:spcBef>
          <a:spcPct val="20000"/>
        </a:spcBef>
        <a:buClrTx/>
        <a:buFont typeface="Arial" pitchFamily="34" charset="0"/>
        <a:buChar char="•"/>
        <a:defRPr sz="1050" kern="1200" baseline="0">
          <a:solidFill>
            <a:schemeClr val="tx1"/>
          </a:solidFill>
          <a:latin typeface="+mn-lt"/>
          <a:ea typeface="+mn-ea"/>
          <a:cs typeface="+mn-cs"/>
        </a:defRPr>
      </a:lvl3pPr>
      <a:lvl4pPr marL="1200150" indent="-171450" algn="l" defTabSz="685800" rtl="0" eaLnBrk="1" latinLnBrk="0" hangingPunct="1">
        <a:spcBef>
          <a:spcPct val="20000"/>
        </a:spcBef>
        <a:buClrTx/>
        <a:buFont typeface="Arial" pitchFamily="34" charset="0"/>
        <a:buChar char="•"/>
        <a:defRPr sz="1050" kern="1200" baseline="0">
          <a:solidFill>
            <a:schemeClr val="tx1"/>
          </a:solidFill>
          <a:latin typeface="+mn-lt"/>
          <a:ea typeface="+mn-ea"/>
          <a:cs typeface="+mn-cs"/>
        </a:defRPr>
      </a:lvl4pPr>
      <a:lvl5pPr marL="1543050" indent="-171450" algn="l" defTabSz="685800" rtl="0" eaLnBrk="1" latinLnBrk="0" hangingPunct="1">
        <a:spcBef>
          <a:spcPct val="20000"/>
        </a:spcBef>
        <a:buClrTx/>
        <a:buFont typeface="Arial" pitchFamily="34" charset="0"/>
        <a:buChar char="•"/>
        <a:defRPr sz="1050" kern="1200" baseline="0">
          <a:solidFill>
            <a:schemeClr val="tx1"/>
          </a:solidFill>
          <a:latin typeface="+mn-lt"/>
          <a:ea typeface="+mn-ea"/>
          <a:cs typeface="+mn-cs"/>
        </a:defRPr>
      </a:lvl5pPr>
      <a:lvl6pPr marL="1885950" indent="-171450" algn="l" defTabSz="685800" rtl="0" eaLnBrk="1" latinLnBrk="0" hangingPunct="1">
        <a:spcBef>
          <a:spcPct val="20000"/>
        </a:spcBef>
        <a:buClrTx/>
        <a:buFont typeface="Arial" pitchFamily="34" charset="0"/>
        <a:buChar char="•"/>
        <a:defRPr sz="1050" kern="1200">
          <a:solidFill>
            <a:schemeClr val="tx1"/>
          </a:solidFill>
          <a:latin typeface="+mn-lt"/>
          <a:ea typeface="+mn-ea"/>
          <a:cs typeface="+mn-cs"/>
        </a:defRPr>
      </a:lvl6pPr>
      <a:lvl7pPr marL="2228850" indent="-171450" algn="l" defTabSz="685800" rtl="0" eaLnBrk="1" latinLnBrk="0" hangingPunct="1">
        <a:spcBef>
          <a:spcPct val="20000"/>
        </a:spcBef>
        <a:buClrTx/>
        <a:buFont typeface="Arial" pitchFamily="34" charset="0"/>
        <a:buChar char="•"/>
        <a:defRPr sz="900" kern="1200">
          <a:solidFill>
            <a:schemeClr val="tx1"/>
          </a:solidFill>
          <a:latin typeface="+mn-lt"/>
          <a:ea typeface="+mn-ea"/>
          <a:cs typeface="+mn-cs"/>
        </a:defRPr>
      </a:lvl7pPr>
      <a:lvl8pPr marL="2571750" indent="-171450" algn="l" defTabSz="685800" rtl="0" eaLnBrk="1" latinLnBrk="0" hangingPunct="1">
        <a:spcBef>
          <a:spcPct val="20000"/>
        </a:spcBef>
        <a:buClrTx/>
        <a:buFont typeface="Arial" pitchFamily="34" charset="0"/>
        <a:buChar char="•"/>
        <a:defRPr sz="900" kern="1200" baseline="0">
          <a:solidFill>
            <a:schemeClr val="tx1"/>
          </a:solidFill>
          <a:latin typeface="+mn-lt"/>
          <a:ea typeface="+mn-ea"/>
          <a:cs typeface="+mn-cs"/>
        </a:defRPr>
      </a:lvl8pPr>
      <a:lvl9pPr marL="2914650" indent="-171450" algn="l" defTabSz="685800" rtl="0" eaLnBrk="1" latinLnBrk="0" hangingPunct="1">
        <a:spcBef>
          <a:spcPct val="20000"/>
        </a:spcBef>
        <a:buClrTx/>
        <a:buFont typeface="Arial" pitchFamily="34" charset="0"/>
        <a:buChar char="•"/>
        <a:defRPr sz="9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7" name="Rectangle 6"/>
          <p:cNvSpPr/>
          <p:nvPr/>
        </p:nvSpPr>
        <p:spPr>
          <a:xfrm>
            <a:off x="234697"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7"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1"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1"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5"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9/28/2022</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381721772"/>
      </p:ext>
    </p:extLst>
  </p:cSld>
  <p:clrMap bg1="lt1" tx1="dk1" bg2="lt2" tx2="dk2" accent1="accent1" accent2="accent2" accent3="accent3" accent4="accent4" accent5="accent5" accent6="accent6" hlink="hlink" folHlink="folHlink"/>
  <p:sldLayoutIdLst>
    <p:sldLayoutId id="2147484295" r:id="rId1"/>
    <p:sldLayoutId id="2147484296" r:id="rId2"/>
    <p:sldLayoutId id="2147484297" r:id="rId3"/>
    <p:sldLayoutId id="2147484298" r:id="rId4"/>
    <p:sldLayoutId id="2147484299" r:id="rId5"/>
    <p:sldLayoutId id="2147484300" r:id="rId6"/>
    <p:sldLayoutId id="2147484301" r:id="rId7"/>
    <p:sldLayoutId id="2147484302" r:id="rId8"/>
    <p:sldLayoutId id="2147484303" r:id="rId9"/>
    <p:sldLayoutId id="2147484304" r:id="rId10"/>
    <p:sldLayoutId id="2147484305" r:id="rId11"/>
  </p:sldLayoutIdLst>
  <p:hf sldNum="0" hdr="0" ftr="0" dt="0"/>
  <p:txStyles>
    <p:titleStyle>
      <a:lvl1pPr algn="l" defTabSz="914126" rtl="0" eaLnBrk="1" latinLnBrk="0" hangingPunct="1">
        <a:lnSpc>
          <a:spcPct val="90000"/>
        </a:lnSpc>
        <a:spcBef>
          <a:spcPct val="0"/>
        </a:spcBef>
        <a:buNone/>
        <a:defRPr lang="en-US" sz="3999" i="0" kern="1200" cap="none" spc="0" baseline="0" dirty="0">
          <a:solidFill>
            <a:schemeClr val="tx1">
              <a:lumMod val="85000"/>
              <a:lumOff val="15000"/>
            </a:schemeClr>
          </a:solidFill>
          <a:effectLst/>
          <a:latin typeface="+mj-lt"/>
          <a:ea typeface="+mn-ea"/>
          <a:cs typeface="+mn-cs"/>
        </a:defRPr>
      </a:lvl1pPr>
    </p:titleStyle>
    <p:bodyStyle>
      <a:lvl1pPr marL="182825" indent="-182825" algn="l" defTabSz="914126"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063" indent="-182825" algn="l" defTabSz="914126"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301" indent="-182825" algn="l" defTabSz="914126"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538" indent="-182825" algn="l" defTabSz="914126"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79776" indent="-182825" algn="l" defTabSz="914126"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599520" indent="-228531" algn="l" defTabSz="914126"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899430" indent="-228531" algn="l" defTabSz="914126"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199340" indent="-228531" algn="l" defTabSz="914126"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499250" indent="-228531" algn="l" defTabSz="914126"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6" name="Rectangle 15"/>
          <p:cNvSpPr>
            <a:spLocks noChangeArrowheads="1"/>
          </p:cNvSpPr>
          <p:nvPr/>
        </p:nvSpPr>
        <p:spPr bwMode="white">
          <a:xfrm>
            <a:off x="0" y="3"/>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9" name="Rectangle 8"/>
          <p:cNvSpPr>
            <a:spLocks noChangeArrowheads="1"/>
          </p:cNvSpPr>
          <p:nvPr/>
        </p:nvSpPr>
        <p:spPr bwMode="auto">
          <a:xfrm>
            <a:off x="199136" y="6388388"/>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4" name="Date Placeholder 13"/>
          <p:cNvSpPr>
            <a:spLocks noGrp="1"/>
          </p:cNvSpPr>
          <p:nvPr>
            <p:ph type="dt" sz="half" idx="2"/>
          </p:nvPr>
        </p:nvSpPr>
        <p:spPr>
          <a:xfrm>
            <a:off x="7721600" y="6404984"/>
            <a:ext cx="4059936" cy="365760"/>
          </a:xfrm>
          <a:prstGeom prst="rect">
            <a:avLst/>
          </a:prstGeom>
        </p:spPr>
        <p:txBody>
          <a:bodyPr vert="horz"/>
          <a:lstStyle>
            <a:lvl1pPr algn="r" eaLnBrk="1" latinLnBrk="0" hangingPunct="1">
              <a:defRPr kumimoji="0" sz="1050">
                <a:solidFill>
                  <a:srgbClr val="FFFFFF"/>
                </a:solidFill>
              </a:defRPr>
            </a:lvl1pPr>
          </a:lstStyle>
          <a:p>
            <a:fld id="{65EC4BA6-5DFA-4F37-A633-C862A06D29F3}" type="datetime1">
              <a:rPr lang="en-US" smtClean="0"/>
              <a:t>9/28/2022</a:t>
            </a:fld>
            <a:endParaRPr lang="en-US"/>
          </a:p>
        </p:txBody>
      </p:sp>
      <p:sp>
        <p:nvSpPr>
          <p:cNvPr id="3" name="Footer Placeholder 2"/>
          <p:cNvSpPr>
            <a:spLocks noGrp="1"/>
          </p:cNvSpPr>
          <p:nvPr>
            <p:ph type="ftr" sz="quarter" idx="3"/>
          </p:nvPr>
        </p:nvSpPr>
        <p:spPr>
          <a:xfrm>
            <a:off x="406400" y="6410848"/>
            <a:ext cx="4775200" cy="365760"/>
          </a:xfrm>
          <a:prstGeom prst="rect">
            <a:avLst/>
          </a:prstGeom>
        </p:spPr>
        <p:txBody>
          <a:bodyPr vert="horz"/>
          <a:lstStyle>
            <a:lvl1pPr algn="l" eaLnBrk="1" latinLnBrk="0" hangingPunct="1">
              <a:defRPr kumimoji="0" sz="900">
                <a:solidFill>
                  <a:srgbClr val="FFFFFF"/>
                </a:solidFill>
              </a:defRPr>
            </a:lvl1pPr>
          </a:lstStyle>
          <a:p>
            <a:endParaRPr lang="en-US"/>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lang="en-US" sz="1350" dirty="0">
              <a:solidFill>
                <a:prstClr val="black"/>
              </a:solidFill>
            </a:endParaRPr>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3" name="Slide Number Placeholder 22"/>
          <p:cNvSpPr>
            <a:spLocks noGrp="1"/>
          </p:cNvSpPr>
          <p:nvPr>
            <p:ph type="sldNum" sz="quarter" idx="4"/>
          </p:nvPr>
        </p:nvSpPr>
        <p:spPr>
          <a:xfrm>
            <a:off x="5791200" y="1040177"/>
            <a:ext cx="609600" cy="441325"/>
          </a:xfrm>
          <a:prstGeom prst="rect">
            <a:avLst/>
          </a:prstGeom>
        </p:spPr>
        <p:txBody>
          <a:bodyPr vert="horz" lIns="45720" rIns="45720" anchor="ctr">
            <a:normAutofit/>
          </a:bodyPr>
          <a:lstStyle>
            <a:lvl1pPr algn="ctr" eaLnBrk="1" latinLnBrk="0" hangingPunct="1">
              <a:defRPr kumimoji="0" sz="1200">
                <a:solidFill>
                  <a:schemeClr val="accent3">
                    <a:shade val="75000"/>
                  </a:schemeClr>
                </a:solidFill>
              </a:defRPr>
            </a:lvl1pPr>
          </a:lstStyle>
          <a:p>
            <a:fld id="{6559B511-76D0-4D97-B98F-5F88640BDA68}" type="slidenum">
              <a:rPr lang="en-US" smtClean="0">
                <a:solidFill>
                  <a:srgbClr val="8CADAE">
                    <a:shade val="75000"/>
                  </a:srgbClr>
                </a:solidFill>
              </a:rPr>
              <a:pPr/>
              <a:t>‹#›</a:t>
            </a:fld>
            <a:endParaRPr lang="en-US">
              <a:solidFill>
                <a:srgbClr val="8CADAE">
                  <a:shade val="75000"/>
                </a:srgbClr>
              </a:solidFill>
            </a:endParaRPr>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02336" y="1524000"/>
            <a:ext cx="113792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1824133391"/>
      </p:ext>
    </p:extLst>
  </p:cSld>
  <p:clrMap bg1="lt1" tx1="dk1" bg2="lt2" tx2="dk2" accent1="accent1" accent2="accent2" accent3="accent3" accent4="accent4" accent5="accent5" accent6="accent6" hlink="hlink" folHlink="folHlink"/>
  <p:sldLayoutIdLst>
    <p:sldLayoutId id="2147484307" r:id="rId1"/>
    <p:sldLayoutId id="2147484308" r:id="rId2"/>
    <p:sldLayoutId id="2147484309" r:id="rId3"/>
    <p:sldLayoutId id="2147484310" r:id="rId4"/>
    <p:sldLayoutId id="2147484311" r:id="rId5"/>
    <p:sldLayoutId id="2147484312" r:id="rId6"/>
    <p:sldLayoutId id="2147484313" r:id="rId7"/>
    <p:sldLayoutId id="2147484314" r:id="rId8"/>
    <p:sldLayoutId id="2147484315" r:id="rId9"/>
    <p:sldLayoutId id="2147484316" r:id="rId10"/>
    <p:sldLayoutId id="2147484317" r:id="rId11"/>
    <p:sldLayoutId id="2147484318" r:id="rId12"/>
    <p:sldLayoutId id="2147484319" r:id="rId13"/>
    <p:sldLayoutId id="2147484320" r:id="rId14"/>
    <p:sldLayoutId id="2147484321" r:id="rId15"/>
    <p:sldLayoutId id="2147484322" r:id="rId16"/>
    <p:sldLayoutId id="2147484323" r:id="rId17"/>
    <p:sldLayoutId id="2147484324" r:id="rId18"/>
    <p:sldLayoutId id="2147484325" r:id="rId19"/>
    <p:sldLayoutId id="2147484326" r:id="rId20"/>
    <p:sldLayoutId id="2147484327" r:id="rId21"/>
    <p:sldLayoutId id="2147484328" r:id="rId22"/>
    <p:sldLayoutId id="2147484329" r:id="rId23"/>
    <p:sldLayoutId id="2147484330" r:id="rId24"/>
    <p:sldLayoutId id="2147484331" r:id="rId25"/>
    <p:sldLayoutId id="2147484332" r:id="rId26"/>
    <p:sldLayoutId id="2147484333" r:id="rId27"/>
    <p:sldLayoutId id="2147484334" r:id="rId28"/>
    <p:sldLayoutId id="2147484335" r:id="rId29"/>
    <p:sldLayoutId id="2147484336" r:id="rId30"/>
    <p:sldLayoutId id="2147484337" r:id="rId31"/>
    <p:sldLayoutId id="2147484338" r:id="rId32"/>
    <p:sldLayoutId id="2147484339" r:id="rId33"/>
    <p:sldLayoutId id="2147484340" r:id="rId34"/>
    <p:sldLayoutId id="2147484341" r:id="rId35"/>
    <p:sldLayoutId id="2147484342" r:id="rId36"/>
    <p:sldLayoutId id="2147484343" r:id="rId37"/>
    <p:sldLayoutId id="2147484344" r:id="rId38"/>
    <p:sldLayoutId id="2147484345" r:id="rId39"/>
    <p:sldLayoutId id="2147484346" r:id="rId40"/>
    <p:sldLayoutId id="2147484347" r:id="rId41"/>
    <p:sldLayoutId id="2147484348" r:id="rId42"/>
    <p:sldLayoutId id="2147484349" r:id="rId43"/>
    <p:sldLayoutId id="2147484350" r:id="rId44"/>
    <p:sldLayoutId id="2147484351" r:id="rId45"/>
    <p:sldLayoutId id="2147484352" r:id="rId46"/>
    <p:sldLayoutId id="2147484353" r:id="rId47"/>
    <p:sldLayoutId id="2147484354" r:id="rId48"/>
    <p:sldLayoutId id="2147484355" r:id="rId49"/>
    <p:sldLayoutId id="2147484356" r:id="rId50"/>
    <p:sldLayoutId id="2147484357" r:id="rId51"/>
    <p:sldLayoutId id="2147484358" r:id="rId52"/>
    <p:sldLayoutId id="2147484359" r:id="rId53"/>
    <p:sldLayoutId id="2147484360" r:id="rId54"/>
    <p:sldLayoutId id="2147484361" r:id="rId55"/>
    <p:sldLayoutId id="2147484362" r:id="rId56"/>
    <p:sldLayoutId id="2147484363" r:id="rId57"/>
    <p:sldLayoutId id="2147484364" r:id="rId58"/>
    <p:sldLayoutId id="2147484365" r:id="rId59"/>
    <p:sldLayoutId id="2147484366" r:id="rId60"/>
    <p:sldLayoutId id="2147484367" r:id="rId61"/>
    <p:sldLayoutId id="2147484368" r:id="rId62"/>
    <p:sldLayoutId id="2147484369" r:id="rId63"/>
    <p:sldLayoutId id="2147484370" r:id="rId64"/>
    <p:sldLayoutId id="2147484371" r:id="rId65"/>
    <p:sldLayoutId id="2147484372" r:id="rId66"/>
    <p:sldLayoutId id="2147484373" r:id="rId67"/>
    <p:sldLayoutId id="2147484374" r:id="rId68"/>
    <p:sldLayoutId id="2147484375" r:id="rId69"/>
    <p:sldLayoutId id="2147484376" r:id="rId70"/>
    <p:sldLayoutId id="2147484377" r:id="rId71"/>
    <p:sldLayoutId id="2147484378" r:id="rId72"/>
    <p:sldLayoutId id="2147484379" r:id="rId73"/>
    <p:sldLayoutId id="2147484380" r:id="rId74"/>
    <p:sldLayoutId id="2147484381" r:id="rId75"/>
    <p:sldLayoutId id="2147484382" r:id="rId76"/>
  </p:sldLayoutIdLst>
  <p:hf hdr="0" ftr="0" dt="0"/>
  <p:txStyles>
    <p:titleStyle>
      <a:lvl1pPr algn="ctr" rtl="0" eaLnBrk="1" latinLnBrk="0" hangingPunct="1">
        <a:spcBef>
          <a:spcPct val="0"/>
        </a:spcBef>
        <a:buNone/>
        <a:defRPr kumimoji="0" sz="2475" kern="1200">
          <a:solidFill>
            <a:schemeClr val="accent3">
              <a:shade val="75000"/>
            </a:schemeClr>
          </a:solidFill>
          <a:latin typeface="+mj-lt"/>
          <a:ea typeface="+mj-ea"/>
          <a:cs typeface="+mj-cs"/>
        </a:defRPr>
      </a:lvl1pPr>
    </p:titleStyle>
    <p:bodyStyle>
      <a:lvl1pPr marL="205740" indent="-205740" algn="l" rtl="0" eaLnBrk="1" latinLnBrk="0" hangingPunct="1">
        <a:spcBef>
          <a:spcPct val="20000"/>
        </a:spcBef>
        <a:buClr>
          <a:schemeClr val="accent1"/>
        </a:buClr>
        <a:buSzPct val="85000"/>
        <a:buFont typeface="Wingdings 2"/>
        <a:buChar char=""/>
        <a:defRPr kumimoji="0" sz="2025" kern="1200">
          <a:solidFill>
            <a:schemeClr val="tx1"/>
          </a:solidFill>
          <a:latin typeface="+mn-lt"/>
          <a:ea typeface="+mn-ea"/>
          <a:cs typeface="+mn-cs"/>
        </a:defRPr>
      </a:lvl1pPr>
      <a:lvl2pPr marL="411480" indent="-205740" algn="l" rtl="0" eaLnBrk="1" latinLnBrk="0" hangingPunct="1">
        <a:spcBef>
          <a:spcPct val="20000"/>
        </a:spcBef>
        <a:buClr>
          <a:schemeClr val="accent2"/>
        </a:buClr>
        <a:buSzPct val="70000"/>
        <a:buFont typeface="Wingdings"/>
        <a:buChar char=""/>
        <a:defRPr kumimoji="0" sz="1650" kern="1200">
          <a:solidFill>
            <a:schemeClr val="tx2"/>
          </a:solidFill>
          <a:latin typeface="+mn-lt"/>
          <a:ea typeface="+mn-ea"/>
          <a:cs typeface="+mn-cs"/>
        </a:defRPr>
      </a:lvl2pPr>
      <a:lvl3pPr marL="617220" indent="-171450" algn="l" rtl="0" eaLnBrk="1" latinLnBrk="0" hangingPunct="1">
        <a:spcBef>
          <a:spcPct val="20000"/>
        </a:spcBef>
        <a:buClr>
          <a:schemeClr val="accent3"/>
        </a:buClr>
        <a:buSzPct val="75000"/>
        <a:buFont typeface="Wingdings 2"/>
        <a:buChar char=""/>
        <a:defRPr kumimoji="0" sz="1500" kern="1200">
          <a:solidFill>
            <a:schemeClr val="tx1"/>
          </a:solidFill>
          <a:latin typeface="+mn-lt"/>
          <a:ea typeface="+mn-ea"/>
          <a:cs typeface="+mn-cs"/>
        </a:defRPr>
      </a:lvl3pPr>
      <a:lvl4pPr marL="822960" indent="-171450" algn="l" rtl="0" eaLnBrk="1" latinLnBrk="0" hangingPunct="1">
        <a:spcBef>
          <a:spcPct val="20000"/>
        </a:spcBef>
        <a:buClr>
          <a:schemeClr val="accent4"/>
        </a:buClr>
        <a:buSzPct val="70000"/>
        <a:buFont typeface="Wingdings"/>
        <a:buChar char=""/>
        <a:defRPr kumimoji="0" sz="1500" kern="1200">
          <a:solidFill>
            <a:schemeClr val="tx2"/>
          </a:solidFill>
          <a:latin typeface="+mn-lt"/>
          <a:ea typeface="+mn-ea"/>
          <a:cs typeface="+mn-cs"/>
        </a:defRPr>
      </a:lvl4pPr>
      <a:lvl5pPr marL="1028700" indent="-171450" algn="l" rtl="0" eaLnBrk="1" latinLnBrk="0" hangingPunct="1">
        <a:spcBef>
          <a:spcPct val="20000"/>
        </a:spcBef>
        <a:buClr>
          <a:schemeClr val="accent5"/>
        </a:buClr>
        <a:buFontTx/>
        <a:buChar char="•"/>
        <a:defRPr kumimoji="0" sz="1350" kern="1200">
          <a:solidFill>
            <a:schemeClr val="tx1"/>
          </a:solidFill>
          <a:latin typeface="+mn-lt"/>
          <a:ea typeface="+mn-ea"/>
          <a:cs typeface="+mn-cs"/>
        </a:defRPr>
      </a:lvl5pPr>
      <a:lvl6pPr marL="1234440" indent="-137160" algn="l" rtl="0" eaLnBrk="1" latinLnBrk="0" hangingPunct="1">
        <a:spcBef>
          <a:spcPct val="20000"/>
        </a:spcBef>
        <a:buClr>
          <a:schemeClr val="accent6"/>
        </a:buClr>
        <a:buSzPct val="80000"/>
        <a:buFont typeface="Wingdings 2"/>
        <a:buChar char=""/>
        <a:defRPr kumimoji="0" sz="1350" kern="1200">
          <a:solidFill>
            <a:schemeClr val="tx1"/>
          </a:solidFill>
          <a:latin typeface="+mn-lt"/>
          <a:ea typeface="+mn-ea"/>
          <a:cs typeface="+mn-cs"/>
        </a:defRPr>
      </a:lvl6pPr>
      <a:lvl7pPr marL="1440180" indent="-137160" algn="l" rtl="0" eaLnBrk="1" latinLnBrk="0" hangingPunct="1">
        <a:spcBef>
          <a:spcPct val="20000"/>
        </a:spcBef>
        <a:buClr>
          <a:schemeClr val="accent1">
            <a:shade val="75000"/>
          </a:schemeClr>
        </a:buClr>
        <a:buSzPct val="90000"/>
        <a:buChar char="•"/>
        <a:defRPr kumimoji="0" sz="1200" kern="1200" baseline="0">
          <a:solidFill>
            <a:schemeClr val="tx1"/>
          </a:solidFill>
          <a:latin typeface="+mn-lt"/>
          <a:ea typeface="+mn-ea"/>
          <a:cs typeface="+mn-cs"/>
        </a:defRPr>
      </a:lvl7pPr>
      <a:lvl8pPr marL="1577340" indent="-137160" algn="l" rtl="0" eaLnBrk="1" latinLnBrk="0" hangingPunct="1">
        <a:spcBef>
          <a:spcPct val="20000"/>
        </a:spcBef>
        <a:buClr>
          <a:schemeClr val="accent4">
            <a:shade val="75000"/>
          </a:schemeClr>
        </a:buClr>
        <a:buChar char="•"/>
        <a:defRPr kumimoji="0" sz="1200" kern="1200">
          <a:solidFill>
            <a:schemeClr val="tx1"/>
          </a:solidFill>
          <a:latin typeface="+mn-lt"/>
          <a:ea typeface="+mn-ea"/>
          <a:cs typeface="+mn-cs"/>
        </a:defRPr>
      </a:lvl8pPr>
      <a:lvl9pPr marL="1783080" indent="-137160" algn="l" rtl="0" eaLnBrk="1" latinLnBrk="0" hangingPunct="1">
        <a:spcBef>
          <a:spcPct val="20000"/>
        </a:spcBef>
        <a:buClr>
          <a:schemeClr val="accent2">
            <a:shade val="75000"/>
          </a:schemeClr>
        </a:buClr>
        <a:buSzPct val="90000"/>
        <a:buChar char="•"/>
        <a:defRPr kumimoji="0" sz="105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4763"/>
            <a:ext cx="1418167"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6 w 1000"/>
                  <a:gd name="T5" fmla="*/ 2147483647 h 720"/>
                  <a:gd name="T6" fmla="*/ 6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solidFill>
                    <a:srgbClr val="000000"/>
                  </a:solidFill>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solidFill>
                    <a:srgbClr val="000000"/>
                  </a:solidFill>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solidFill>
                    <a:srgbClr val="000000"/>
                  </a:solidFill>
                </a:endParaRPr>
              </a:p>
            </p:txBody>
          </p:sp>
          <p:sp>
            <p:nvSpPr>
              <p:cNvPr id="1038" name="Freeform 7"/>
              <p:cNvSpPr>
                <a:spLocks/>
              </p:cNvSpPr>
              <p:nvPr/>
            </p:nvSpPr>
            <p:spPr bwMode="ltGray">
              <a:xfrm rot="-5400000">
                <a:off x="-57" y="1752"/>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sz="1800">
                  <a:solidFill>
                    <a:srgbClr val="000000"/>
                  </a:solidFill>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18 h 317"/>
                  <a:gd name="T4" fmla="*/ 624 w 624"/>
                  <a:gd name="T5" fmla="*/ 11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solidFill>
                    <a:srgbClr val="000000"/>
                  </a:solidFill>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6307 h 272"/>
                  <a:gd name="T4" fmla="*/ 240 w 624"/>
                  <a:gd name="T5" fmla="*/ 5568 h 272"/>
                  <a:gd name="T6" fmla="*/ 624 w 624"/>
                  <a:gd name="T7" fmla="*/ 630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solidFill>
                    <a:srgbClr val="000000"/>
                  </a:solidFill>
                </a:endParaRPr>
              </a:p>
            </p:txBody>
          </p:sp>
          <p:sp>
            <p:nvSpPr>
              <p:cNvPr id="1041" name="Freeform 10"/>
              <p:cNvSpPr>
                <a:spLocks/>
              </p:cNvSpPr>
              <p:nvPr/>
            </p:nvSpPr>
            <p:spPr bwMode="ltGray">
              <a:xfrm rot="-5400000">
                <a:off x="156" y="1726"/>
                <a:ext cx="632" cy="315"/>
              </a:xfrm>
              <a:custGeom>
                <a:avLst/>
                <a:gdLst>
                  <a:gd name="T0" fmla="*/ 8 w 632"/>
                  <a:gd name="T1" fmla="*/ 10 h 362"/>
                  <a:gd name="T2" fmla="*/ 8 w 632"/>
                  <a:gd name="T3" fmla="*/ 68 h 362"/>
                  <a:gd name="T4" fmla="*/ 248 w 632"/>
                  <a:gd name="T5" fmla="*/ 68 h 362"/>
                  <a:gd name="T6" fmla="*/ 632 w 632"/>
                  <a:gd name="T7" fmla="*/ 68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solidFill>
                    <a:srgbClr val="000000"/>
                  </a:solidFill>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solidFill>
                    <a:srgbClr val="000000"/>
                  </a:solidFill>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solidFill>
                    <a:srgbClr val="000000"/>
                  </a:solidFill>
                </a:endParaRPr>
              </a:p>
            </p:txBody>
          </p:sp>
          <p:sp>
            <p:nvSpPr>
              <p:cNvPr id="1044" name="Freeform 13"/>
              <p:cNvSpPr>
                <a:spLocks/>
              </p:cNvSpPr>
              <p:nvPr/>
            </p:nvSpPr>
            <p:spPr bwMode="ltGray">
              <a:xfrm rot="-5400000">
                <a:off x="1830" y="1747"/>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sz="1800">
                  <a:solidFill>
                    <a:srgbClr val="000000"/>
                  </a:solidFill>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18 h 317"/>
                  <a:gd name="T4" fmla="*/ 624 w 624"/>
                  <a:gd name="T5" fmla="*/ 11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solidFill>
                    <a:srgbClr val="000000"/>
                  </a:solidFill>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6117 h 272"/>
                  <a:gd name="T4" fmla="*/ 240 w 624"/>
                  <a:gd name="T5" fmla="*/ 5408 h 272"/>
                  <a:gd name="T6" fmla="*/ 624 w 624"/>
                  <a:gd name="T7" fmla="*/ 61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solidFill>
                    <a:srgbClr val="000000"/>
                  </a:solidFill>
                </a:endParaRPr>
              </a:p>
            </p:txBody>
          </p:sp>
          <p:sp>
            <p:nvSpPr>
              <p:cNvPr id="1047" name="Freeform 16"/>
              <p:cNvSpPr>
                <a:spLocks/>
              </p:cNvSpPr>
              <p:nvPr/>
            </p:nvSpPr>
            <p:spPr bwMode="ltGray">
              <a:xfrm rot="-5400000">
                <a:off x="2043"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solidFill>
                    <a:srgbClr val="000000"/>
                  </a:solidFill>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solidFill>
                    <a:srgbClr val="000000"/>
                  </a:solidFill>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solidFill>
                    <a:srgbClr val="000000"/>
                  </a:solidFill>
                </a:endParaRPr>
              </a:p>
            </p:txBody>
          </p:sp>
          <p:sp>
            <p:nvSpPr>
              <p:cNvPr id="1050" name="Freeform 19"/>
              <p:cNvSpPr>
                <a:spLocks/>
              </p:cNvSpPr>
              <p:nvPr/>
            </p:nvSpPr>
            <p:spPr bwMode="ltGray">
              <a:xfrm rot="-5400000">
                <a:off x="4584" y="1747"/>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sz="1800">
                  <a:solidFill>
                    <a:srgbClr val="000000"/>
                  </a:solidFill>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solidFill>
                    <a:srgbClr val="000000"/>
                  </a:solidFill>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6117 h 272"/>
                  <a:gd name="T4" fmla="*/ 240 w 624"/>
                  <a:gd name="T5" fmla="*/ 5408 h 272"/>
                  <a:gd name="T6" fmla="*/ 624 w 624"/>
                  <a:gd name="T7" fmla="*/ 61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solidFill>
                    <a:srgbClr val="000000"/>
                  </a:solidFill>
                </a:endParaRPr>
              </a:p>
            </p:txBody>
          </p:sp>
          <p:sp>
            <p:nvSpPr>
              <p:cNvPr id="1053" name="Freeform 22"/>
              <p:cNvSpPr>
                <a:spLocks/>
              </p:cNvSpPr>
              <p:nvPr/>
            </p:nvSpPr>
            <p:spPr bwMode="ltGray">
              <a:xfrm rot="-5400000">
                <a:off x="4797"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1800">
                  <a:solidFill>
                    <a:srgbClr val="000000"/>
                  </a:solidFill>
                </a:endParaRPr>
              </a:p>
            </p:txBody>
          </p:sp>
        </p:grpSp>
        <p:sp>
          <p:nvSpPr>
            <p:cNvPr id="1033" name="Freeform 23"/>
            <p:cNvSpPr>
              <a:spLocks/>
            </p:cNvSpPr>
            <p:nvPr/>
          </p:nvSpPr>
          <p:spPr bwMode="ltGray">
            <a:xfrm rot="16200000" flipH="1">
              <a:off x="-1954" y="1951"/>
              <a:ext cx="4320" cy="412"/>
            </a:xfrm>
            <a:custGeom>
              <a:avLst/>
              <a:gdLst>
                <a:gd name="T0" fmla="*/ 0 w 5762"/>
                <a:gd name="T1" fmla="*/ 414 h 385"/>
                <a:gd name="T2" fmla="*/ 242 w 5762"/>
                <a:gd name="T3" fmla="*/ 395 h 385"/>
                <a:gd name="T4" fmla="*/ 242 w 5762"/>
                <a:gd name="T5" fmla="*/ 4 h 385"/>
                <a:gd name="T6" fmla="*/ 0 w 5762"/>
                <a:gd name="T7" fmla="*/ 0 h 385"/>
                <a:gd name="T8" fmla="*/ 0 w 5762"/>
                <a:gd name="T9" fmla="*/ 414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solidFill>
                  <a:srgbClr val="000000"/>
                </a:solidFill>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242 w 5761"/>
                <a:gd name="T3" fmla="*/ 0 h 189"/>
                <a:gd name="T4" fmla="*/ 24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solidFill>
                  <a:srgbClr val="000000"/>
                </a:solidFill>
              </a:endParaRPr>
            </a:p>
          </p:txBody>
        </p:sp>
      </p:grpSp>
      <p:sp>
        <p:nvSpPr>
          <p:cNvPr id="1027" name="Rectangle 25"/>
          <p:cNvSpPr>
            <a:spLocks noGrp="1" noChangeArrowheads="1"/>
          </p:cNvSpPr>
          <p:nvPr>
            <p:ph type="title"/>
          </p:nvPr>
        </p:nvSpPr>
        <p:spPr bwMode="auto">
          <a:xfrm>
            <a:off x="1564217" y="4572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26"/>
          <p:cNvSpPr>
            <a:spLocks noGrp="1" noChangeArrowheads="1"/>
          </p:cNvSpPr>
          <p:nvPr>
            <p:ph type="body" idx="1"/>
          </p:nvPr>
        </p:nvSpPr>
        <p:spPr bwMode="auto">
          <a:xfrm>
            <a:off x="1564217" y="1981200"/>
            <a:ext cx="10363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p:cNvSpPr>
            <a:spLocks noGrp="1" noChangeArrowheads="1"/>
          </p:cNvSpPr>
          <p:nvPr>
            <p:ph type="dt" sz="half" idx="2"/>
          </p:nvPr>
        </p:nvSpPr>
        <p:spPr bwMode="auto">
          <a:xfrm>
            <a:off x="1564217" y="6265863"/>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pPr>
              <a:defRPr/>
            </a:pPr>
            <a:endParaRPr lang="en-US">
              <a:solidFill>
                <a:srgbClr val="000000"/>
              </a:solidFill>
            </a:endParaRPr>
          </a:p>
        </p:txBody>
      </p:sp>
      <p:sp>
        <p:nvSpPr>
          <p:cNvPr id="3100" name="Rectangle 28"/>
          <p:cNvSpPr>
            <a:spLocks noGrp="1" noChangeArrowheads="1"/>
          </p:cNvSpPr>
          <p:nvPr>
            <p:ph type="ftr" sz="quarter" idx="3"/>
          </p:nvPr>
        </p:nvSpPr>
        <p:spPr bwMode="auto">
          <a:xfrm>
            <a:off x="4775200" y="624840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pPr>
              <a:defRPr/>
            </a:pPr>
            <a:endParaRPr lang="en-US">
              <a:solidFill>
                <a:srgbClr val="000000"/>
              </a:solidFill>
            </a:endParaRPr>
          </a:p>
        </p:txBody>
      </p:sp>
      <p:sp>
        <p:nvSpPr>
          <p:cNvPr id="3101" name="Rectangle 29"/>
          <p:cNvSpPr>
            <a:spLocks noGrp="1" noChangeArrowheads="1"/>
          </p:cNvSpPr>
          <p:nvPr>
            <p:ph type="sldNum" sz="quarter" idx="4"/>
          </p:nvPr>
        </p:nvSpPr>
        <p:spPr bwMode="auto">
          <a:xfrm>
            <a:off x="93472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pPr>
              <a:defRPr/>
            </a:pPr>
            <a:fld id="{C4C4CC56-F899-44D6-B9F3-D3B4804973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7566415"/>
      </p:ext>
    </p:extLst>
  </p:cSld>
  <p:clrMap bg1="lt1" tx1="dk1" bg2="lt2" tx2="dk2" accent1="accent1" accent2="accent2" accent3="accent3" accent4="accent4" accent5="accent5" accent6="accent6" hlink="hlink" folHlink="folHlink"/>
  <p:sldLayoutIdLst>
    <p:sldLayoutId id="2147484384" r:id="rId1"/>
    <p:sldLayoutId id="2147484385" r:id="rId2"/>
    <p:sldLayoutId id="2147484386" r:id="rId3"/>
    <p:sldLayoutId id="2147484387" r:id="rId4"/>
    <p:sldLayoutId id="2147484388" r:id="rId5"/>
    <p:sldLayoutId id="2147484389" r:id="rId6"/>
    <p:sldLayoutId id="2147484390" r:id="rId7"/>
    <p:sldLayoutId id="2147484391" r:id="rId8"/>
    <p:sldLayoutId id="2147484392" r:id="rId9"/>
    <p:sldLayoutId id="2147484393" r:id="rId10"/>
    <p:sldLayoutId id="2147484394" r:id="rId11"/>
    <p:sldLayoutId id="2147484395" r:id="rId12"/>
    <p:sldLayoutId id="2147484396" r:id="rId13"/>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10871200" y="0"/>
            <a:ext cx="13208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3" name="Title Placeholder 2"/>
          <p:cNvSpPr>
            <a:spLocks noGrp="1"/>
          </p:cNvSpPr>
          <p:nvPr>
            <p:ph type="title"/>
          </p:nvPr>
        </p:nvSpPr>
        <p:spPr>
          <a:xfrm>
            <a:off x="609600" y="320040"/>
            <a:ext cx="9652000" cy="1143000"/>
          </a:xfrm>
          <a:prstGeom prst="rect">
            <a:avLst/>
          </a:prstGeom>
        </p:spPr>
        <p:txBody>
          <a:bodyPr vert="horz" lIns="45720" tIns="0" rIns="45720" bIns="0" anchor="b" anchorCtr="0">
            <a:normAutofit/>
          </a:bodyPr>
          <a:lstStyle/>
          <a:p>
            <a:r>
              <a:rPr kumimoji="0" lang="en-US"/>
              <a:t>Click to edit Master title style</a:t>
            </a:r>
          </a:p>
        </p:txBody>
      </p:sp>
      <p:sp>
        <p:nvSpPr>
          <p:cNvPr id="31" name="Text Placeholder 30"/>
          <p:cNvSpPr>
            <a:spLocks noGrp="1"/>
          </p:cNvSpPr>
          <p:nvPr>
            <p:ph type="body" idx="1"/>
          </p:nvPr>
        </p:nvSpPr>
        <p:spPr>
          <a:xfrm>
            <a:off x="609600" y="1609416"/>
            <a:ext cx="9652000" cy="48463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7" name="Date Placeholder 26"/>
          <p:cNvSpPr>
            <a:spLocks noGrp="1"/>
          </p:cNvSpPr>
          <p:nvPr>
            <p:ph type="dt" sz="half" idx="2"/>
          </p:nvPr>
        </p:nvSpPr>
        <p:spPr>
          <a:xfrm>
            <a:off x="5661248" y="6557946"/>
            <a:ext cx="2669952" cy="226902"/>
          </a:xfrm>
          <a:prstGeom prst="rect">
            <a:avLst/>
          </a:prstGeom>
        </p:spPr>
        <p:txBody>
          <a:bodyPr vert="horz" tIns="0" bIns="0" anchor="b"/>
          <a:lstStyle>
            <a:lvl1pPr algn="l" eaLnBrk="1" latinLnBrk="0" hangingPunct="1">
              <a:defRPr kumimoji="0" sz="1000">
                <a:solidFill>
                  <a:schemeClr val="tx2"/>
                </a:solidFill>
              </a:defRPr>
            </a:lvl1pPr>
            <a:extLst/>
          </a:lstStyle>
          <a:p>
            <a:fld id="{118F21DC-09D6-4F51-912E-F752ADC866A5}" type="datetimeFigureOut">
              <a:rPr lang="en-US" smtClean="0">
                <a:solidFill>
                  <a:srgbClr val="B13F9A"/>
                </a:solidFill>
              </a:rPr>
              <a:pPr/>
              <a:t>9/28/2022</a:t>
            </a:fld>
            <a:endParaRPr lang="en-US">
              <a:solidFill>
                <a:srgbClr val="B13F9A"/>
              </a:solidFill>
            </a:endParaRPr>
          </a:p>
        </p:txBody>
      </p:sp>
      <p:sp>
        <p:nvSpPr>
          <p:cNvPr id="4" name="Footer Placeholder 3"/>
          <p:cNvSpPr>
            <a:spLocks noGrp="1"/>
          </p:cNvSpPr>
          <p:nvPr>
            <p:ph type="ftr" sz="quarter" idx="3"/>
          </p:nvPr>
        </p:nvSpPr>
        <p:spPr>
          <a:xfrm>
            <a:off x="609600" y="6557946"/>
            <a:ext cx="48768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US">
              <a:solidFill>
                <a:srgbClr val="B13F9A"/>
              </a:solidFill>
            </a:endParaRPr>
          </a:p>
        </p:txBody>
      </p:sp>
      <p:sp>
        <p:nvSpPr>
          <p:cNvPr id="16" name="Slide Number Placeholder 15"/>
          <p:cNvSpPr>
            <a:spLocks noGrp="1"/>
          </p:cNvSpPr>
          <p:nvPr>
            <p:ph type="sldNum" sz="quarter" idx="4"/>
          </p:nvPr>
        </p:nvSpPr>
        <p:spPr>
          <a:xfrm>
            <a:off x="8335264" y="6556248"/>
            <a:ext cx="784448"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21EEF427-EC18-4EE8-A77D-4C5C975CB20D}" type="slidenum">
              <a:rPr lang="en-US" smtClean="0">
                <a:solidFill>
                  <a:srgbClr val="B13F9A"/>
                </a:solidFill>
              </a:rPr>
              <a:pPr/>
              <a:t>‹#›</a:t>
            </a:fld>
            <a:endParaRPr lang="en-US">
              <a:solidFill>
                <a:srgbClr val="B13F9A"/>
              </a:solidFill>
            </a:endParaRPr>
          </a:p>
        </p:txBody>
      </p:sp>
    </p:spTree>
    <p:extLst>
      <p:ext uri="{BB962C8B-B14F-4D97-AF65-F5344CB8AC3E}">
        <p14:creationId xmlns:p14="http://schemas.microsoft.com/office/powerpoint/2010/main" val="1598812929"/>
      </p:ext>
    </p:extLst>
  </p:cSld>
  <p:clrMap bg1="lt1" tx1="dk1" bg2="lt2" tx2="dk2" accent1="accent1" accent2="accent2" accent3="accent3" accent4="accent4" accent5="accent5" accent6="accent6" hlink="hlink" folHlink="folHlink"/>
  <p:sldLayoutIdLst>
    <p:sldLayoutId id="2147484398" r:id="rId1"/>
    <p:sldLayoutId id="2147484399" r:id="rId2"/>
    <p:sldLayoutId id="2147484400" r:id="rId3"/>
    <p:sldLayoutId id="2147484401" r:id="rId4"/>
    <p:sldLayoutId id="2147484402" r:id="rId5"/>
    <p:sldLayoutId id="2147484403" r:id="rId6"/>
    <p:sldLayoutId id="2147484404" r:id="rId7"/>
    <p:sldLayoutId id="2147484405" r:id="rId8"/>
    <p:sldLayoutId id="2147484406" r:id="rId9"/>
    <p:sldLayoutId id="2147484407" r:id="rId10"/>
    <p:sldLayoutId id="2147484408"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9F2D2-236F-4C2F-8F8D-ABF36A350AD1}" type="datetimeFigureOut">
              <a:rPr lang="en-US" smtClean="0">
                <a:solidFill>
                  <a:prstClr val="black">
                    <a:tint val="75000"/>
                  </a:prstClr>
                </a:solidFill>
              </a:rPr>
              <a:pPr/>
              <a:t>9/28/2022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E4639E-55F7-436B-BC90-E7C912FFB4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82276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9/28/2022</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240947100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45926" y="675726"/>
            <a:ext cx="9500151" cy="92447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345924" y="1807361"/>
            <a:ext cx="9500149" cy="405143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83125" y="5951812"/>
            <a:ext cx="2844800" cy="365125"/>
          </a:xfrm>
          <a:prstGeom prst="rect">
            <a:avLst/>
          </a:prstGeom>
        </p:spPr>
        <p:txBody>
          <a:bodyPr vert="horz" lIns="91440" tIns="45720" rIns="91440" bIns="45720" rtlCol="0" anchor="b"/>
          <a:lstStyle>
            <a:lvl1pPr algn="r">
              <a:defRPr sz="900">
                <a:solidFill>
                  <a:schemeClr val="tx2"/>
                </a:solidFill>
              </a:defRPr>
            </a:lvl1pPr>
          </a:lstStyle>
          <a:p>
            <a:fld id="{A68A67CB-E290-45D0-8A9E-74E84B944EBC}" type="datetimeFigureOut">
              <a:rPr lang="en-US" smtClean="0">
                <a:solidFill>
                  <a:srgbClr val="FF9000"/>
                </a:solidFill>
              </a:rPr>
              <a:pPr/>
              <a:t>9/28/2022</a:t>
            </a:fld>
            <a:endParaRPr lang="en-US">
              <a:solidFill>
                <a:srgbClr val="FF9000"/>
              </a:solidFill>
            </a:endParaRPr>
          </a:p>
        </p:txBody>
      </p:sp>
      <p:sp>
        <p:nvSpPr>
          <p:cNvPr id="5" name="Footer Placeholder 4"/>
          <p:cNvSpPr>
            <a:spLocks noGrp="1"/>
          </p:cNvSpPr>
          <p:nvPr>
            <p:ph type="ftr" sz="quarter" idx="3"/>
          </p:nvPr>
        </p:nvSpPr>
        <p:spPr>
          <a:xfrm>
            <a:off x="1574595" y="5951812"/>
            <a:ext cx="7008532" cy="365125"/>
          </a:xfrm>
          <a:prstGeom prst="rect">
            <a:avLst/>
          </a:prstGeom>
        </p:spPr>
        <p:txBody>
          <a:bodyPr vert="horz" lIns="91440" tIns="45720" rIns="91440" bIns="45720" rtlCol="0" anchor="b"/>
          <a:lstStyle>
            <a:lvl1pPr algn="l">
              <a:defRPr sz="900">
                <a:solidFill>
                  <a:schemeClr val="tx2"/>
                </a:solidFill>
              </a:defRPr>
            </a:lvl1pPr>
          </a:lstStyle>
          <a:p>
            <a:endParaRPr lang="en-US">
              <a:solidFill>
                <a:srgbClr val="FF9000"/>
              </a:solidFill>
            </a:endParaRPr>
          </a:p>
        </p:txBody>
      </p:sp>
      <p:sp>
        <p:nvSpPr>
          <p:cNvPr id="6" name="Slide Number Placeholder 5"/>
          <p:cNvSpPr>
            <a:spLocks noGrp="1"/>
          </p:cNvSpPr>
          <p:nvPr>
            <p:ph type="sldNum" sz="quarter" idx="4"/>
          </p:nvPr>
        </p:nvSpPr>
        <p:spPr>
          <a:xfrm>
            <a:off x="763548" y="5951812"/>
            <a:ext cx="811049" cy="365125"/>
          </a:xfrm>
          <a:prstGeom prst="rect">
            <a:avLst/>
          </a:prstGeom>
        </p:spPr>
        <p:txBody>
          <a:bodyPr vert="horz" lIns="91440" tIns="45720" rIns="91440" bIns="45720" rtlCol="0" anchor="b"/>
          <a:lstStyle>
            <a:lvl1pPr algn="l">
              <a:defRPr sz="1800">
                <a:solidFill>
                  <a:schemeClr val="tx2"/>
                </a:solidFill>
              </a:defRPr>
            </a:lvl1pPr>
          </a:lstStyle>
          <a:p>
            <a:fld id="{1771623C-7D28-4A44-9DE1-7483AB10DDD9}" type="slidenum">
              <a:rPr lang="en-US" smtClean="0">
                <a:solidFill>
                  <a:srgbClr val="FF9000"/>
                </a:solidFill>
              </a:rPr>
              <a:pPr/>
              <a:t>‹#›</a:t>
            </a:fld>
            <a:endParaRPr lang="en-US">
              <a:solidFill>
                <a:srgbClr val="FF9000"/>
              </a:solidFill>
            </a:endParaRPr>
          </a:p>
        </p:txBody>
      </p:sp>
      <p:grpSp>
        <p:nvGrpSpPr>
          <p:cNvPr id="61" name="Group 60"/>
          <p:cNvGrpSpPr/>
          <p:nvPr/>
        </p:nvGrpSpPr>
        <p:grpSpPr>
          <a:xfrm>
            <a:off x="-44793" y="3"/>
            <a:ext cx="12236793" cy="6857999"/>
            <a:chOff x="-33595" y="0"/>
            <a:chExt cx="9177595" cy="6857999"/>
          </a:xfrm>
        </p:grpSpPr>
        <p:grpSp>
          <p:nvGrpSpPr>
            <p:cNvPr id="62" name="Group 182"/>
            <p:cNvGrpSpPr/>
            <p:nvPr/>
          </p:nvGrpSpPr>
          <p:grpSpPr>
            <a:xfrm>
              <a:off x="-33595" y="437091"/>
              <a:ext cx="9074452" cy="6174255"/>
              <a:chOff x="-33595" y="437091"/>
              <a:chExt cx="9074452" cy="6174255"/>
            </a:xfrm>
          </p:grpSpPr>
          <p:sp>
            <p:nvSpPr>
              <p:cNvPr id="92" name="Freeform 12"/>
              <p:cNvSpPr>
                <a:spLocks noChangeAspect="1"/>
              </p:cNvSpPr>
              <p:nvPr/>
            </p:nvSpPr>
            <p:spPr bwMode="auto">
              <a:xfrm rot="8051039">
                <a:off x="-11813" y="3783436"/>
                <a:ext cx="1054883" cy="1098447"/>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93" name="Freeform 28"/>
              <p:cNvSpPr>
                <a:spLocks noChangeAspect="1"/>
              </p:cNvSpPr>
              <p:nvPr/>
            </p:nvSpPr>
            <p:spPr bwMode="auto">
              <a:xfrm rot="7569598">
                <a:off x="558950" y="196683"/>
                <a:ext cx="832668" cy="1313484"/>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94" name="Freeform 36"/>
              <p:cNvSpPr>
                <a:spLocks noChangeAspect="1"/>
              </p:cNvSpPr>
              <p:nvPr/>
            </p:nvSpPr>
            <p:spPr bwMode="auto">
              <a:xfrm rot="11849821">
                <a:off x="7750232" y="597775"/>
                <a:ext cx="1064273" cy="1063143"/>
              </a:xfrm>
              <a:custGeom>
                <a:avLst/>
                <a:gdLst/>
                <a:ahLst/>
                <a:cxnLst>
                  <a:cxn ang="0">
                    <a:pos x="1280" y="874"/>
                  </a:cxn>
                  <a:cxn ang="0">
                    <a:pos x="1142" y="974"/>
                  </a:cxn>
                  <a:cxn ang="0">
                    <a:pos x="1150" y="944"/>
                  </a:cxn>
                  <a:cxn ang="0">
                    <a:pos x="1196" y="832"/>
                  </a:cxn>
                  <a:cxn ang="0">
                    <a:pos x="1194" y="590"/>
                  </a:cxn>
                  <a:cxn ang="0">
                    <a:pos x="1152" y="368"/>
                  </a:cxn>
                  <a:cxn ang="0">
                    <a:pos x="1020" y="148"/>
                  </a:cxn>
                  <a:cxn ang="0">
                    <a:pos x="958" y="62"/>
                  </a:cxn>
                  <a:cxn ang="0">
                    <a:pos x="942" y="0"/>
                  </a:cxn>
                  <a:cxn ang="0">
                    <a:pos x="930" y="44"/>
                  </a:cxn>
                  <a:cxn ang="0">
                    <a:pos x="884" y="120"/>
                  </a:cxn>
                  <a:cxn ang="0">
                    <a:pos x="738" y="346"/>
                  </a:cxn>
                  <a:cxn ang="0">
                    <a:pos x="702" y="516"/>
                  </a:cxn>
                  <a:cxn ang="0">
                    <a:pos x="680" y="794"/>
                  </a:cxn>
                  <a:cxn ang="0">
                    <a:pos x="724" y="930"/>
                  </a:cxn>
                  <a:cxn ang="0">
                    <a:pos x="744" y="972"/>
                  </a:cxn>
                  <a:cxn ang="0">
                    <a:pos x="636" y="896"/>
                  </a:cxn>
                  <a:cxn ang="0">
                    <a:pos x="504" y="826"/>
                  </a:cxn>
                  <a:cxn ang="0">
                    <a:pos x="118" y="794"/>
                  </a:cxn>
                  <a:cxn ang="0">
                    <a:pos x="72" y="836"/>
                  </a:cxn>
                  <a:cxn ang="0">
                    <a:pos x="232" y="986"/>
                  </a:cxn>
                  <a:cxn ang="0">
                    <a:pos x="424" y="1194"/>
                  </a:cxn>
                  <a:cxn ang="0">
                    <a:pos x="608" y="1266"/>
                  </a:cxn>
                  <a:cxn ang="0">
                    <a:pos x="698" y="1248"/>
                  </a:cxn>
                  <a:cxn ang="0">
                    <a:pos x="708" y="1268"/>
                  </a:cxn>
                  <a:cxn ang="0">
                    <a:pos x="558" y="1382"/>
                  </a:cxn>
                  <a:cxn ang="0">
                    <a:pos x="416" y="1562"/>
                  </a:cxn>
                  <a:cxn ang="0">
                    <a:pos x="460" y="1634"/>
                  </a:cxn>
                  <a:cxn ang="0">
                    <a:pos x="628" y="1588"/>
                  </a:cxn>
                  <a:cxn ang="0">
                    <a:pos x="752" y="1516"/>
                  </a:cxn>
                  <a:cxn ang="0">
                    <a:pos x="784" y="1576"/>
                  </a:cxn>
                  <a:cxn ang="0">
                    <a:pos x="816" y="1560"/>
                  </a:cxn>
                  <a:cxn ang="0">
                    <a:pos x="858" y="1422"/>
                  </a:cxn>
                  <a:cxn ang="0">
                    <a:pos x="904" y="1368"/>
                  </a:cxn>
                  <a:cxn ang="0">
                    <a:pos x="878" y="1664"/>
                  </a:cxn>
                  <a:cxn ang="0">
                    <a:pos x="810" y="1824"/>
                  </a:cxn>
                  <a:cxn ang="0">
                    <a:pos x="780" y="1854"/>
                  </a:cxn>
                  <a:cxn ang="0">
                    <a:pos x="806" y="1876"/>
                  </a:cxn>
                  <a:cxn ang="0">
                    <a:pos x="874" y="1868"/>
                  </a:cxn>
                  <a:cxn ang="0">
                    <a:pos x="904" y="1856"/>
                  </a:cxn>
                  <a:cxn ang="0">
                    <a:pos x="952" y="1680"/>
                  </a:cxn>
                  <a:cxn ang="0">
                    <a:pos x="988" y="1342"/>
                  </a:cxn>
                  <a:cxn ang="0">
                    <a:pos x="1062" y="1548"/>
                  </a:cxn>
                  <a:cxn ang="0">
                    <a:pos x="1084" y="1572"/>
                  </a:cxn>
                  <a:cxn ang="0">
                    <a:pos x="1112" y="1566"/>
                  </a:cxn>
                  <a:cxn ang="0">
                    <a:pos x="1162" y="1530"/>
                  </a:cxn>
                  <a:cxn ang="0">
                    <a:pos x="1344" y="1620"/>
                  </a:cxn>
                  <a:cxn ang="0">
                    <a:pos x="1498" y="1638"/>
                  </a:cxn>
                  <a:cxn ang="0">
                    <a:pos x="1402" y="1462"/>
                  </a:cxn>
                  <a:cxn ang="0">
                    <a:pos x="1230" y="1306"/>
                  </a:cxn>
                  <a:cxn ang="0">
                    <a:pos x="1164" y="1252"/>
                  </a:cxn>
                  <a:cxn ang="0">
                    <a:pos x="1216" y="1260"/>
                  </a:cxn>
                  <a:cxn ang="0">
                    <a:pos x="1358" y="1250"/>
                  </a:cxn>
                  <a:cxn ang="0">
                    <a:pos x="1576" y="1076"/>
                  </a:cxn>
                  <a:cxn ang="0">
                    <a:pos x="1744" y="892"/>
                  </a:cxn>
                  <a:cxn ang="0">
                    <a:pos x="1880" y="802"/>
                  </a:cxn>
                  <a:cxn ang="0">
                    <a:pos x="1528" y="798"/>
                  </a:cxn>
                </a:cxnLst>
                <a:rect l="0" t="0" r="r" b="b"/>
                <a:pathLst>
                  <a:path w="1884" h="1882">
                    <a:moveTo>
                      <a:pt x="1380" y="826"/>
                    </a:moveTo>
                    <a:lnTo>
                      <a:pt x="1380" y="826"/>
                    </a:lnTo>
                    <a:lnTo>
                      <a:pt x="1364" y="830"/>
                    </a:lnTo>
                    <a:lnTo>
                      <a:pt x="1348" y="836"/>
                    </a:lnTo>
                    <a:lnTo>
                      <a:pt x="1314" y="852"/>
                    </a:lnTo>
                    <a:lnTo>
                      <a:pt x="1280" y="874"/>
                    </a:lnTo>
                    <a:lnTo>
                      <a:pt x="1248" y="896"/>
                    </a:lnTo>
                    <a:lnTo>
                      <a:pt x="1190" y="940"/>
                    </a:lnTo>
                    <a:lnTo>
                      <a:pt x="1156" y="968"/>
                    </a:lnTo>
                    <a:lnTo>
                      <a:pt x="1156" y="968"/>
                    </a:lnTo>
                    <a:lnTo>
                      <a:pt x="1148" y="972"/>
                    </a:lnTo>
                    <a:lnTo>
                      <a:pt x="1142" y="974"/>
                    </a:lnTo>
                    <a:lnTo>
                      <a:pt x="1140" y="972"/>
                    </a:lnTo>
                    <a:lnTo>
                      <a:pt x="1138" y="968"/>
                    </a:lnTo>
                    <a:lnTo>
                      <a:pt x="1138" y="960"/>
                    </a:lnTo>
                    <a:lnTo>
                      <a:pt x="1138" y="956"/>
                    </a:lnTo>
                    <a:lnTo>
                      <a:pt x="1138" y="956"/>
                    </a:lnTo>
                    <a:lnTo>
                      <a:pt x="1150" y="944"/>
                    </a:lnTo>
                    <a:lnTo>
                      <a:pt x="1160" y="930"/>
                    </a:lnTo>
                    <a:lnTo>
                      <a:pt x="1168" y="916"/>
                    </a:lnTo>
                    <a:lnTo>
                      <a:pt x="1176" y="900"/>
                    </a:lnTo>
                    <a:lnTo>
                      <a:pt x="1182" y="884"/>
                    </a:lnTo>
                    <a:lnTo>
                      <a:pt x="1188" y="868"/>
                    </a:lnTo>
                    <a:lnTo>
                      <a:pt x="1196" y="832"/>
                    </a:lnTo>
                    <a:lnTo>
                      <a:pt x="1202" y="794"/>
                    </a:lnTo>
                    <a:lnTo>
                      <a:pt x="1204" y="754"/>
                    </a:lnTo>
                    <a:lnTo>
                      <a:pt x="1204" y="712"/>
                    </a:lnTo>
                    <a:lnTo>
                      <a:pt x="1202" y="672"/>
                    </a:lnTo>
                    <a:lnTo>
                      <a:pt x="1198" y="630"/>
                    </a:lnTo>
                    <a:lnTo>
                      <a:pt x="1194" y="590"/>
                    </a:lnTo>
                    <a:lnTo>
                      <a:pt x="1182" y="516"/>
                    </a:lnTo>
                    <a:lnTo>
                      <a:pt x="1170" y="454"/>
                    </a:lnTo>
                    <a:lnTo>
                      <a:pt x="1162" y="408"/>
                    </a:lnTo>
                    <a:lnTo>
                      <a:pt x="1162" y="408"/>
                    </a:lnTo>
                    <a:lnTo>
                      <a:pt x="1160" y="388"/>
                    </a:lnTo>
                    <a:lnTo>
                      <a:pt x="1152" y="368"/>
                    </a:lnTo>
                    <a:lnTo>
                      <a:pt x="1144" y="346"/>
                    </a:lnTo>
                    <a:lnTo>
                      <a:pt x="1134" y="324"/>
                    </a:lnTo>
                    <a:lnTo>
                      <a:pt x="1108" y="276"/>
                    </a:lnTo>
                    <a:lnTo>
                      <a:pt x="1078" y="230"/>
                    </a:lnTo>
                    <a:lnTo>
                      <a:pt x="1048" y="186"/>
                    </a:lnTo>
                    <a:lnTo>
                      <a:pt x="1020" y="148"/>
                    </a:lnTo>
                    <a:lnTo>
                      <a:pt x="998" y="120"/>
                    </a:lnTo>
                    <a:lnTo>
                      <a:pt x="984" y="104"/>
                    </a:lnTo>
                    <a:lnTo>
                      <a:pt x="984" y="104"/>
                    </a:lnTo>
                    <a:lnTo>
                      <a:pt x="974" y="94"/>
                    </a:lnTo>
                    <a:lnTo>
                      <a:pt x="966" y="78"/>
                    </a:lnTo>
                    <a:lnTo>
                      <a:pt x="958" y="62"/>
                    </a:lnTo>
                    <a:lnTo>
                      <a:pt x="952" y="44"/>
                    </a:lnTo>
                    <a:lnTo>
                      <a:pt x="944" y="14"/>
                    </a:lnTo>
                    <a:lnTo>
                      <a:pt x="942" y="0"/>
                    </a:lnTo>
                    <a:lnTo>
                      <a:pt x="942" y="0"/>
                    </a:lnTo>
                    <a:lnTo>
                      <a:pt x="942" y="0"/>
                    </a:lnTo>
                    <a:lnTo>
                      <a:pt x="942" y="0"/>
                    </a:lnTo>
                    <a:lnTo>
                      <a:pt x="942" y="0"/>
                    </a:lnTo>
                    <a:lnTo>
                      <a:pt x="942" y="0"/>
                    </a:lnTo>
                    <a:lnTo>
                      <a:pt x="942" y="0"/>
                    </a:lnTo>
                    <a:lnTo>
                      <a:pt x="942" y="0"/>
                    </a:lnTo>
                    <a:lnTo>
                      <a:pt x="938" y="14"/>
                    </a:lnTo>
                    <a:lnTo>
                      <a:pt x="930" y="44"/>
                    </a:lnTo>
                    <a:lnTo>
                      <a:pt x="924" y="62"/>
                    </a:lnTo>
                    <a:lnTo>
                      <a:pt x="918" y="78"/>
                    </a:lnTo>
                    <a:lnTo>
                      <a:pt x="910" y="94"/>
                    </a:lnTo>
                    <a:lnTo>
                      <a:pt x="900" y="104"/>
                    </a:lnTo>
                    <a:lnTo>
                      <a:pt x="900" y="104"/>
                    </a:lnTo>
                    <a:lnTo>
                      <a:pt x="884" y="120"/>
                    </a:lnTo>
                    <a:lnTo>
                      <a:pt x="862" y="148"/>
                    </a:lnTo>
                    <a:lnTo>
                      <a:pt x="834" y="186"/>
                    </a:lnTo>
                    <a:lnTo>
                      <a:pt x="804" y="230"/>
                    </a:lnTo>
                    <a:lnTo>
                      <a:pt x="776" y="276"/>
                    </a:lnTo>
                    <a:lnTo>
                      <a:pt x="750" y="324"/>
                    </a:lnTo>
                    <a:lnTo>
                      <a:pt x="738" y="346"/>
                    </a:lnTo>
                    <a:lnTo>
                      <a:pt x="730" y="368"/>
                    </a:lnTo>
                    <a:lnTo>
                      <a:pt x="724" y="388"/>
                    </a:lnTo>
                    <a:lnTo>
                      <a:pt x="720" y="408"/>
                    </a:lnTo>
                    <a:lnTo>
                      <a:pt x="720" y="408"/>
                    </a:lnTo>
                    <a:lnTo>
                      <a:pt x="712" y="454"/>
                    </a:lnTo>
                    <a:lnTo>
                      <a:pt x="702" y="516"/>
                    </a:lnTo>
                    <a:lnTo>
                      <a:pt x="690" y="590"/>
                    </a:lnTo>
                    <a:lnTo>
                      <a:pt x="684" y="630"/>
                    </a:lnTo>
                    <a:lnTo>
                      <a:pt x="680" y="672"/>
                    </a:lnTo>
                    <a:lnTo>
                      <a:pt x="678" y="712"/>
                    </a:lnTo>
                    <a:lnTo>
                      <a:pt x="678" y="754"/>
                    </a:lnTo>
                    <a:lnTo>
                      <a:pt x="680" y="794"/>
                    </a:lnTo>
                    <a:lnTo>
                      <a:pt x="686" y="832"/>
                    </a:lnTo>
                    <a:lnTo>
                      <a:pt x="694" y="868"/>
                    </a:lnTo>
                    <a:lnTo>
                      <a:pt x="700" y="884"/>
                    </a:lnTo>
                    <a:lnTo>
                      <a:pt x="708" y="900"/>
                    </a:lnTo>
                    <a:lnTo>
                      <a:pt x="714" y="916"/>
                    </a:lnTo>
                    <a:lnTo>
                      <a:pt x="724" y="930"/>
                    </a:lnTo>
                    <a:lnTo>
                      <a:pt x="734" y="944"/>
                    </a:lnTo>
                    <a:lnTo>
                      <a:pt x="744" y="956"/>
                    </a:lnTo>
                    <a:lnTo>
                      <a:pt x="744" y="956"/>
                    </a:lnTo>
                    <a:lnTo>
                      <a:pt x="746" y="960"/>
                    </a:lnTo>
                    <a:lnTo>
                      <a:pt x="746" y="968"/>
                    </a:lnTo>
                    <a:lnTo>
                      <a:pt x="744" y="972"/>
                    </a:lnTo>
                    <a:lnTo>
                      <a:pt x="740" y="974"/>
                    </a:lnTo>
                    <a:lnTo>
                      <a:pt x="736" y="972"/>
                    </a:lnTo>
                    <a:lnTo>
                      <a:pt x="728" y="968"/>
                    </a:lnTo>
                    <a:lnTo>
                      <a:pt x="728" y="968"/>
                    </a:lnTo>
                    <a:lnTo>
                      <a:pt x="694" y="940"/>
                    </a:lnTo>
                    <a:lnTo>
                      <a:pt x="636" y="896"/>
                    </a:lnTo>
                    <a:lnTo>
                      <a:pt x="602" y="874"/>
                    </a:lnTo>
                    <a:lnTo>
                      <a:pt x="568" y="852"/>
                    </a:lnTo>
                    <a:lnTo>
                      <a:pt x="534" y="836"/>
                    </a:lnTo>
                    <a:lnTo>
                      <a:pt x="518" y="830"/>
                    </a:lnTo>
                    <a:lnTo>
                      <a:pt x="504" y="826"/>
                    </a:lnTo>
                    <a:lnTo>
                      <a:pt x="504" y="826"/>
                    </a:lnTo>
                    <a:lnTo>
                      <a:pt x="442" y="812"/>
                    </a:lnTo>
                    <a:lnTo>
                      <a:pt x="402" y="804"/>
                    </a:lnTo>
                    <a:lnTo>
                      <a:pt x="354" y="798"/>
                    </a:lnTo>
                    <a:lnTo>
                      <a:pt x="292" y="794"/>
                    </a:lnTo>
                    <a:lnTo>
                      <a:pt x="216" y="792"/>
                    </a:lnTo>
                    <a:lnTo>
                      <a:pt x="118" y="794"/>
                    </a:lnTo>
                    <a:lnTo>
                      <a:pt x="0" y="800"/>
                    </a:lnTo>
                    <a:lnTo>
                      <a:pt x="0" y="800"/>
                    </a:lnTo>
                    <a:lnTo>
                      <a:pt x="4" y="802"/>
                    </a:lnTo>
                    <a:lnTo>
                      <a:pt x="18" y="806"/>
                    </a:lnTo>
                    <a:lnTo>
                      <a:pt x="40" y="816"/>
                    </a:lnTo>
                    <a:lnTo>
                      <a:pt x="72" y="836"/>
                    </a:lnTo>
                    <a:lnTo>
                      <a:pt x="92" y="850"/>
                    </a:lnTo>
                    <a:lnTo>
                      <a:pt x="114" y="870"/>
                    </a:lnTo>
                    <a:lnTo>
                      <a:pt x="140" y="892"/>
                    </a:lnTo>
                    <a:lnTo>
                      <a:pt x="168" y="918"/>
                    </a:lnTo>
                    <a:lnTo>
                      <a:pt x="198" y="950"/>
                    </a:lnTo>
                    <a:lnTo>
                      <a:pt x="232" y="986"/>
                    </a:lnTo>
                    <a:lnTo>
                      <a:pt x="268" y="1028"/>
                    </a:lnTo>
                    <a:lnTo>
                      <a:pt x="306" y="1076"/>
                    </a:lnTo>
                    <a:lnTo>
                      <a:pt x="306" y="1076"/>
                    </a:lnTo>
                    <a:lnTo>
                      <a:pt x="348" y="1124"/>
                    </a:lnTo>
                    <a:lnTo>
                      <a:pt x="386" y="1162"/>
                    </a:lnTo>
                    <a:lnTo>
                      <a:pt x="424" y="1194"/>
                    </a:lnTo>
                    <a:lnTo>
                      <a:pt x="460" y="1218"/>
                    </a:lnTo>
                    <a:lnTo>
                      <a:pt x="494" y="1238"/>
                    </a:lnTo>
                    <a:lnTo>
                      <a:pt x="526" y="1250"/>
                    </a:lnTo>
                    <a:lnTo>
                      <a:pt x="556" y="1260"/>
                    </a:lnTo>
                    <a:lnTo>
                      <a:pt x="584" y="1264"/>
                    </a:lnTo>
                    <a:lnTo>
                      <a:pt x="608" y="1266"/>
                    </a:lnTo>
                    <a:lnTo>
                      <a:pt x="632" y="1266"/>
                    </a:lnTo>
                    <a:lnTo>
                      <a:pt x="650" y="1264"/>
                    </a:lnTo>
                    <a:lnTo>
                      <a:pt x="668" y="1260"/>
                    </a:lnTo>
                    <a:lnTo>
                      <a:pt x="690" y="1252"/>
                    </a:lnTo>
                    <a:lnTo>
                      <a:pt x="698" y="1248"/>
                    </a:lnTo>
                    <a:lnTo>
                      <a:pt x="698" y="1248"/>
                    </a:lnTo>
                    <a:lnTo>
                      <a:pt x="704" y="1248"/>
                    </a:lnTo>
                    <a:lnTo>
                      <a:pt x="716" y="1250"/>
                    </a:lnTo>
                    <a:lnTo>
                      <a:pt x="720" y="1252"/>
                    </a:lnTo>
                    <a:lnTo>
                      <a:pt x="720" y="1256"/>
                    </a:lnTo>
                    <a:lnTo>
                      <a:pt x="718" y="1260"/>
                    </a:lnTo>
                    <a:lnTo>
                      <a:pt x="708" y="1268"/>
                    </a:lnTo>
                    <a:lnTo>
                      <a:pt x="708" y="1268"/>
                    </a:lnTo>
                    <a:lnTo>
                      <a:pt x="686" y="1282"/>
                    </a:lnTo>
                    <a:lnTo>
                      <a:pt x="652" y="1306"/>
                    </a:lnTo>
                    <a:lnTo>
                      <a:pt x="608" y="1338"/>
                    </a:lnTo>
                    <a:lnTo>
                      <a:pt x="584" y="1360"/>
                    </a:lnTo>
                    <a:lnTo>
                      <a:pt x="558" y="1382"/>
                    </a:lnTo>
                    <a:lnTo>
                      <a:pt x="532" y="1406"/>
                    </a:lnTo>
                    <a:lnTo>
                      <a:pt x="506" y="1434"/>
                    </a:lnTo>
                    <a:lnTo>
                      <a:pt x="482" y="1462"/>
                    </a:lnTo>
                    <a:lnTo>
                      <a:pt x="458" y="1494"/>
                    </a:lnTo>
                    <a:lnTo>
                      <a:pt x="436" y="1526"/>
                    </a:lnTo>
                    <a:lnTo>
                      <a:pt x="416" y="1562"/>
                    </a:lnTo>
                    <a:lnTo>
                      <a:pt x="400" y="1598"/>
                    </a:lnTo>
                    <a:lnTo>
                      <a:pt x="386" y="1638"/>
                    </a:lnTo>
                    <a:lnTo>
                      <a:pt x="386" y="1638"/>
                    </a:lnTo>
                    <a:lnTo>
                      <a:pt x="396" y="1638"/>
                    </a:lnTo>
                    <a:lnTo>
                      <a:pt x="422" y="1638"/>
                    </a:lnTo>
                    <a:lnTo>
                      <a:pt x="460" y="1634"/>
                    </a:lnTo>
                    <a:lnTo>
                      <a:pt x="484" y="1632"/>
                    </a:lnTo>
                    <a:lnTo>
                      <a:pt x="510" y="1626"/>
                    </a:lnTo>
                    <a:lnTo>
                      <a:pt x="538" y="1620"/>
                    </a:lnTo>
                    <a:lnTo>
                      <a:pt x="568" y="1612"/>
                    </a:lnTo>
                    <a:lnTo>
                      <a:pt x="598" y="1602"/>
                    </a:lnTo>
                    <a:lnTo>
                      <a:pt x="628" y="1588"/>
                    </a:lnTo>
                    <a:lnTo>
                      <a:pt x="660" y="1572"/>
                    </a:lnTo>
                    <a:lnTo>
                      <a:pt x="690" y="1552"/>
                    </a:lnTo>
                    <a:lnTo>
                      <a:pt x="720" y="1530"/>
                    </a:lnTo>
                    <a:lnTo>
                      <a:pt x="750" y="1504"/>
                    </a:lnTo>
                    <a:lnTo>
                      <a:pt x="750" y="1504"/>
                    </a:lnTo>
                    <a:lnTo>
                      <a:pt x="752" y="1516"/>
                    </a:lnTo>
                    <a:lnTo>
                      <a:pt x="758" y="1542"/>
                    </a:lnTo>
                    <a:lnTo>
                      <a:pt x="764" y="1556"/>
                    </a:lnTo>
                    <a:lnTo>
                      <a:pt x="770" y="1566"/>
                    </a:lnTo>
                    <a:lnTo>
                      <a:pt x="774" y="1570"/>
                    </a:lnTo>
                    <a:lnTo>
                      <a:pt x="778" y="1574"/>
                    </a:lnTo>
                    <a:lnTo>
                      <a:pt x="784" y="1576"/>
                    </a:lnTo>
                    <a:lnTo>
                      <a:pt x="790" y="1576"/>
                    </a:lnTo>
                    <a:lnTo>
                      <a:pt x="790" y="1576"/>
                    </a:lnTo>
                    <a:lnTo>
                      <a:pt x="798" y="1572"/>
                    </a:lnTo>
                    <a:lnTo>
                      <a:pt x="806" y="1570"/>
                    </a:lnTo>
                    <a:lnTo>
                      <a:pt x="812" y="1564"/>
                    </a:lnTo>
                    <a:lnTo>
                      <a:pt x="816" y="1560"/>
                    </a:lnTo>
                    <a:lnTo>
                      <a:pt x="820" y="1552"/>
                    </a:lnTo>
                    <a:lnTo>
                      <a:pt x="820" y="1548"/>
                    </a:lnTo>
                    <a:lnTo>
                      <a:pt x="820" y="1548"/>
                    </a:lnTo>
                    <a:lnTo>
                      <a:pt x="828" y="1522"/>
                    </a:lnTo>
                    <a:lnTo>
                      <a:pt x="846" y="1458"/>
                    </a:lnTo>
                    <a:lnTo>
                      <a:pt x="858" y="1422"/>
                    </a:lnTo>
                    <a:lnTo>
                      <a:pt x="872" y="1386"/>
                    </a:lnTo>
                    <a:lnTo>
                      <a:pt x="888" y="1354"/>
                    </a:lnTo>
                    <a:lnTo>
                      <a:pt x="896" y="1340"/>
                    </a:lnTo>
                    <a:lnTo>
                      <a:pt x="904" y="1330"/>
                    </a:lnTo>
                    <a:lnTo>
                      <a:pt x="904" y="1330"/>
                    </a:lnTo>
                    <a:lnTo>
                      <a:pt x="904" y="1368"/>
                    </a:lnTo>
                    <a:lnTo>
                      <a:pt x="904" y="1428"/>
                    </a:lnTo>
                    <a:lnTo>
                      <a:pt x="900" y="1500"/>
                    </a:lnTo>
                    <a:lnTo>
                      <a:pt x="896" y="1540"/>
                    </a:lnTo>
                    <a:lnTo>
                      <a:pt x="892" y="1582"/>
                    </a:lnTo>
                    <a:lnTo>
                      <a:pt x="886" y="1622"/>
                    </a:lnTo>
                    <a:lnTo>
                      <a:pt x="878" y="1664"/>
                    </a:lnTo>
                    <a:lnTo>
                      <a:pt x="870" y="1702"/>
                    </a:lnTo>
                    <a:lnTo>
                      <a:pt x="858" y="1738"/>
                    </a:lnTo>
                    <a:lnTo>
                      <a:pt x="844" y="1772"/>
                    </a:lnTo>
                    <a:lnTo>
                      <a:pt x="828" y="1800"/>
                    </a:lnTo>
                    <a:lnTo>
                      <a:pt x="820" y="1814"/>
                    </a:lnTo>
                    <a:lnTo>
                      <a:pt x="810" y="1824"/>
                    </a:lnTo>
                    <a:lnTo>
                      <a:pt x="800" y="1834"/>
                    </a:lnTo>
                    <a:lnTo>
                      <a:pt x="788" y="1842"/>
                    </a:lnTo>
                    <a:lnTo>
                      <a:pt x="788" y="1842"/>
                    </a:lnTo>
                    <a:lnTo>
                      <a:pt x="784" y="1846"/>
                    </a:lnTo>
                    <a:lnTo>
                      <a:pt x="780" y="1850"/>
                    </a:lnTo>
                    <a:lnTo>
                      <a:pt x="780" y="1854"/>
                    </a:lnTo>
                    <a:lnTo>
                      <a:pt x="780" y="1858"/>
                    </a:lnTo>
                    <a:lnTo>
                      <a:pt x="784" y="1862"/>
                    </a:lnTo>
                    <a:lnTo>
                      <a:pt x="788" y="1866"/>
                    </a:lnTo>
                    <a:lnTo>
                      <a:pt x="788" y="1866"/>
                    </a:lnTo>
                    <a:lnTo>
                      <a:pt x="796" y="1872"/>
                    </a:lnTo>
                    <a:lnTo>
                      <a:pt x="806" y="1876"/>
                    </a:lnTo>
                    <a:lnTo>
                      <a:pt x="816" y="1880"/>
                    </a:lnTo>
                    <a:lnTo>
                      <a:pt x="828" y="1882"/>
                    </a:lnTo>
                    <a:lnTo>
                      <a:pt x="842" y="1882"/>
                    </a:lnTo>
                    <a:lnTo>
                      <a:pt x="858" y="1878"/>
                    </a:lnTo>
                    <a:lnTo>
                      <a:pt x="874" y="1868"/>
                    </a:lnTo>
                    <a:lnTo>
                      <a:pt x="874" y="1868"/>
                    </a:lnTo>
                    <a:lnTo>
                      <a:pt x="878" y="1866"/>
                    </a:lnTo>
                    <a:lnTo>
                      <a:pt x="884" y="1864"/>
                    </a:lnTo>
                    <a:lnTo>
                      <a:pt x="892" y="1864"/>
                    </a:lnTo>
                    <a:lnTo>
                      <a:pt x="896" y="1862"/>
                    </a:lnTo>
                    <a:lnTo>
                      <a:pt x="900" y="1860"/>
                    </a:lnTo>
                    <a:lnTo>
                      <a:pt x="904" y="1856"/>
                    </a:lnTo>
                    <a:lnTo>
                      <a:pt x="908" y="1850"/>
                    </a:lnTo>
                    <a:lnTo>
                      <a:pt x="908" y="1850"/>
                    </a:lnTo>
                    <a:lnTo>
                      <a:pt x="920" y="1822"/>
                    </a:lnTo>
                    <a:lnTo>
                      <a:pt x="932" y="1784"/>
                    </a:lnTo>
                    <a:lnTo>
                      <a:pt x="942" y="1738"/>
                    </a:lnTo>
                    <a:lnTo>
                      <a:pt x="952" y="1680"/>
                    </a:lnTo>
                    <a:lnTo>
                      <a:pt x="960" y="1610"/>
                    </a:lnTo>
                    <a:lnTo>
                      <a:pt x="968" y="1530"/>
                    </a:lnTo>
                    <a:lnTo>
                      <a:pt x="974" y="1436"/>
                    </a:lnTo>
                    <a:lnTo>
                      <a:pt x="980" y="1330"/>
                    </a:lnTo>
                    <a:lnTo>
                      <a:pt x="980" y="1330"/>
                    </a:lnTo>
                    <a:lnTo>
                      <a:pt x="988" y="1342"/>
                    </a:lnTo>
                    <a:lnTo>
                      <a:pt x="996" y="1356"/>
                    </a:lnTo>
                    <a:lnTo>
                      <a:pt x="1012" y="1388"/>
                    </a:lnTo>
                    <a:lnTo>
                      <a:pt x="1026" y="1424"/>
                    </a:lnTo>
                    <a:lnTo>
                      <a:pt x="1038" y="1460"/>
                    </a:lnTo>
                    <a:lnTo>
                      <a:pt x="1056" y="1522"/>
                    </a:lnTo>
                    <a:lnTo>
                      <a:pt x="1062" y="1548"/>
                    </a:lnTo>
                    <a:lnTo>
                      <a:pt x="1062" y="1548"/>
                    </a:lnTo>
                    <a:lnTo>
                      <a:pt x="1062" y="1552"/>
                    </a:lnTo>
                    <a:lnTo>
                      <a:pt x="1066" y="1560"/>
                    </a:lnTo>
                    <a:lnTo>
                      <a:pt x="1070" y="1564"/>
                    </a:lnTo>
                    <a:lnTo>
                      <a:pt x="1076" y="1570"/>
                    </a:lnTo>
                    <a:lnTo>
                      <a:pt x="1084" y="1572"/>
                    </a:lnTo>
                    <a:lnTo>
                      <a:pt x="1094" y="1576"/>
                    </a:lnTo>
                    <a:lnTo>
                      <a:pt x="1094" y="1576"/>
                    </a:lnTo>
                    <a:lnTo>
                      <a:pt x="1100" y="1576"/>
                    </a:lnTo>
                    <a:lnTo>
                      <a:pt x="1104" y="1574"/>
                    </a:lnTo>
                    <a:lnTo>
                      <a:pt x="1108" y="1570"/>
                    </a:lnTo>
                    <a:lnTo>
                      <a:pt x="1112" y="1566"/>
                    </a:lnTo>
                    <a:lnTo>
                      <a:pt x="1120" y="1556"/>
                    </a:lnTo>
                    <a:lnTo>
                      <a:pt x="1124" y="1542"/>
                    </a:lnTo>
                    <a:lnTo>
                      <a:pt x="1132" y="1516"/>
                    </a:lnTo>
                    <a:lnTo>
                      <a:pt x="1134" y="1504"/>
                    </a:lnTo>
                    <a:lnTo>
                      <a:pt x="1134" y="1504"/>
                    </a:lnTo>
                    <a:lnTo>
                      <a:pt x="1162" y="1530"/>
                    </a:lnTo>
                    <a:lnTo>
                      <a:pt x="1192" y="1552"/>
                    </a:lnTo>
                    <a:lnTo>
                      <a:pt x="1224" y="1572"/>
                    </a:lnTo>
                    <a:lnTo>
                      <a:pt x="1254" y="1588"/>
                    </a:lnTo>
                    <a:lnTo>
                      <a:pt x="1286" y="1602"/>
                    </a:lnTo>
                    <a:lnTo>
                      <a:pt x="1316" y="1612"/>
                    </a:lnTo>
                    <a:lnTo>
                      <a:pt x="1344" y="1620"/>
                    </a:lnTo>
                    <a:lnTo>
                      <a:pt x="1372" y="1626"/>
                    </a:lnTo>
                    <a:lnTo>
                      <a:pt x="1398" y="1632"/>
                    </a:lnTo>
                    <a:lnTo>
                      <a:pt x="1422" y="1634"/>
                    </a:lnTo>
                    <a:lnTo>
                      <a:pt x="1462" y="1638"/>
                    </a:lnTo>
                    <a:lnTo>
                      <a:pt x="1488" y="1638"/>
                    </a:lnTo>
                    <a:lnTo>
                      <a:pt x="1498" y="1638"/>
                    </a:lnTo>
                    <a:lnTo>
                      <a:pt x="1498" y="1638"/>
                    </a:lnTo>
                    <a:lnTo>
                      <a:pt x="1484" y="1598"/>
                    </a:lnTo>
                    <a:lnTo>
                      <a:pt x="1466" y="1562"/>
                    </a:lnTo>
                    <a:lnTo>
                      <a:pt x="1446" y="1526"/>
                    </a:lnTo>
                    <a:lnTo>
                      <a:pt x="1424" y="1494"/>
                    </a:lnTo>
                    <a:lnTo>
                      <a:pt x="1402" y="1462"/>
                    </a:lnTo>
                    <a:lnTo>
                      <a:pt x="1376" y="1434"/>
                    </a:lnTo>
                    <a:lnTo>
                      <a:pt x="1350" y="1406"/>
                    </a:lnTo>
                    <a:lnTo>
                      <a:pt x="1326" y="1382"/>
                    </a:lnTo>
                    <a:lnTo>
                      <a:pt x="1300" y="1360"/>
                    </a:lnTo>
                    <a:lnTo>
                      <a:pt x="1276" y="1338"/>
                    </a:lnTo>
                    <a:lnTo>
                      <a:pt x="1230" y="1306"/>
                    </a:lnTo>
                    <a:lnTo>
                      <a:pt x="1196" y="1282"/>
                    </a:lnTo>
                    <a:lnTo>
                      <a:pt x="1176" y="1268"/>
                    </a:lnTo>
                    <a:lnTo>
                      <a:pt x="1176" y="1268"/>
                    </a:lnTo>
                    <a:lnTo>
                      <a:pt x="1166" y="1260"/>
                    </a:lnTo>
                    <a:lnTo>
                      <a:pt x="1162" y="1256"/>
                    </a:lnTo>
                    <a:lnTo>
                      <a:pt x="1164" y="1252"/>
                    </a:lnTo>
                    <a:lnTo>
                      <a:pt x="1168" y="1250"/>
                    </a:lnTo>
                    <a:lnTo>
                      <a:pt x="1178" y="1248"/>
                    </a:lnTo>
                    <a:lnTo>
                      <a:pt x="1184" y="1248"/>
                    </a:lnTo>
                    <a:lnTo>
                      <a:pt x="1184" y="1248"/>
                    </a:lnTo>
                    <a:lnTo>
                      <a:pt x="1192" y="1252"/>
                    </a:lnTo>
                    <a:lnTo>
                      <a:pt x="1216" y="1260"/>
                    </a:lnTo>
                    <a:lnTo>
                      <a:pt x="1232" y="1264"/>
                    </a:lnTo>
                    <a:lnTo>
                      <a:pt x="1252" y="1266"/>
                    </a:lnTo>
                    <a:lnTo>
                      <a:pt x="1274" y="1266"/>
                    </a:lnTo>
                    <a:lnTo>
                      <a:pt x="1300" y="1264"/>
                    </a:lnTo>
                    <a:lnTo>
                      <a:pt x="1328" y="1260"/>
                    </a:lnTo>
                    <a:lnTo>
                      <a:pt x="1358" y="1250"/>
                    </a:lnTo>
                    <a:lnTo>
                      <a:pt x="1390" y="1238"/>
                    </a:lnTo>
                    <a:lnTo>
                      <a:pt x="1424" y="1218"/>
                    </a:lnTo>
                    <a:lnTo>
                      <a:pt x="1460" y="1194"/>
                    </a:lnTo>
                    <a:lnTo>
                      <a:pt x="1498" y="1162"/>
                    </a:lnTo>
                    <a:lnTo>
                      <a:pt x="1536" y="1124"/>
                    </a:lnTo>
                    <a:lnTo>
                      <a:pt x="1576" y="1076"/>
                    </a:lnTo>
                    <a:lnTo>
                      <a:pt x="1576" y="1076"/>
                    </a:lnTo>
                    <a:lnTo>
                      <a:pt x="1616" y="1028"/>
                    </a:lnTo>
                    <a:lnTo>
                      <a:pt x="1652" y="986"/>
                    </a:lnTo>
                    <a:lnTo>
                      <a:pt x="1684" y="950"/>
                    </a:lnTo>
                    <a:lnTo>
                      <a:pt x="1716" y="918"/>
                    </a:lnTo>
                    <a:lnTo>
                      <a:pt x="1744" y="892"/>
                    </a:lnTo>
                    <a:lnTo>
                      <a:pt x="1768" y="870"/>
                    </a:lnTo>
                    <a:lnTo>
                      <a:pt x="1790" y="850"/>
                    </a:lnTo>
                    <a:lnTo>
                      <a:pt x="1810" y="836"/>
                    </a:lnTo>
                    <a:lnTo>
                      <a:pt x="1844" y="816"/>
                    </a:lnTo>
                    <a:lnTo>
                      <a:pt x="1866" y="806"/>
                    </a:lnTo>
                    <a:lnTo>
                      <a:pt x="1880" y="802"/>
                    </a:lnTo>
                    <a:lnTo>
                      <a:pt x="1884" y="800"/>
                    </a:lnTo>
                    <a:lnTo>
                      <a:pt x="1884" y="800"/>
                    </a:lnTo>
                    <a:lnTo>
                      <a:pt x="1764" y="794"/>
                    </a:lnTo>
                    <a:lnTo>
                      <a:pt x="1668" y="792"/>
                    </a:lnTo>
                    <a:lnTo>
                      <a:pt x="1590" y="794"/>
                    </a:lnTo>
                    <a:lnTo>
                      <a:pt x="1528" y="798"/>
                    </a:lnTo>
                    <a:lnTo>
                      <a:pt x="1480" y="804"/>
                    </a:lnTo>
                    <a:lnTo>
                      <a:pt x="1442" y="812"/>
                    </a:lnTo>
                    <a:lnTo>
                      <a:pt x="1380" y="826"/>
                    </a:lnTo>
                    <a:lnTo>
                      <a:pt x="1380" y="82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95" name="Freeform 32"/>
              <p:cNvSpPr>
                <a:spLocks noChangeAspect="1"/>
              </p:cNvSpPr>
              <p:nvPr/>
            </p:nvSpPr>
            <p:spPr bwMode="auto">
              <a:xfrm rot="6220444">
                <a:off x="7291403" y="1558152"/>
                <a:ext cx="570505" cy="1349733"/>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96" name="Freeform 16"/>
              <p:cNvSpPr>
                <a:spLocks noChangeAspect="1"/>
              </p:cNvSpPr>
              <p:nvPr/>
            </p:nvSpPr>
            <p:spPr bwMode="auto">
              <a:xfrm rot="6533397">
                <a:off x="7959862" y="4914145"/>
                <a:ext cx="854656" cy="1307334"/>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97" name="Freeform 20"/>
              <p:cNvSpPr>
                <a:spLocks noChangeAspect="1"/>
              </p:cNvSpPr>
              <p:nvPr/>
            </p:nvSpPr>
            <p:spPr bwMode="auto">
              <a:xfrm rot="7604267">
                <a:off x="7426592" y="5451070"/>
                <a:ext cx="795973" cy="1524580"/>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grpSp>
        <p:grpSp>
          <p:nvGrpSpPr>
            <p:cNvPr id="63" name="Group 189"/>
            <p:cNvGrpSpPr/>
            <p:nvPr/>
          </p:nvGrpSpPr>
          <p:grpSpPr>
            <a:xfrm>
              <a:off x="1" y="189385"/>
              <a:ext cx="9143999" cy="6668614"/>
              <a:chOff x="1" y="189385"/>
              <a:chExt cx="9143999" cy="6668614"/>
            </a:xfrm>
          </p:grpSpPr>
          <p:sp>
            <p:nvSpPr>
              <p:cNvPr id="82" name="Freeform 12"/>
              <p:cNvSpPr>
                <a:spLocks noChangeAspect="1"/>
              </p:cNvSpPr>
              <p:nvPr/>
            </p:nvSpPr>
            <p:spPr bwMode="auto">
              <a:xfrm rot="19954067">
                <a:off x="7722899" y="3726444"/>
                <a:ext cx="934359" cy="972946"/>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83" name="Freeform 20"/>
              <p:cNvSpPr>
                <a:spLocks noChangeAspect="1"/>
              </p:cNvSpPr>
              <p:nvPr/>
            </p:nvSpPr>
            <p:spPr bwMode="auto">
              <a:xfrm rot="12859877">
                <a:off x="6911677" y="5192992"/>
                <a:ext cx="658602" cy="1261468"/>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8000"/>
                </a:schemeClr>
              </a:solidFill>
              <a:ln w="9525">
                <a:noFill/>
                <a:round/>
                <a:headEnd/>
                <a:tailEnd/>
              </a:ln>
              <a:effectLst>
                <a:glow rad="50800">
                  <a:schemeClr val="accent1">
                    <a:alpha val="20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84" name="Freeform 12"/>
              <p:cNvSpPr>
                <a:spLocks noChangeAspect="1"/>
              </p:cNvSpPr>
              <p:nvPr/>
            </p:nvSpPr>
            <p:spPr bwMode="auto">
              <a:xfrm rot="1886122">
                <a:off x="7260150" y="2458059"/>
                <a:ext cx="819391" cy="853231"/>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85" name="Freeform 16"/>
              <p:cNvSpPr>
                <a:spLocks noChangeAspect="1"/>
              </p:cNvSpPr>
              <p:nvPr/>
            </p:nvSpPr>
            <p:spPr bwMode="auto">
              <a:xfrm rot="19458545">
                <a:off x="8145717" y="189385"/>
                <a:ext cx="644376" cy="985678"/>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86" name="Freeform 32"/>
              <p:cNvSpPr>
                <a:spLocks noChangeAspect="1"/>
              </p:cNvSpPr>
              <p:nvPr/>
            </p:nvSpPr>
            <p:spPr bwMode="auto">
              <a:xfrm rot="16200000">
                <a:off x="7201560" y="869773"/>
                <a:ext cx="359022" cy="849390"/>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8000"/>
                </a:schemeClr>
              </a:solidFill>
              <a:ln w="9525">
                <a:noFill/>
                <a:round/>
                <a:headEnd/>
                <a:tailEnd/>
              </a:ln>
              <a:effectLst>
                <a:glow rad="50800">
                  <a:schemeClr val="accent1">
                    <a:alpha val="18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87" name="Freeform 28"/>
              <p:cNvSpPr>
                <a:spLocks noChangeAspect="1"/>
              </p:cNvSpPr>
              <p:nvPr/>
            </p:nvSpPr>
            <p:spPr bwMode="auto">
              <a:xfrm rot="2065346">
                <a:off x="782448" y="200491"/>
                <a:ext cx="753489" cy="1188586"/>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88" name="Freeform 39"/>
              <p:cNvSpPr>
                <a:spLocks noChangeAspect="1"/>
              </p:cNvSpPr>
              <p:nvPr/>
            </p:nvSpPr>
            <p:spPr bwMode="auto">
              <a:xfrm>
                <a:off x="8828844" y="1270466"/>
                <a:ext cx="315155" cy="776632"/>
              </a:xfrm>
              <a:custGeom>
                <a:avLst/>
                <a:gdLst>
                  <a:gd name="T0" fmla="*/ 60 w 280"/>
                  <a:gd name="T1" fmla="*/ 500 h 690"/>
                  <a:gd name="T2" fmla="*/ 70 w 280"/>
                  <a:gd name="T3" fmla="*/ 516 h 690"/>
                  <a:gd name="T4" fmla="*/ 78 w 280"/>
                  <a:gd name="T5" fmla="*/ 538 h 690"/>
                  <a:gd name="T6" fmla="*/ 82 w 280"/>
                  <a:gd name="T7" fmla="*/ 594 h 690"/>
                  <a:gd name="T8" fmla="*/ 82 w 280"/>
                  <a:gd name="T9" fmla="*/ 648 h 690"/>
                  <a:gd name="T10" fmla="*/ 78 w 280"/>
                  <a:gd name="T11" fmla="*/ 684 h 690"/>
                  <a:gd name="T12" fmla="*/ 78 w 280"/>
                  <a:gd name="T13" fmla="*/ 690 h 690"/>
                  <a:gd name="T14" fmla="*/ 110 w 280"/>
                  <a:gd name="T15" fmla="*/ 672 h 690"/>
                  <a:gd name="T16" fmla="*/ 158 w 280"/>
                  <a:gd name="T17" fmla="*/ 646 h 690"/>
                  <a:gd name="T18" fmla="*/ 210 w 280"/>
                  <a:gd name="T19" fmla="*/ 628 h 690"/>
                  <a:gd name="T20" fmla="*/ 244 w 280"/>
                  <a:gd name="T21" fmla="*/ 624 h 690"/>
                  <a:gd name="T22" fmla="*/ 252 w 280"/>
                  <a:gd name="T23" fmla="*/ 626 h 690"/>
                  <a:gd name="T24" fmla="*/ 280 w 280"/>
                  <a:gd name="T25" fmla="*/ 582 h 690"/>
                  <a:gd name="T26" fmla="*/ 280 w 280"/>
                  <a:gd name="T27" fmla="*/ 0 h 690"/>
                  <a:gd name="T28" fmla="*/ 250 w 280"/>
                  <a:gd name="T29" fmla="*/ 2 h 690"/>
                  <a:gd name="T30" fmla="*/ 216 w 280"/>
                  <a:gd name="T31" fmla="*/ 8 h 690"/>
                  <a:gd name="T32" fmla="*/ 192 w 280"/>
                  <a:gd name="T33" fmla="*/ 18 h 690"/>
                  <a:gd name="T34" fmla="*/ 174 w 280"/>
                  <a:gd name="T35" fmla="*/ 32 h 690"/>
                  <a:gd name="T36" fmla="*/ 152 w 280"/>
                  <a:gd name="T37" fmla="*/ 60 h 690"/>
                  <a:gd name="T38" fmla="*/ 146 w 280"/>
                  <a:gd name="T39" fmla="*/ 84 h 690"/>
                  <a:gd name="T40" fmla="*/ 168 w 280"/>
                  <a:gd name="T41" fmla="*/ 88 h 690"/>
                  <a:gd name="T42" fmla="*/ 202 w 280"/>
                  <a:gd name="T43" fmla="*/ 98 h 690"/>
                  <a:gd name="T44" fmla="*/ 222 w 280"/>
                  <a:gd name="T45" fmla="*/ 110 h 690"/>
                  <a:gd name="T46" fmla="*/ 230 w 280"/>
                  <a:gd name="T47" fmla="*/ 124 h 690"/>
                  <a:gd name="T48" fmla="*/ 230 w 280"/>
                  <a:gd name="T49" fmla="*/ 138 h 690"/>
                  <a:gd name="T50" fmla="*/ 220 w 280"/>
                  <a:gd name="T51" fmla="*/ 152 h 690"/>
                  <a:gd name="T52" fmla="*/ 192 w 280"/>
                  <a:gd name="T53" fmla="*/ 176 h 690"/>
                  <a:gd name="T54" fmla="*/ 142 w 280"/>
                  <a:gd name="T55" fmla="*/ 206 h 690"/>
                  <a:gd name="T56" fmla="*/ 58 w 280"/>
                  <a:gd name="T57" fmla="*/ 242 h 690"/>
                  <a:gd name="T58" fmla="*/ 0 w 280"/>
                  <a:gd name="T59" fmla="*/ 264 h 690"/>
                  <a:gd name="T60" fmla="*/ 20 w 280"/>
                  <a:gd name="T61" fmla="*/ 266 h 690"/>
                  <a:gd name="T62" fmla="*/ 52 w 280"/>
                  <a:gd name="T63" fmla="*/ 274 h 690"/>
                  <a:gd name="T64" fmla="*/ 78 w 280"/>
                  <a:gd name="T65" fmla="*/ 284 h 690"/>
                  <a:gd name="T66" fmla="*/ 96 w 280"/>
                  <a:gd name="T67" fmla="*/ 298 h 690"/>
                  <a:gd name="T68" fmla="*/ 108 w 280"/>
                  <a:gd name="T69" fmla="*/ 316 h 690"/>
                  <a:gd name="T70" fmla="*/ 116 w 280"/>
                  <a:gd name="T71" fmla="*/ 334 h 690"/>
                  <a:gd name="T72" fmla="*/ 116 w 280"/>
                  <a:gd name="T73" fmla="*/ 366 h 690"/>
                  <a:gd name="T74" fmla="*/ 108 w 280"/>
                  <a:gd name="T75" fmla="*/ 408 h 690"/>
                  <a:gd name="T76" fmla="*/ 90 w 280"/>
                  <a:gd name="T77" fmla="*/ 448 h 690"/>
                  <a:gd name="T78" fmla="*/ 66 w 280"/>
                  <a:gd name="T79" fmla="*/ 490 h 690"/>
                  <a:gd name="T80" fmla="*/ 60 w 280"/>
                  <a:gd name="T81" fmla="*/ 50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690">
                    <a:moveTo>
                      <a:pt x="60" y="500"/>
                    </a:moveTo>
                    <a:lnTo>
                      <a:pt x="60" y="500"/>
                    </a:lnTo>
                    <a:lnTo>
                      <a:pt x="66" y="506"/>
                    </a:lnTo>
                    <a:lnTo>
                      <a:pt x="70" y="516"/>
                    </a:lnTo>
                    <a:lnTo>
                      <a:pt x="74" y="526"/>
                    </a:lnTo>
                    <a:lnTo>
                      <a:pt x="78" y="538"/>
                    </a:lnTo>
                    <a:lnTo>
                      <a:pt x="82" y="566"/>
                    </a:lnTo>
                    <a:lnTo>
                      <a:pt x="82" y="594"/>
                    </a:lnTo>
                    <a:lnTo>
                      <a:pt x="82" y="622"/>
                    </a:lnTo>
                    <a:lnTo>
                      <a:pt x="82" y="648"/>
                    </a:lnTo>
                    <a:lnTo>
                      <a:pt x="78" y="684"/>
                    </a:lnTo>
                    <a:lnTo>
                      <a:pt x="78" y="684"/>
                    </a:lnTo>
                    <a:lnTo>
                      <a:pt x="76" y="690"/>
                    </a:lnTo>
                    <a:lnTo>
                      <a:pt x="78" y="690"/>
                    </a:lnTo>
                    <a:lnTo>
                      <a:pt x="78" y="690"/>
                    </a:lnTo>
                    <a:lnTo>
                      <a:pt x="110" y="672"/>
                    </a:lnTo>
                    <a:lnTo>
                      <a:pt x="132" y="658"/>
                    </a:lnTo>
                    <a:lnTo>
                      <a:pt x="158" y="646"/>
                    </a:lnTo>
                    <a:lnTo>
                      <a:pt x="184" y="636"/>
                    </a:lnTo>
                    <a:lnTo>
                      <a:pt x="210" y="628"/>
                    </a:lnTo>
                    <a:lnTo>
                      <a:pt x="234" y="624"/>
                    </a:lnTo>
                    <a:lnTo>
                      <a:pt x="244" y="624"/>
                    </a:lnTo>
                    <a:lnTo>
                      <a:pt x="252" y="626"/>
                    </a:lnTo>
                    <a:lnTo>
                      <a:pt x="252" y="626"/>
                    </a:lnTo>
                    <a:lnTo>
                      <a:pt x="260" y="612"/>
                    </a:lnTo>
                    <a:lnTo>
                      <a:pt x="280" y="582"/>
                    </a:lnTo>
                    <a:lnTo>
                      <a:pt x="280" y="0"/>
                    </a:lnTo>
                    <a:lnTo>
                      <a:pt x="280" y="0"/>
                    </a:lnTo>
                    <a:lnTo>
                      <a:pt x="250" y="2"/>
                    </a:lnTo>
                    <a:lnTo>
                      <a:pt x="250" y="2"/>
                    </a:lnTo>
                    <a:lnTo>
                      <a:pt x="232" y="4"/>
                    </a:lnTo>
                    <a:lnTo>
                      <a:pt x="216" y="8"/>
                    </a:lnTo>
                    <a:lnTo>
                      <a:pt x="204" y="12"/>
                    </a:lnTo>
                    <a:lnTo>
                      <a:pt x="192" y="18"/>
                    </a:lnTo>
                    <a:lnTo>
                      <a:pt x="182" y="24"/>
                    </a:lnTo>
                    <a:lnTo>
                      <a:pt x="174" y="32"/>
                    </a:lnTo>
                    <a:lnTo>
                      <a:pt x="160" y="46"/>
                    </a:lnTo>
                    <a:lnTo>
                      <a:pt x="152" y="60"/>
                    </a:lnTo>
                    <a:lnTo>
                      <a:pt x="148" y="72"/>
                    </a:lnTo>
                    <a:lnTo>
                      <a:pt x="146" y="84"/>
                    </a:lnTo>
                    <a:lnTo>
                      <a:pt x="146" y="84"/>
                    </a:lnTo>
                    <a:lnTo>
                      <a:pt x="168" y="88"/>
                    </a:lnTo>
                    <a:lnTo>
                      <a:pt x="186" y="94"/>
                    </a:lnTo>
                    <a:lnTo>
                      <a:pt x="202" y="98"/>
                    </a:lnTo>
                    <a:lnTo>
                      <a:pt x="214" y="104"/>
                    </a:lnTo>
                    <a:lnTo>
                      <a:pt x="222" y="110"/>
                    </a:lnTo>
                    <a:lnTo>
                      <a:pt x="228" y="116"/>
                    </a:lnTo>
                    <a:lnTo>
                      <a:pt x="230" y="124"/>
                    </a:lnTo>
                    <a:lnTo>
                      <a:pt x="230" y="130"/>
                    </a:lnTo>
                    <a:lnTo>
                      <a:pt x="230" y="138"/>
                    </a:lnTo>
                    <a:lnTo>
                      <a:pt x="226" y="146"/>
                    </a:lnTo>
                    <a:lnTo>
                      <a:pt x="220" y="152"/>
                    </a:lnTo>
                    <a:lnTo>
                      <a:pt x="212" y="160"/>
                    </a:lnTo>
                    <a:lnTo>
                      <a:pt x="192" y="176"/>
                    </a:lnTo>
                    <a:lnTo>
                      <a:pt x="168" y="190"/>
                    </a:lnTo>
                    <a:lnTo>
                      <a:pt x="142" y="206"/>
                    </a:lnTo>
                    <a:lnTo>
                      <a:pt x="114" y="218"/>
                    </a:lnTo>
                    <a:lnTo>
                      <a:pt x="58" y="242"/>
                    </a:lnTo>
                    <a:lnTo>
                      <a:pt x="16" y="258"/>
                    </a:lnTo>
                    <a:lnTo>
                      <a:pt x="0" y="264"/>
                    </a:lnTo>
                    <a:lnTo>
                      <a:pt x="0" y="264"/>
                    </a:lnTo>
                    <a:lnTo>
                      <a:pt x="20" y="266"/>
                    </a:lnTo>
                    <a:lnTo>
                      <a:pt x="38" y="270"/>
                    </a:lnTo>
                    <a:lnTo>
                      <a:pt x="52" y="274"/>
                    </a:lnTo>
                    <a:lnTo>
                      <a:pt x="66" y="278"/>
                    </a:lnTo>
                    <a:lnTo>
                      <a:pt x="78" y="284"/>
                    </a:lnTo>
                    <a:lnTo>
                      <a:pt x="88" y="290"/>
                    </a:lnTo>
                    <a:lnTo>
                      <a:pt x="96" y="298"/>
                    </a:lnTo>
                    <a:lnTo>
                      <a:pt x="104" y="306"/>
                    </a:lnTo>
                    <a:lnTo>
                      <a:pt x="108" y="316"/>
                    </a:lnTo>
                    <a:lnTo>
                      <a:pt x="112" y="324"/>
                    </a:lnTo>
                    <a:lnTo>
                      <a:pt x="116" y="334"/>
                    </a:lnTo>
                    <a:lnTo>
                      <a:pt x="116" y="344"/>
                    </a:lnTo>
                    <a:lnTo>
                      <a:pt x="116" y="366"/>
                    </a:lnTo>
                    <a:lnTo>
                      <a:pt x="114" y="386"/>
                    </a:lnTo>
                    <a:lnTo>
                      <a:pt x="108" y="408"/>
                    </a:lnTo>
                    <a:lnTo>
                      <a:pt x="100" y="428"/>
                    </a:lnTo>
                    <a:lnTo>
                      <a:pt x="90" y="448"/>
                    </a:lnTo>
                    <a:lnTo>
                      <a:pt x="82" y="464"/>
                    </a:lnTo>
                    <a:lnTo>
                      <a:pt x="66" y="490"/>
                    </a:lnTo>
                    <a:lnTo>
                      <a:pt x="60" y="500"/>
                    </a:lnTo>
                    <a:lnTo>
                      <a:pt x="60" y="500"/>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89" name="Freeform 88"/>
              <p:cNvSpPr>
                <a:spLocks noChangeAspect="1"/>
              </p:cNvSpPr>
              <p:nvPr/>
            </p:nvSpPr>
            <p:spPr bwMode="auto">
              <a:xfrm>
                <a:off x="10820" y="5117153"/>
                <a:ext cx="692706" cy="903148"/>
              </a:xfrm>
              <a:custGeom>
                <a:avLst/>
                <a:gdLst>
                  <a:gd name="T0" fmla="*/ 628 w 632"/>
                  <a:gd name="T1" fmla="*/ 772 h 824"/>
                  <a:gd name="T2" fmla="*/ 572 w 632"/>
                  <a:gd name="T3" fmla="*/ 684 h 824"/>
                  <a:gd name="T4" fmla="*/ 520 w 632"/>
                  <a:gd name="T5" fmla="*/ 616 h 824"/>
                  <a:gd name="T6" fmla="*/ 500 w 632"/>
                  <a:gd name="T7" fmla="*/ 560 h 824"/>
                  <a:gd name="T8" fmla="*/ 486 w 632"/>
                  <a:gd name="T9" fmla="*/ 432 h 824"/>
                  <a:gd name="T10" fmla="*/ 496 w 632"/>
                  <a:gd name="T11" fmla="*/ 306 h 824"/>
                  <a:gd name="T12" fmla="*/ 496 w 632"/>
                  <a:gd name="T13" fmla="*/ 272 h 824"/>
                  <a:gd name="T14" fmla="*/ 486 w 632"/>
                  <a:gd name="T15" fmla="*/ 232 h 824"/>
                  <a:gd name="T16" fmla="*/ 456 w 632"/>
                  <a:gd name="T17" fmla="*/ 196 h 824"/>
                  <a:gd name="T18" fmla="*/ 434 w 632"/>
                  <a:gd name="T19" fmla="*/ 184 h 824"/>
                  <a:gd name="T20" fmla="*/ 408 w 632"/>
                  <a:gd name="T21" fmla="*/ 236 h 824"/>
                  <a:gd name="T22" fmla="*/ 384 w 632"/>
                  <a:gd name="T23" fmla="*/ 260 h 824"/>
                  <a:gd name="T24" fmla="*/ 362 w 632"/>
                  <a:gd name="T25" fmla="*/ 256 h 824"/>
                  <a:gd name="T26" fmla="*/ 344 w 632"/>
                  <a:gd name="T27" fmla="*/ 234 h 824"/>
                  <a:gd name="T28" fmla="*/ 312 w 632"/>
                  <a:gd name="T29" fmla="*/ 154 h 824"/>
                  <a:gd name="T30" fmla="*/ 284 w 632"/>
                  <a:gd name="T31" fmla="*/ 18 h 824"/>
                  <a:gd name="T32" fmla="*/ 276 w 632"/>
                  <a:gd name="T33" fmla="*/ 18 h 824"/>
                  <a:gd name="T34" fmla="*/ 254 w 632"/>
                  <a:gd name="T35" fmla="*/ 64 h 824"/>
                  <a:gd name="T36" fmla="*/ 228 w 632"/>
                  <a:gd name="T37" fmla="*/ 90 h 824"/>
                  <a:gd name="T38" fmla="*/ 198 w 632"/>
                  <a:gd name="T39" fmla="*/ 100 h 824"/>
                  <a:gd name="T40" fmla="*/ 156 w 632"/>
                  <a:gd name="T41" fmla="*/ 96 h 824"/>
                  <a:gd name="T42" fmla="*/ 96 w 632"/>
                  <a:gd name="T43" fmla="*/ 66 h 824"/>
                  <a:gd name="T44" fmla="*/ 42 w 632"/>
                  <a:gd name="T45" fmla="*/ 18 h 824"/>
                  <a:gd name="T46" fmla="*/ 26 w 632"/>
                  <a:gd name="T47" fmla="*/ 14 h 824"/>
                  <a:gd name="T48" fmla="*/ 0 w 632"/>
                  <a:gd name="T49" fmla="*/ 456 h 824"/>
                  <a:gd name="T50" fmla="*/ 80 w 632"/>
                  <a:gd name="T51" fmla="*/ 482 h 824"/>
                  <a:gd name="T52" fmla="*/ 124 w 632"/>
                  <a:gd name="T53" fmla="*/ 506 h 824"/>
                  <a:gd name="T54" fmla="*/ 146 w 632"/>
                  <a:gd name="T55" fmla="*/ 536 h 824"/>
                  <a:gd name="T56" fmla="*/ 134 w 632"/>
                  <a:gd name="T57" fmla="*/ 568 h 824"/>
                  <a:gd name="T58" fmla="*/ 76 w 632"/>
                  <a:gd name="T59" fmla="*/ 604 h 824"/>
                  <a:gd name="T60" fmla="*/ 82 w 632"/>
                  <a:gd name="T61" fmla="*/ 616 h 824"/>
                  <a:gd name="T62" fmla="*/ 122 w 632"/>
                  <a:gd name="T63" fmla="*/ 630 h 824"/>
                  <a:gd name="T64" fmla="*/ 182 w 632"/>
                  <a:gd name="T65" fmla="*/ 626 h 824"/>
                  <a:gd name="T66" fmla="*/ 300 w 632"/>
                  <a:gd name="T67" fmla="*/ 610 h 824"/>
                  <a:gd name="T68" fmla="*/ 422 w 632"/>
                  <a:gd name="T69" fmla="*/ 616 h 824"/>
                  <a:gd name="T70" fmla="*/ 476 w 632"/>
                  <a:gd name="T71" fmla="*/ 630 h 824"/>
                  <a:gd name="T72" fmla="*/ 526 w 632"/>
                  <a:gd name="T73" fmla="*/ 674 h 824"/>
                  <a:gd name="T74" fmla="*/ 576 w 632"/>
                  <a:gd name="T75" fmla="*/ 748 h 824"/>
                  <a:gd name="T76" fmla="*/ 594 w 632"/>
                  <a:gd name="T77" fmla="*/ 796 h 824"/>
                  <a:gd name="T78" fmla="*/ 592 w 632"/>
                  <a:gd name="T79" fmla="*/ 818 h 824"/>
                  <a:gd name="T80" fmla="*/ 598 w 632"/>
                  <a:gd name="T81" fmla="*/ 824 h 824"/>
                  <a:gd name="T82" fmla="*/ 612 w 632"/>
                  <a:gd name="T83" fmla="*/ 822 h 824"/>
                  <a:gd name="T84" fmla="*/ 624 w 632"/>
                  <a:gd name="T85" fmla="*/ 808 h 824"/>
                  <a:gd name="T86" fmla="*/ 630 w 632"/>
                  <a:gd name="T87" fmla="*/ 796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2" h="824">
                    <a:moveTo>
                      <a:pt x="632" y="784"/>
                    </a:moveTo>
                    <a:lnTo>
                      <a:pt x="632" y="784"/>
                    </a:lnTo>
                    <a:lnTo>
                      <a:pt x="628" y="772"/>
                    </a:lnTo>
                    <a:lnTo>
                      <a:pt x="622" y="760"/>
                    </a:lnTo>
                    <a:lnTo>
                      <a:pt x="602" y="726"/>
                    </a:lnTo>
                    <a:lnTo>
                      <a:pt x="572" y="684"/>
                    </a:lnTo>
                    <a:lnTo>
                      <a:pt x="530" y="632"/>
                    </a:lnTo>
                    <a:lnTo>
                      <a:pt x="530" y="632"/>
                    </a:lnTo>
                    <a:lnTo>
                      <a:pt x="520" y="616"/>
                    </a:lnTo>
                    <a:lnTo>
                      <a:pt x="512" y="598"/>
                    </a:lnTo>
                    <a:lnTo>
                      <a:pt x="504" y="580"/>
                    </a:lnTo>
                    <a:lnTo>
                      <a:pt x="500" y="560"/>
                    </a:lnTo>
                    <a:lnTo>
                      <a:pt x="492" y="520"/>
                    </a:lnTo>
                    <a:lnTo>
                      <a:pt x="486" y="476"/>
                    </a:lnTo>
                    <a:lnTo>
                      <a:pt x="486" y="432"/>
                    </a:lnTo>
                    <a:lnTo>
                      <a:pt x="488" y="388"/>
                    </a:lnTo>
                    <a:lnTo>
                      <a:pt x="490" y="346"/>
                    </a:lnTo>
                    <a:lnTo>
                      <a:pt x="496" y="306"/>
                    </a:lnTo>
                    <a:lnTo>
                      <a:pt x="496" y="306"/>
                    </a:lnTo>
                    <a:lnTo>
                      <a:pt x="496" y="288"/>
                    </a:lnTo>
                    <a:lnTo>
                      <a:pt x="496" y="272"/>
                    </a:lnTo>
                    <a:lnTo>
                      <a:pt x="494" y="256"/>
                    </a:lnTo>
                    <a:lnTo>
                      <a:pt x="492" y="244"/>
                    </a:lnTo>
                    <a:lnTo>
                      <a:pt x="486" y="232"/>
                    </a:lnTo>
                    <a:lnTo>
                      <a:pt x="482" y="222"/>
                    </a:lnTo>
                    <a:lnTo>
                      <a:pt x="470" y="206"/>
                    </a:lnTo>
                    <a:lnTo>
                      <a:pt x="456" y="196"/>
                    </a:lnTo>
                    <a:lnTo>
                      <a:pt x="446" y="188"/>
                    </a:lnTo>
                    <a:lnTo>
                      <a:pt x="434" y="184"/>
                    </a:lnTo>
                    <a:lnTo>
                      <a:pt x="434" y="184"/>
                    </a:lnTo>
                    <a:lnTo>
                      <a:pt x="424" y="206"/>
                    </a:lnTo>
                    <a:lnTo>
                      <a:pt x="416" y="222"/>
                    </a:lnTo>
                    <a:lnTo>
                      <a:pt x="408" y="236"/>
                    </a:lnTo>
                    <a:lnTo>
                      <a:pt x="400" y="248"/>
                    </a:lnTo>
                    <a:lnTo>
                      <a:pt x="392" y="254"/>
                    </a:lnTo>
                    <a:lnTo>
                      <a:pt x="384" y="260"/>
                    </a:lnTo>
                    <a:lnTo>
                      <a:pt x="376" y="260"/>
                    </a:lnTo>
                    <a:lnTo>
                      <a:pt x="370" y="260"/>
                    </a:lnTo>
                    <a:lnTo>
                      <a:pt x="362" y="256"/>
                    </a:lnTo>
                    <a:lnTo>
                      <a:pt x="356" y="250"/>
                    </a:lnTo>
                    <a:lnTo>
                      <a:pt x="350" y="244"/>
                    </a:lnTo>
                    <a:lnTo>
                      <a:pt x="344" y="234"/>
                    </a:lnTo>
                    <a:lnTo>
                      <a:pt x="332" y="212"/>
                    </a:lnTo>
                    <a:lnTo>
                      <a:pt x="322" y="184"/>
                    </a:lnTo>
                    <a:lnTo>
                      <a:pt x="312" y="154"/>
                    </a:lnTo>
                    <a:lnTo>
                      <a:pt x="304" y="122"/>
                    </a:lnTo>
                    <a:lnTo>
                      <a:pt x="292" y="62"/>
                    </a:lnTo>
                    <a:lnTo>
                      <a:pt x="284" y="18"/>
                    </a:lnTo>
                    <a:lnTo>
                      <a:pt x="282" y="0"/>
                    </a:lnTo>
                    <a:lnTo>
                      <a:pt x="282" y="0"/>
                    </a:lnTo>
                    <a:lnTo>
                      <a:pt x="276" y="18"/>
                    </a:lnTo>
                    <a:lnTo>
                      <a:pt x="270" y="36"/>
                    </a:lnTo>
                    <a:lnTo>
                      <a:pt x="262" y="50"/>
                    </a:lnTo>
                    <a:lnTo>
                      <a:pt x="254" y="64"/>
                    </a:lnTo>
                    <a:lnTo>
                      <a:pt x="246" y="74"/>
                    </a:lnTo>
                    <a:lnTo>
                      <a:pt x="238" y="82"/>
                    </a:lnTo>
                    <a:lnTo>
                      <a:pt x="228" y="90"/>
                    </a:lnTo>
                    <a:lnTo>
                      <a:pt x="218" y="94"/>
                    </a:lnTo>
                    <a:lnTo>
                      <a:pt x="208" y="98"/>
                    </a:lnTo>
                    <a:lnTo>
                      <a:pt x="198" y="100"/>
                    </a:lnTo>
                    <a:lnTo>
                      <a:pt x="188" y="100"/>
                    </a:lnTo>
                    <a:lnTo>
                      <a:pt x="178" y="100"/>
                    </a:lnTo>
                    <a:lnTo>
                      <a:pt x="156" y="96"/>
                    </a:lnTo>
                    <a:lnTo>
                      <a:pt x="136" y="88"/>
                    </a:lnTo>
                    <a:lnTo>
                      <a:pt x="116" y="78"/>
                    </a:lnTo>
                    <a:lnTo>
                      <a:pt x="96" y="66"/>
                    </a:lnTo>
                    <a:lnTo>
                      <a:pt x="80" y="52"/>
                    </a:lnTo>
                    <a:lnTo>
                      <a:pt x="64" y="40"/>
                    </a:lnTo>
                    <a:lnTo>
                      <a:pt x="42" y="18"/>
                    </a:lnTo>
                    <a:lnTo>
                      <a:pt x="34" y="10"/>
                    </a:lnTo>
                    <a:lnTo>
                      <a:pt x="34" y="10"/>
                    </a:lnTo>
                    <a:lnTo>
                      <a:pt x="26" y="14"/>
                    </a:lnTo>
                    <a:lnTo>
                      <a:pt x="18" y="16"/>
                    </a:lnTo>
                    <a:lnTo>
                      <a:pt x="0" y="20"/>
                    </a:lnTo>
                    <a:lnTo>
                      <a:pt x="0" y="456"/>
                    </a:lnTo>
                    <a:lnTo>
                      <a:pt x="0" y="456"/>
                    </a:lnTo>
                    <a:lnTo>
                      <a:pt x="42" y="468"/>
                    </a:lnTo>
                    <a:lnTo>
                      <a:pt x="80" y="482"/>
                    </a:lnTo>
                    <a:lnTo>
                      <a:pt x="96" y="490"/>
                    </a:lnTo>
                    <a:lnTo>
                      <a:pt x="112" y="498"/>
                    </a:lnTo>
                    <a:lnTo>
                      <a:pt x="124" y="506"/>
                    </a:lnTo>
                    <a:lnTo>
                      <a:pt x="136" y="516"/>
                    </a:lnTo>
                    <a:lnTo>
                      <a:pt x="142" y="526"/>
                    </a:lnTo>
                    <a:lnTo>
                      <a:pt x="146" y="536"/>
                    </a:lnTo>
                    <a:lnTo>
                      <a:pt x="146" y="546"/>
                    </a:lnTo>
                    <a:lnTo>
                      <a:pt x="142" y="556"/>
                    </a:lnTo>
                    <a:lnTo>
                      <a:pt x="134" y="568"/>
                    </a:lnTo>
                    <a:lnTo>
                      <a:pt x="120" y="580"/>
                    </a:lnTo>
                    <a:lnTo>
                      <a:pt x="100" y="592"/>
                    </a:lnTo>
                    <a:lnTo>
                      <a:pt x="76" y="604"/>
                    </a:lnTo>
                    <a:lnTo>
                      <a:pt x="76" y="604"/>
                    </a:lnTo>
                    <a:lnTo>
                      <a:pt x="78" y="610"/>
                    </a:lnTo>
                    <a:lnTo>
                      <a:pt x="82" y="616"/>
                    </a:lnTo>
                    <a:lnTo>
                      <a:pt x="90" y="622"/>
                    </a:lnTo>
                    <a:lnTo>
                      <a:pt x="104" y="626"/>
                    </a:lnTo>
                    <a:lnTo>
                      <a:pt x="122" y="630"/>
                    </a:lnTo>
                    <a:lnTo>
                      <a:pt x="148" y="630"/>
                    </a:lnTo>
                    <a:lnTo>
                      <a:pt x="182" y="626"/>
                    </a:lnTo>
                    <a:lnTo>
                      <a:pt x="182" y="626"/>
                    </a:lnTo>
                    <a:lnTo>
                      <a:pt x="220" y="620"/>
                    </a:lnTo>
                    <a:lnTo>
                      <a:pt x="260" y="614"/>
                    </a:lnTo>
                    <a:lnTo>
                      <a:pt x="300" y="610"/>
                    </a:lnTo>
                    <a:lnTo>
                      <a:pt x="342" y="610"/>
                    </a:lnTo>
                    <a:lnTo>
                      <a:pt x="382" y="610"/>
                    </a:lnTo>
                    <a:lnTo>
                      <a:pt x="422" y="616"/>
                    </a:lnTo>
                    <a:lnTo>
                      <a:pt x="440" y="620"/>
                    </a:lnTo>
                    <a:lnTo>
                      <a:pt x="458" y="624"/>
                    </a:lnTo>
                    <a:lnTo>
                      <a:pt x="476" y="630"/>
                    </a:lnTo>
                    <a:lnTo>
                      <a:pt x="492" y="636"/>
                    </a:lnTo>
                    <a:lnTo>
                      <a:pt x="492" y="636"/>
                    </a:lnTo>
                    <a:lnTo>
                      <a:pt x="526" y="674"/>
                    </a:lnTo>
                    <a:lnTo>
                      <a:pt x="544" y="698"/>
                    </a:lnTo>
                    <a:lnTo>
                      <a:pt x="562" y="722"/>
                    </a:lnTo>
                    <a:lnTo>
                      <a:pt x="576" y="748"/>
                    </a:lnTo>
                    <a:lnTo>
                      <a:pt x="588" y="772"/>
                    </a:lnTo>
                    <a:lnTo>
                      <a:pt x="590" y="784"/>
                    </a:lnTo>
                    <a:lnTo>
                      <a:pt x="594" y="796"/>
                    </a:lnTo>
                    <a:lnTo>
                      <a:pt x="594" y="806"/>
                    </a:lnTo>
                    <a:lnTo>
                      <a:pt x="592" y="818"/>
                    </a:lnTo>
                    <a:lnTo>
                      <a:pt x="592" y="818"/>
                    </a:lnTo>
                    <a:lnTo>
                      <a:pt x="592" y="822"/>
                    </a:lnTo>
                    <a:lnTo>
                      <a:pt x="594" y="824"/>
                    </a:lnTo>
                    <a:lnTo>
                      <a:pt x="598" y="824"/>
                    </a:lnTo>
                    <a:lnTo>
                      <a:pt x="598" y="824"/>
                    </a:lnTo>
                    <a:lnTo>
                      <a:pt x="602" y="824"/>
                    </a:lnTo>
                    <a:lnTo>
                      <a:pt x="612" y="822"/>
                    </a:lnTo>
                    <a:lnTo>
                      <a:pt x="616" y="818"/>
                    </a:lnTo>
                    <a:lnTo>
                      <a:pt x="620" y="814"/>
                    </a:lnTo>
                    <a:lnTo>
                      <a:pt x="624" y="808"/>
                    </a:lnTo>
                    <a:lnTo>
                      <a:pt x="626" y="800"/>
                    </a:lnTo>
                    <a:lnTo>
                      <a:pt x="626" y="800"/>
                    </a:lnTo>
                    <a:lnTo>
                      <a:pt x="630" y="796"/>
                    </a:lnTo>
                    <a:lnTo>
                      <a:pt x="632" y="792"/>
                    </a:lnTo>
                    <a:lnTo>
                      <a:pt x="632" y="784"/>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90" name="Freeform 47"/>
              <p:cNvSpPr>
                <a:spLocks noChangeAspect="1"/>
              </p:cNvSpPr>
              <p:nvPr/>
            </p:nvSpPr>
            <p:spPr bwMode="auto">
              <a:xfrm>
                <a:off x="1" y="2438400"/>
                <a:ext cx="453574" cy="852529"/>
              </a:xfrm>
              <a:custGeom>
                <a:avLst/>
                <a:gdLst>
                  <a:gd name="T0" fmla="*/ 194 w 382"/>
                  <a:gd name="T1" fmla="*/ 442 h 718"/>
                  <a:gd name="T2" fmla="*/ 238 w 382"/>
                  <a:gd name="T3" fmla="*/ 410 h 718"/>
                  <a:gd name="T4" fmla="*/ 264 w 382"/>
                  <a:gd name="T5" fmla="*/ 368 h 718"/>
                  <a:gd name="T6" fmla="*/ 270 w 382"/>
                  <a:gd name="T7" fmla="*/ 334 h 718"/>
                  <a:gd name="T8" fmla="*/ 292 w 382"/>
                  <a:gd name="T9" fmla="*/ 278 h 718"/>
                  <a:gd name="T10" fmla="*/ 310 w 382"/>
                  <a:gd name="T11" fmla="*/ 250 h 718"/>
                  <a:gd name="T12" fmla="*/ 248 w 382"/>
                  <a:gd name="T13" fmla="*/ 258 h 718"/>
                  <a:gd name="T14" fmla="*/ 212 w 382"/>
                  <a:gd name="T15" fmla="*/ 242 h 718"/>
                  <a:gd name="T16" fmla="*/ 194 w 382"/>
                  <a:gd name="T17" fmla="*/ 212 h 718"/>
                  <a:gd name="T18" fmla="*/ 194 w 382"/>
                  <a:gd name="T19" fmla="*/ 160 h 718"/>
                  <a:gd name="T20" fmla="*/ 200 w 382"/>
                  <a:gd name="T21" fmla="*/ 140 h 718"/>
                  <a:gd name="T22" fmla="*/ 200 w 382"/>
                  <a:gd name="T23" fmla="*/ 110 h 718"/>
                  <a:gd name="T24" fmla="*/ 184 w 382"/>
                  <a:gd name="T25" fmla="*/ 72 h 718"/>
                  <a:gd name="T26" fmla="*/ 158 w 382"/>
                  <a:gd name="T27" fmla="*/ 50 h 718"/>
                  <a:gd name="T28" fmla="*/ 80 w 382"/>
                  <a:gd name="T29" fmla="*/ 0 h 718"/>
                  <a:gd name="T30" fmla="*/ 84 w 382"/>
                  <a:gd name="T31" fmla="*/ 6 h 718"/>
                  <a:gd name="T32" fmla="*/ 96 w 382"/>
                  <a:gd name="T33" fmla="*/ 38 h 718"/>
                  <a:gd name="T34" fmla="*/ 94 w 382"/>
                  <a:gd name="T35" fmla="*/ 70 h 718"/>
                  <a:gd name="T36" fmla="*/ 80 w 382"/>
                  <a:gd name="T37" fmla="*/ 66 h 718"/>
                  <a:gd name="T38" fmla="*/ 48 w 382"/>
                  <a:gd name="T39" fmla="*/ 82 h 718"/>
                  <a:gd name="T40" fmla="*/ 34 w 382"/>
                  <a:gd name="T41" fmla="*/ 106 h 718"/>
                  <a:gd name="T42" fmla="*/ 26 w 382"/>
                  <a:gd name="T43" fmla="*/ 138 h 718"/>
                  <a:gd name="T44" fmla="*/ 24 w 382"/>
                  <a:gd name="T45" fmla="*/ 194 h 718"/>
                  <a:gd name="T46" fmla="*/ 22 w 382"/>
                  <a:gd name="T47" fmla="*/ 204 h 718"/>
                  <a:gd name="T48" fmla="*/ 20 w 382"/>
                  <a:gd name="T49" fmla="*/ 202 h 718"/>
                  <a:gd name="T50" fmla="*/ 0 w 382"/>
                  <a:gd name="T51" fmla="*/ 662 h 718"/>
                  <a:gd name="T52" fmla="*/ 30 w 382"/>
                  <a:gd name="T53" fmla="*/ 636 h 718"/>
                  <a:gd name="T54" fmla="*/ 80 w 382"/>
                  <a:gd name="T55" fmla="*/ 606 h 718"/>
                  <a:gd name="T56" fmla="*/ 108 w 382"/>
                  <a:gd name="T57" fmla="*/ 586 h 718"/>
                  <a:gd name="T58" fmla="*/ 132 w 382"/>
                  <a:gd name="T59" fmla="*/ 542 h 718"/>
                  <a:gd name="T60" fmla="*/ 144 w 382"/>
                  <a:gd name="T61" fmla="*/ 484 h 718"/>
                  <a:gd name="T62" fmla="*/ 220 w 382"/>
                  <a:gd name="T63" fmla="*/ 544 h 718"/>
                  <a:gd name="T64" fmla="*/ 300 w 382"/>
                  <a:gd name="T65" fmla="*/ 626 h 718"/>
                  <a:gd name="T66" fmla="*/ 330 w 382"/>
                  <a:gd name="T67" fmla="*/ 678 h 718"/>
                  <a:gd name="T68" fmla="*/ 336 w 382"/>
                  <a:gd name="T69" fmla="*/ 710 h 718"/>
                  <a:gd name="T70" fmla="*/ 340 w 382"/>
                  <a:gd name="T71" fmla="*/ 718 h 718"/>
                  <a:gd name="T72" fmla="*/ 352 w 382"/>
                  <a:gd name="T73" fmla="*/ 716 h 718"/>
                  <a:gd name="T74" fmla="*/ 372 w 382"/>
                  <a:gd name="T75" fmla="*/ 698 h 718"/>
                  <a:gd name="T76" fmla="*/ 376 w 382"/>
                  <a:gd name="T77" fmla="*/ 680 h 718"/>
                  <a:gd name="T78" fmla="*/ 382 w 382"/>
                  <a:gd name="T79" fmla="*/ 666 h 718"/>
                  <a:gd name="T80" fmla="*/ 372 w 382"/>
                  <a:gd name="T81" fmla="*/ 644 h 718"/>
                  <a:gd name="T82" fmla="*/ 318 w 382"/>
                  <a:gd name="T83" fmla="*/ 582 h 718"/>
                  <a:gd name="T84" fmla="*/ 170 w 382"/>
                  <a:gd name="T85" fmla="*/ 45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2" h="718">
                    <a:moveTo>
                      <a:pt x="170" y="452"/>
                    </a:moveTo>
                    <a:lnTo>
                      <a:pt x="170" y="452"/>
                    </a:lnTo>
                    <a:lnTo>
                      <a:pt x="194" y="442"/>
                    </a:lnTo>
                    <a:lnTo>
                      <a:pt x="208" y="434"/>
                    </a:lnTo>
                    <a:lnTo>
                      <a:pt x="224" y="424"/>
                    </a:lnTo>
                    <a:lnTo>
                      <a:pt x="238" y="410"/>
                    </a:lnTo>
                    <a:lnTo>
                      <a:pt x="250" y="396"/>
                    </a:lnTo>
                    <a:lnTo>
                      <a:pt x="260" y="378"/>
                    </a:lnTo>
                    <a:lnTo>
                      <a:pt x="264" y="368"/>
                    </a:lnTo>
                    <a:lnTo>
                      <a:pt x="266" y="358"/>
                    </a:lnTo>
                    <a:lnTo>
                      <a:pt x="266" y="358"/>
                    </a:lnTo>
                    <a:lnTo>
                      <a:pt x="270" y="334"/>
                    </a:lnTo>
                    <a:lnTo>
                      <a:pt x="276" y="312"/>
                    </a:lnTo>
                    <a:lnTo>
                      <a:pt x="284" y="294"/>
                    </a:lnTo>
                    <a:lnTo>
                      <a:pt x="292" y="278"/>
                    </a:lnTo>
                    <a:lnTo>
                      <a:pt x="304" y="256"/>
                    </a:lnTo>
                    <a:lnTo>
                      <a:pt x="310" y="250"/>
                    </a:lnTo>
                    <a:lnTo>
                      <a:pt x="310" y="250"/>
                    </a:lnTo>
                    <a:lnTo>
                      <a:pt x="286" y="256"/>
                    </a:lnTo>
                    <a:lnTo>
                      <a:pt x="266" y="258"/>
                    </a:lnTo>
                    <a:lnTo>
                      <a:pt x="248" y="258"/>
                    </a:lnTo>
                    <a:lnTo>
                      <a:pt x="234" y="254"/>
                    </a:lnTo>
                    <a:lnTo>
                      <a:pt x="220" y="250"/>
                    </a:lnTo>
                    <a:lnTo>
                      <a:pt x="212" y="242"/>
                    </a:lnTo>
                    <a:lnTo>
                      <a:pt x="204" y="234"/>
                    </a:lnTo>
                    <a:lnTo>
                      <a:pt x="198" y="224"/>
                    </a:lnTo>
                    <a:lnTo>
                      <a:pt x="194" y="212"/>
                    </a:lnTo>
                    <a:lnTo>
                      <a:pt x="192" y="202"/>
                    </a:lnTo>
                    <a:lnTo>
                      <a:pt x="190" y="180"/>
                    </a:lnTo>
                    <a:lnTo>
                      <a:pt x="194" y="160"/>
                    </a:lnTo>
                    <a:lnTo>
                      <a:pt x="198" y="148"/>
                    </a:lnTo>
                    <a:lnTo>
                      <a:pt x="198" y="148"/>
                    </a:lnTo>
                    <a:lnTo>
                      <a:pt x="200" y="140"/>
                    </a:lnTo>
                    <a:lnTo>
                      <a:pt x="202" y="130"/>
                    </a:lnTo>
                    <a:lnTo>
                      <a:pt x="202" y="120"/>
                    </a:lnTo>
                    <a:lnTo>
                      <a:pt x="200" y="110"/>
                    </a:lnTo>
                    <a:lnTo>
                      <a:pt x="194" y="90"/>
                    </a:lnTo>
                    <a:lnTo>
                      <a:pt x="188" y="80"/>
                    </a:lnTo>
                    <a:lnTo>
                      <a:pt x="184" y="72"/>
                    </a:lnTo>
                    <a:lnTo>
                      <a:pt x="184" y="72"/>
                    </a:lnTo>
                    <a:lnTo>
                      <a:pt x="174" y="64"/>
                    </a:lnTo>
                    <a:lnTo>
                      <a:pt x="158" y="50"/>
                    </a:lnTo>
                    <a:lnTo>
                      <a:pt x="120" y="22"/>
                    </a:lnTo>
                    <a:lnTo>
                      <a:pt x="88" y="4"/>
                    </a:lnTo>
                    <a:lnTo>
                      <a:pt x="80" y="0"/>
                    </a:lnTo>
                    <a:lnTo>
                      <a:pt x="80" y="2"/>
                    </a:lnTo>
                    <a:lnTo>
                      <a:pt x="84" y="6"/>
                    </a:lnTo>
                    <a:lnTo>
                      <a:pt x="84" y="6"/>
                    </a:lnTo>
                    <a:lnTo>
                      <a:pt x="90" y="16"/>
                    </a:lnTo>
                    <a:lnTo>
                      <a:pt x="94" y="28"/>
                    </a:lnTo>
                    <a:lnTo>
                      <a:pt x="96" y="38"/>
                    </a:lnTo>
                    <a:lnTo>
                      <a:pt x="98" y="48"/>
                    </a:lnTo>
                    <a:lnTo>
                      <a:pt x="96" y="64"/>
                    </a:lnTo>
                    <a:lnTo>
                      <a:pt x="94" y="70"/>
                    </a:lnTo>
                    <a:lnTo>
                      <a:pt x="94" y="70"/>
                    </a:lnTo>
                    <a:lnTo>
                      <a:pt x="88" y="68"/>
                    </a:lnTo>
                    <a:lnTo>
                      <a:pt x="80" y="66"/>
                    </a:lnTo>
                    <a:lnTo>
                      <a:pt x="70" y="68"/>
                    </a:lnTo>
                    <a:lnTo>
                      <a:pt x="58" y="72"/>
                    </a:lnTo>
                    <a:lnTo>
                      <a:pt x="48" y="82"/>
                    </a:lnTo>
                    <a:lnTo>
                      <a:pt x="44" y="88"/>
                    </a:lnTo>
                    <a:lnTo>
                      <a:pt x="38" y="96"/>
                    </a:lnTo>
                    <a:lnTo>
                      <a:pt x="34" y="106"/>
                    </a:lnTo>
                    <a:lnTo>
                      <a:pt x="30" y="118"/>
                    </a:lnTo>
                    <a:lnTo>
                      <a:pt x="30" y="118"/>
                    </a:lnTo>
                    <a:lnTo>
                      <a:pt x="26" y="138"/>
                    </a:lnTo>
                    <a:lnTo>
                      <a:pt x="24" y="154"/>
                    </a:lnTo>
                    <a:lnTo>
                      <a:pt x="24" y="180"/>
                    </a:lnTo>
                    <a:lnTo>
                      <a:pt x="24" y="194"/>
                    </a:lnTo>
                    <a:lnTo>
                      <a:pt x="24" y="202"/>
                    </a:lnTo>
                    <a:lnTo>
                      <a:pt x="24" y="202"/>
                    </a:lnTo>
                    <a:lnTo>
                      <a:pt x="22" y="204"/>
                    </a:lnTo>
                    <a:lnTo>
                      <a:pt x="20" y="204"/>
                    </a:lnTo>
                    <a:lnTo>
                      <a:pt x="20" y="202"/>
                    </a:lnTo>
                    <a:lnTo>
                      <a:pt x="20" y="202"/>
                    </a:lnTo>
                    <a:lnTo>
                      <a:pt x="16" y="194"/>
                    </a:lnTo>
                    <a:lnTo>
                      <a:pt x="0" y="146"/>
                    </a:lnTo>
                    <a:lnTo>
                      <a:pt x="0" y="662"/>
                    </a:lnTo>
                    <a:lnTo>
                      <a:pt x="0" y="662"/>
                    </a:lnTo>
                    <a:lnTo>
                      <a:pt x="12" y="650"/>
                    </a:lnTo>
                    <a:lnTo>
                      <a:pt x="30" y="636"/>
                    </a:lnTo>
                    <a:lnTo>
                      <a:pt x="52" y="620"/>
                    </a:lnTo>
                    <a:lnTo>
                      <a:pt x="80" y="606"/>
                    </a:lnTo>
                    <a:lnTo>
                      <a:pt x="80" y="606"/>
                    </a:lnTo>
                    <a:lnTo>
                      <a:pt x="90" y="600"/>
                    </a:lnTo>
                    <a:lnTo>
                      <a:pt x="100" y="594"/>
                    </a:lnTo>
                    <a:lnTo>
                      <a:pt x="108" y="586"/>
                    </a:lnTo>
                    <a:lnTo>
                      <a:pt x="114" y="578"/>
                    </a:lnTo>
                    <a:lnTo>
                      <a:pt x="126" y="560"/>
                    </a:lnTo>
                    <a:lnTo>
                      <a:pt x="132" y="542"/>
                    </a:lnTo>
                    <a:lnTo>
                      <a:pt x="138" y="524"/>
                    </a:lnTo>
                    <a:lnTo>
                      <a:pt x="142" y="508"/>
                    </a:lnTo>
                    <a:lnTo>
                      <a:pt x="144" y="484"/>
                    </a:lnTo>
                    <a:lnTo>
                      <a:pt x="144" y="484"/>
                    </a:lnTo>
                    <a:lnTo>
                      <a:pt x="188" y="518"/>
                    </a:lnTo>
                    <a:lnTo>
                      <a:pt x="220" y="544"/>
                    </a:lnTo>
                    <a:lnTo>
                      <a:pt x="254" y="576"/>
                    </a:lnTo>
                    <a:lnTo>
                      <a:pt x="286" y="610"/>
                    </a:lnTo>
                    <a:lnTo>
                      <a:pt x="300" y="626"/>
                    </a:lnTo>
                    <a:lnTo>
                      <a:pt x="312" y="644"/>
                    </a:lnTo>
                    <a:lnTo>
                      <a:pt x="322" y="662"/>
                    </a:lnTo>
                    <a:lnTo>
                      <a:pt x="330" y="678"/>
                    </a:lnTo>
                    <a:lnTo>
                      <a:pt x="336" y="694"/>
                    </a:lnTo>
                    <a:lnTo>
                      <a:pt x="336" y="710"/>
                    </a:lnTo>
                    <a:lnTo>
                      <a:pt x="336" y="710"/>
                    </a:lnTo>
                    <a:lnTo>
                      <a:pt x="336" y="712"/>
                    </a:lnTo>
                    <a:lnTo>
                      <a:pt x="336" y="716"/>
                    </a:lnTo>
                    <a:lnTo>
                      <a:pt x="340" y="718"/>
                    </a:lnTo>
                    <a:lnTo>
                      <a:pt x="346" y="718"/>
                    </a:lnTo>
                    <a:lnTo>
                      <a:pt x="346" y="718"/>
                    </a:lnTo>
                    <a:lnTo>
                      <a:pt x="352" y="716"/>
                    </a:lnTo>
                    <a:lnTo>
                      <a:pt x="362" y="710"/>
                    </a:lnTo>
                    <a:lnTo>
                      <a:pt x="368" y="706"/>
                    </a:lnTo>
                    <a:lnTo>
                      <a:pt x="372" y="698"/>
                    </a:lnTo>
                    <a:lnTo>
                      <a:pt x="376" y="690"/>
                    </a:lnTo>
                    <a:lnTo>
                      <a:pt x="376" y="680"/>
                    </a:lnTo>
                    <a:lnTo>
                      <a:pt x="376" y="680"/>
                    </a:lnTo>
                    <a:lnTo>
                      <a:pt x="378" y="674"/>
                    </a:lnTo>
                    <a:lnTo>
                      <a:pt x="380" y="670"/>
                    </a:lnTo>
                    <a:lnTo>
                      <a:pt x="382" y="666"/>
                    </a:lnTo>
                    <a:lnTo>
                      <a:pt x="380" y="658"/>
                    </a:lnTo>
                    <a:lnTo>
                      <a:pt x="380" y="658"/>
                    </a:lnTo>
                    <a:lnTo>
                      <a:pt x="372" y="644"/>
                    </a:lnTo>
                    <a:lnTo>
                      <a:pt x="358" y="626"/>
                    </a:lnTo>
                    <a:lnTo>
                      <a:pt x="340" y="606"/>
                    </a:lnTo>
                    <a:lnTo>
                      <a:pt x="318" y="582"/>
                    </a:lnTo>
                    <a:lnTo>
                      <a:pt x="290" y="554"/>
                    </a:lnTo>
                    <a:lnTo>
                      <a:pt x="256" y="524"/>
                    </a:lnTo>
                    <a:lnTo>
                      <a:pt x="170" y="452"/>
                    </a:lnTo>
                    <a:lnTo>
                      <a:pt x="170" y="452"/>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91" name="Freeform 23"/>
              <p:cNvSpPr>
                <a:spLocks noChangeAspect="1"/>
              </p:cNvSpPr>
              <p:nvPr/>
            </p:nvSpPr>
            <p:spPr bwMode="auto">
              <a:xfrm>
                <a:off x="8551334" y="6180666"/>
                <a:ext cx="592666" cy="677333"/>
              </a:xfrm>
              <a:custGeom>
                <a:avLst/>
                <a:gdLst>
                  <a:gd name="T0" fmla="*/ 536 w 560"/>
                  <a:gd name="T1" fmla="*/ 100 h 640"/>
                  <a:gd name="T2" fmla="*/ 496 w 560"/>
                  <a:gd name="T3" fmla="*/ 106 h 640"/>
                  <a:gd name="T4" fmla="*/ 456 w 560"/>
                  <a:gd name="T5" fmla="*/ 118 h 640"/>
                  <a:gd name="T6" fmla="*/ 438 w 560"/>
                  <a:gd name="T7" fmla="*/ 110 h 640"/>
                  <a:gd name="T8" fmla="*/ 436 w 560"/>
                  <a:gd name="T9" fmla="*/ 82 h 640"/>
                  <a:gd name="T10" fmla="*/ 428 w 560"/>
                  <a:gd name="T11" fmla="*/ 76 h 640"/>
                  <a:gd name="T12" fmla="*/ 360 w 560"/>
                  <a:gd name="T13" fmla="*/ 146 h 640"/>
                  <a:gd name="T14" fmla="*/ 328 w 560"/>
                  <a:gd name="T15" fmla="*/ 192 h 640"/>
                  <a:gd name="T16" fmla="*/ 290 w 560"/>
                  <a:gd name="T17" fmla="*/ 108 h 640"/>
                  <a:gd name="T18" fmla="*/ 274 w 560"/>
                  <a:gd name="T19" fmla="*/ 38 h 640"/>
                  <a:gd name="T20" fmla="*/ 280 w 560"/>
                  <a:gd name="T21" fmla="*/ 6 h 640"/>
                  <a:gd name="T22" fmla="*/ 280 w 560"/>
                  <a:gd name="T23" fmla="*/ 2 h 640"/>
                  <a:gd name="T24" fmla="*/ 262 w 560"/>
                  <a:gd name="T25" fmla="*/ 0 h 640"/>
                  <a:gd name="T26" fmla="*/ 248 w 560"/>
                  <a:gd name="T27" fmla="*/ 14 h 640"/>
                  <a:gd name="T28" fmla="*/ 244 w 560"/>
                  <a:gd name="T29" fmla="*/ 18 h 640"/>
                  <a:gd name="T30" fmla="*/ 240 w 560"/>
                  <a:gd name="T31" fmla="*/ 26 h 640"/>
                  <a:gd name="T32" fmla="*/ 254 w 560"/>
                  <a:gd name="T33" fmla="*/ 88 h 640"/>
                  <a:gd name="T34" fmla="*/ 304 w 560"/>
                  <a:gd name="T35" fmla="*/ 204 h 640"/>
                  <a:gd name="T36" fmla="*/ 222 w 560"/>
                  <a:gd name="T37" fmla="*/ 206 h 640"/>
                  <a:gd name="T38" fmla="*/ 136 w 560"/>
                  <a:gd name="T39" fmla="*/ 224 h 640"/>
                  <a:gd name="T40" fmla="*/ 164 w 560"/>
                  <a:gd name="T41" fmla="*/ 234 h 640"/>
                  <a:gd name="T42" fmla="*/ 178 w 560"/>
                  <a:gd name="T43" fmla="*/ 254 h 640"/>
                  <a:gd name="T44" fmla="*/ 166 w 560"/>
                  <a:gd name="T45" fmla="*/ 272 h 640"/>
                  <a:gd name="T46" fmla="*/ 122 w 560"/>
                  <a:gd name="T47" fmla="*/ 300 h 640"/>
                  <a:gd name="T48" fmla="*/ 90 w 560"/>
                  <a:gd name="T49" fmla="*/ 348 h 640"/>
                  <a:gd name="T50" fmla="*/ 22 w 560"/>
                  <a:gd name="T51" fmla="*/ 414 h 640"/>
                  <a:gd name="T52" fmla="*/ 0 w 560"/>
                  <a:gd name="T53" fmla="*/ 430 h 640"/>
                  <a:gd name="T54" fmla="*/ 102 w 560"/>
                  <a:gd name="T55" fmla="*/ 404 h 640"/>
                  <a:gd name="T56" fmla="*/ 136 w 560"/>
                  <a:gd name="T57" fmla="*/ 406 h 640"/>
                  <a:gd name="T58" fmla="*/ 152 w 560"/>
                  <a:gd name="T59" fmla="*/ 418 h 640"/>
                  <a:gd name="T60" fmla="*/ 156 w 560"/>
                  <a:gd name="T61" fmla="*/ 438 h 640"/>
                  <a:gd name="T62" fmla="*/ 138 w 560"/>
                  <a:gd name="T63" fmla="*/ 486 h 640"/>
                  <a:gd name="T64" fmla="*/ 90 w 560"/>
                  <a:gd name="T65" fmla="*/ 550 h 640"/>
                  <a:gd name="T66" fmla="*/ 126 w 560"/>
                  <a:gd name="T67" fmla="*/ 542 h 640"/>
                  <a:gd name="T68" fmla="*/ 158 w 560"/>
                  <a:gd name="T69" fmla="*/ 550 h 640"/>
                  <a:gd name="T70" fmla="*/ 170 w 560"/>
                  <a:gd name="T71" fmla="*/ 572 h 640"/>
                  <a:gd name="T72" fmla="*/ 168 w 560"/>
                  <a:gd name="T73" fmla="*/ 626 h 640"/>
                  <a:gd name="T74" fmla="*/ 186 w 560"/>
                  <a:gd name="T75" fmla="*/ 626 h 640"/>
                  <a:gd name="T76" fmla="*/ 280 w 560"/>
                  <a:gd name="T77" fmla="*/ 640 h 640"/>
                  <a:gd name="T78" fmla="*/ 310 w 560"/>
                  <a:gd name="T79" fmla="*/ 628 h 640"/>
                  <a:gd name="T80" fmla="*/ 322 w 560"/>
                  <a:gd name="T81" fmla="*/ 628 h 640"/>
                  <a:gd name="T82" fmla="*/ 330 w 560"/>
                  <a:gd name="T83" fmla="*/ 580 h 640"/>
                  <a:gd name="T84" fmla="*/ 346 w 560"/>
                  <a:gd name="T85" fmla="*/ 526 h 640"/>
                  <a:gd name="T86" fmla="*/ 354 w 560"/>
                  <a:gd name="T87" fmla="*/ 526 h 640"/>
                  <a:gd name="T88" fmla="*/ 358 w 560"/>
                  <a:gd name="T89" fmla="*/ 534 h 640"/>
                  <a:gd name="T90" fmla="*/ 364 w 560"/>
                  <a:gd name="T91" fmla="*/ 584 h 640"/>
                  <a:gd name="T92" fmla="*/ 424 w 560"/>
                  <a:gd name="T93" fmla="*/ 640 h 640"/>
                  <a:gd name="T94" fmla="*/ 438 w 560"/>
                  <a:gd name="T95" fmla="*/ 624 h 640"/>
                  <a:gd name="T96" fmla="*/ 458 w 560"/>
                  <a:gd name="T97" fmla="*/ 622 h 640"/>
                  <a:gd name="T98" fmla="*/ 474 w 560"/>
                  <a:gd name="T99" fmla="*/ 64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0" h="640">
                    <a:moveTo>
                      <a:pt x="560" y="100"/>
                    </a:moveTo>
                    <a:lnTo>
                      <a:pt x="560" y="100"/>
                    </a:lnTo>
                    <a:lnTo>
                      <a:pt x="536" y="100"/>
                    </a:lnTo>
                    <a:lnTo>
                      <a:pt x="512" y="98"/>
                    </a:lnTo>
                    <a:lnTo>
                      <a:pt x="512" y="98"/>
                    </a:lnTo>
                    <a:lnTo>
                      <a:pt x="496" y="106"/>
                    </a:lnTo>
                    <a:lnTo>
                      <a:pt x="480" y="114"/>
                    </a:lnTo>
                    <a:lnTo>
                      <a:pt x="464" y="118"/>
                    </a:lnTo>
                    <a:lnTo>
                      <a:pt x="456" y="118"/>
                    </a:lnTo>
                    <a:lnTo>
                      <a:pt x="448" y="118"/>
                    </a:lnTo>
                    <a:lnTo>
                      <a:pt x="442" y="116"/>
                    </a:lnTo>
                    <a:lnTo>
                      <a:pt x="438" y="110"/>
                    </a:lnTo>
                    <a:lnTo>
                      <a:pt x="436" y="104"/>
                    </a:lnTo>
                    <a:lnTo>
                      <a:pt x="434" y="94"/>
                    </a:lnTo>
                    <a:lnTo>
                      <a:pt x="436" y="82"/>
                    </a:lnTo>
                    <a:lnTo>
                      <a:pt x="442" y="66"/>
                    </a:lnTo>
                    <a:lnTo>
                      <a:pt x="442" y="66"/>
                    </a:lnTo>
                    <a:lnTo>
                      <a:pt x="428" y="76"/>
                    </a:lnTo>
                    <a:lnTo>
                      <a:pt x="396" y="106"/>
                    </a:lnTo>
                    <a:lnTo>
                      <a:pt x="378" y="126"/>
                    </a:lnTo>
                    <a:lnTo>
                      <a:pt x="360" y="146"/>
                    </a:lnTo>
                    <a:lnTo>
                      <a:pt x="342" y="170"/>
                    </a:lnTo>
                    <a:lnTo>
                      <a:pt x="328" y="192"/>
                    </a:lnTo>
                    <a:lnTo>
                      <a:pt x="328" y="192"/>
                    </a:lnTo>
                    <a:lnTo>
                      <a:pt x="312" y="160"/>
                    </a:lnTo>
                    <a:lnTo>
                      <a:pt x="300" y="134"/>
                    </a:lnTo>
                    <a:lnTo>
                      <a:pt x="290" y="108"/>
                    </a:lnTo>
                    <a:lnTo>
                      <a:pt x="280" y="80"/>
                    </a:lnTo>
                    <a:lnTo>
                      <a:pt x="276" y="52"/>
                    </a:lnTo>
                    <a:lnTo>
                      <a:pt x="274" y="38"/>
                    </a:lnTo>
                    <a:lnTo>
                      <a:pt x="274" y="26"/>
                    </a:lnTo>
                    <a:lnTo>
                      <a:pt x="276" y="16"/>
                    </a:lnTo>
                    <a:lnTo>
                      <a:pt x="280" y="6"/>
                    </a:lnTo>
                    <a:lnTo>
                      <a:pt x="280" y="6"/>
                    </a:lnTo>
                    <a:lnTo>
                      <a:pt x="282" y="4"/>
                    </a:lnTo>
                    <a:lnTo>
                      <a:pt x="280" y="2"/>
                    </a:lnTo>
                    <a:lnTo>
                      <a:pt x="280" y="0"/>
                    </a:lnTo>
                    <a:lnTo>
                      <a:pt x="262" y="0"/>
                    </a:lnTo>
                    <a:lnTo>
                      <a:pt x="262" y="0"/>
                    </a:lnTo>
                    <a:lnTo>
                      <a:pt x="254" y="4"/>
                    </a:lnTo>
                    <a:lnTo>
                      <a:pt x="252" y="8"/>
                    </a:lnTo>
                    <a:lnTo>
                      <a:pt x="248" y="14"/>
                    </a:lnTo>
                    <a:lnTo>
                      <a:pt x="248" y="14"/>
                    </a:lnTo>
                    <a:lnTo>
                      <a:pt x="246" y="16"/>
                    </a:lnTo>
                    <a:lnTo>
                      <a:pt x="244" y="18"/>
                    </a:lnTo>
                    <a:lnTo>
                      <a:pt x="242" y="20"/>
                    </a:lnTo>
                    <a:lnTo>
                      <a:pt x="240" y="26"/>
                    </a:lnTo>
                    <a:lnTo>
                      <a:pt x="240" y="26"/>
                    </a:lnTo>
                    <a:lnTo>
                      <a:pt x="240" y="36"/>
                    </a:lnTo>
                    <a:lnTo>
                      <a:pt x="244" y="50"/>
                    </a:lnTo>
                    <a:lnTo>
                      <a:pt x="254" y="88"/>
                    </a:lnTo>
                    <a:lnTo>
                      <a:pt x="274" y="138"/>
                    </a:lnTo>
                    <a:lnTo>
                      <a:pt x="304" y="204"/>
                    </a:lnTo>
                    <a:lnTo>
                      <a:pt x="304" y="204"/>
                    </a:lnTo>
                    <a:lnTo>
                      <a:pt x="278" y="202"/>
                    </a:lnTo>
                    <a:lnTo>
                      <a:pt x="250" y="204"/>
                    </a:lnTo>
                    <a:lnTo>
                      <a:pt x="222" y="206"/>
                    </a:lnTo>
                    <a:lnTo>
                      <a:pt x="196" y="210"/>
                    </a:lnTo>
                    <a:lnTo>
                      <a:pt x="154" y="220"/>
                    </a:lnTo>
                    <a:lnTo>
                      <a:pt x="136" y="224"/>
                    </a:lnTo>
                    <a:lnTo>
                      <a:pt x="136" y="224"/>
                    </a:lnTo>
                    <a:lnTo>
                      <a:pt x="152" y="230"/>
                    </a:lnTo>
                    <a:lnTo>
                      <a:pt x="164" y="234"/>
                    </a:lnTo>
                    <a:lnTo>
                      <a:pt x="172" y="242"/>
                    </a:lnTo>
                    <a:lnTo>
                      <a:pt x="176" y="248"/>
                    </a:lnTo>
                    <a:lnTo>
                      <a:pt x="178" y="254"/>
                    </a:lnTo>
                    <a:lnTo>
                      <a:pt x="176" y="260"/>
                    </a:lnTo>
                    <a:lnTo>
                      <a:pt x="172" y="266"/>
                    </a:lnTo>
                    <a:lnTo>
                      <a:pt x="166" y="272"/>
                    </a:lnTo>
                    <a:lnTo>
                      <a:pt x="154" y="284"/>
                    </a:lnTo>
                    <a:lnTo>
                      <a:pt x="138" y="292"/>
                    </a:lnTo>
                    <a:lnTo>
                      <a:pt x="122" y="300"/>
                    </a:lnTo>
                    <a:lnTo>
                      <a:pt x="122" y="300"/>
                    </a:lnTo>
                    <a:lnTo>
                      <a:pt x="108" y="326"/>
                    </a:lnTo>
                    <a:lnTo>
                      <a:pt x="90" y="348"/>
                    </a:lnTo>
                    <a:lnTo>
                      <a:pt x="72" y="368"/>
                    </a:lnTo>
                    <a:lnTo>
                      <a:pt x="54" y="386"/>
                    </a:lnTo>
                    <a:lnTo>
                      <a:pt x="22" y="414"/>
                    </a:lnTo>
                    <a:lnTo>
                      <a:pt x="0" y="428"/>
                    </a:lnTo>
                    <a:lnTo>
                      <a:pt x="0" y="430"/>
                    </a:lnTo>
                    <a:lnTo>
                      <a:pt x="0" y="430"/>
                    </a:lnTo>
                    <a:lnTo>
                      <a:pt x="48" y="414"/>
                    </a:lnTo>
                    <a:lnTo>
                      <a:pt x="86" y="406"/>
                    </a:lnTo>
                    <a:lnTo>
                      <a:pt x="102" y="404"/>
                    </a:lnTo>
                    <a:lnTo>
                      <a:pt x="116" y="404"/>
                    </a:lnTo>
                    <a:lnTo>
                      <a:pt x="126" y="404"/>
                    </a:lnTo>
                    <a:lnTo>
                      <a:pt x="136" y="406"/>
                    </a:lnTo>
                    <a:lnTo>
                      <a:pt x="144" y="410"/>
                    </a:lnTo>
                    <a:lnTo>
                      <a:pt x="148" y="414"/>
                    </a:lnTo>
                    <a:lnTo>
                      <a:pt x="152" y="418"/>
                    </a:lnTo>
                    <a:lnTo>
                      <a:pt x="156" y="424"/>
                    </a:lnTo>
                    <a:lnTo>
                      <a:pt x="156" y="430"/>
                    </a:lnTo>
                    <a:lnTo>
                      <a:pt x="156" y="438"/>
                    </a:lnTo>
                    <a:lnTo>
                      <a:pt x="154" y="454"/>
                    </a:lnTo>
                    <a:lnTo>
                      <a:pt x="146" y="470"/>
                    </a:lnTo>
                    <a:lnTo>
                      <a:pt x="138" y="486"/>
                    </a:lnTo>
                    <a:lnTo>
                      <a:pt x="116" y="518"/>
                    </a:lnTo>
                    <a:lnTo>
                      <a:pt x="98" y="540"/>
                    </a:lnTo>
                    <a:lnTo>
                      <a:pt x="90" y="550"/>
                    </a:lnTo>
                    <a:lnTo>
                      <a:pt x="90" y="550"/>
                    </a:lnTo>
                    <a:lnTo>
                      <a:pt x="110" y="544"/>
                    </a:lnTo>
                    <a:lnTo>
                      <a:pt x="126" y="542"/>
                    </a:lnTo>
                    <a:lnTo>
                      <a:pt x="138" y="542"/>
                    </a:lnTo>
                    <a:lnTo>
                      <a:pt x="148" y="544"/>
                    </a:lnTo>
                    <a:lnTo>
                      <a:pt x="158" y="550"/>
                    </a:lnTo>
                    <a:lnTo>
                      <a:pt x="164" y="556"/>
                    </a:lnTo>
                    <a:lnTo>
                      <a:pt x="168" y="564"/>
                    </a:lnTo>
                    <a:lnTo>
                      <a:pt x="170" y="572"/>
                    </a:lnTo>
                    <a:lnTo>
                      <a:pt x="172" y="592"/>
                    </a:lnTo>
                    <a:lnTo>
                      <a:pt x="172" y="608"/>
                    </a:lnTo>
                    <a:lnTo>
                      <a:pt x="168" y="626"/>
                    </a:lnTo>
                    <a:lnTo>
                      <a:pt x="168" y="626"/>
                    </a:lnTo>
                    <a:lnTo>
                      <a:pt x="178" y="624"/>
                    </a:lnTo>
                    <a:lnTo>
                      <a:pt x="186" y="626"/>
                    </a:lnTo>
                    <a:lnTo>
                      <a:pt x="192" y="632"/>
                    </a:lnTo>
                    <a:lnTo>
                      <a:pt x="198" y="640"/>
                    </a:lnTo>
                    <a:lnTo>
                      <a:pt x="280" y="640"/>
                    </a:lnTo>
                    <a:lnTo>
                      <a:pt x="280" y="640"/>
                    </a:lnTo>
                    <a:lnTo>
                      <a:pt x="296" y="632"/>
                    </a:lnTo>
                    <a:lnTo>
                      <a:pt x="310" y="628"/>
                    </a:lnTo>
                    <a:lnTo>
                      <a:pt x="320" y="628"/>
                    </a:lnTo>
                    <a:lnTo>
                      <a:pt x="322" y="628"/>
                    </a:lnTo>
                    <a:lnTo>
                      <a:pt x="322" y="628"/>
                    </a:lnTo>
                    <a:lnTo>
                      <a:pt x="322" y="620"/>
                    </a:lnTo>
                    <a:lnTo>
                      <a:pt x="324" y="608"/>
                    </a:lnTo>
                    <a:lnTo>
                      <a:pt x="330" y="580"/>
                    </a:lnTo>
                    <a:lnTo>
                      <a:pt x="344" y="530"/>
                    </a:lnTo>
                    <a:lnTo>
                      <a:pt x="344" y="530"/>
                    </a:lnTo>
                    <a:lnTo>
                      <a:pt x="346" y="526"/>
                    </a:lnTo>
                    <a:lnTo>
                      <a:pt x="348" y="522"/>
                    </a:lnTo>
                    <a:lnTo>
                      <a:pt x="352" y="524"/>
                    </a:lnTo>
                    <a:lnTo>
                      <a:pt x="354" y="526"/>
                    </a:lnTo>
                    <a:lnTo>
                      <a:pt x="356" y="530"/>
                    </a:lnTo>
                    <a:lnTo>
                      <a:pt x="358" y="534"/>
                    </a:lnTo>
                    <a:lnTo>
                      <a:pt x="358" y="534"/>
                    </a:lnTo>
                    <a:lnTo>
                      <a:pt x="358" y="544"/>
                    </a:lnTo>
                    <a:lnTo>
                      <a:pt x="358" y="556"/>
                    </a:lnTo>
                    <a:lnTo>
                      <a:pt x="364" y="584"/>
                    </a:lnTo>
                    <a:lnTo>
                      <a:pt x="372" y="612"/>
                    </a:lnTo>
                    <a:lnTo>
                      <a:pt x="382" y="640"/>
                    </a:lnTo>
                    <a:lnTo>
                      <a:pt x="424" y="640"/>
                    </a:lnTo>
                    <a:lnTo>
                      <a:pt x="424" y="640"/>
                    </a:lnTo>
                    <a:lnTo>
                      <a:pt x="432" y="630"/>
                    </a:lnTo>
                    <a:lnTo>
                      <a:pt x="438" y="624"/>
                    </a:lnTo>
                    <a:lnTo>
                      <a:pt x="446" y="620"/>
                    </a:lnTo>
                    <a:lnTo>
                      <a:pt x="452" y="620"/>
                    </a:lnTo>
                    <a:lnTo>
                      <a:pt x="458" y="622"/>
                    </a:lnTo>
                    <a:lnTo>
                      <a:pt x="464" y="628"/>
                    </a:lnTo>
                    <a:lnTo>
                      <a:pt x="470" y="632"/>
                    </a:lnTo>
                    <a:lnTo>
                      <a:pt x="474" y="640"/>
                    </a:lnTo>
                    <a:lnTo>
                      <a:pt x="560" y="640"/>
                    </a:lnTo>
                    <a:lnTo>
                      <a:pt x="560" y="100"/>
                    </a:lnTo>
                    <a:close/>
                  </a:path>
                </a:pathLst>
              </a:custGeom>
              <a:solidFill>
                <a:schemeClr val="accent1">
                  <a:alpha val="8000"/>
                </a:schemeClr>
              </a:solidFill>
              <a:ln>
                <a:noFill/>
              </a:ln>
              <a:effectLst>
                <a:glow rad="50800">
                  <a:schemeClr val="accent1">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grpSp>
        <p:grpSp>
          <p:nvGrpSpPr>
            <p:cNvPr id="64" name="Group 200"/>
            <p:cNvGrpSpPr/>
            <p:nvPr/>
          </p:nvGrpSpPr>
          <p:grpSpPr>
            <a:xfrm>
              <a:off x="-17347" y="0"/>
              <a:ext cx="9161347" cy="6857992"/>
              <a:chOff x="-17347" y="0"/>
              <a:chExt cx="9161347" cy="6857992"/>
            </a:xfrm>
          </p:grpSpPr>
          <p:sp>
            <p:nvSpPr>
              <p:cNvPr id="65" name="Freeform 16"/>
              <p:cNvSpPr>
                <a:spLocks noChangeAspect="1"/>
              </p:cNvSpPr>
              <p:nvPr/>
            </p:nvSpPr>
            <p:spPr bwMode="auto">
              <a:xfrm rot="9111631">
                <a:off x="7788433" y="1465582"/>
                <a:ext cx="1285378" cy="1966190"/>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2000"/>
                </a:schemeClr>
              </a:solidFill>
              <a:ln w="9525">
                <a:noFill/>
                <a:round/>
                <a:headEnd/>
                <a:tailEnd/>
              </a:ln>
              <a:effectLst>
                <a:glow rad="254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66" name="Freeform 24"/>
              <p:cNvSpPr>
                <a:spLocks noChangeAspect="1"/>
              </p:cNvSpPr>
              <p:nvPr/>
            </p:nvSpPr>
            <p:spPr bwMode="auto">
              <a:xfrm rot="4324833">
                <a:off x="8243059" y="5300272"/>
                <a:ext cx="474357" cy="1154204"/>
              </a:xfrm>
              <a:custGeom>
                <a:avLst/>
                <a:gdLst/>
                <a:ahLst/>
                <a:cxnLst>
                  <a:cxn ang="0">
                    <a:pos x="152" y="0"/>
                  </a:cxn>
                  <a:cxn ang="0">
                    <a:pos x="164" y="50"/>
                  </a:cxn>
                  <a:cxn ang="0">
                    <a:pos x="164" y="102"/>
                  </a:cxn>
                  <a:cxn ang="0">
                    <a:pos x="154" y="154"/>
                  </a:cxn>
                  <a:cxn ang="0">
                    <a:pos x="138" y="206"/>
                  </a:cxn>
                  <a:cxn ang="0">
                    <a:pos x="92" y="310"/>
                  </a:cxn>
                  <a:cxn ang="0">
                    <a:pos x="48" y="404"/>
                  </a:cxn>
                  <a:cxn ang="0">
                    <a:pos x="32" y="446"/>
                  </a:cxn>
                  <a:cxn ang="0">
                    <a:pos x="10" y="528"/>
                  </a:cxn>
                  <a:cxn ang="0">
                    <a:pos x="2" y="592"/>
                  </a:cxn>
                  <a:cxn ang="0">
                    <a:pos x="0" y="634"/>
                  </a:cxn>
                  <a:cxn ang="0">
                    <a:pos x="6" y="682"/>
                  </a:cxn>
                  <a:cxn ang="0">
                    <a:pos x="24" y="762"/>
                  </a:cxn>
                  <a:cxn ang="0">
                    <a:pos x="48" y="824"/>
                  </a:cxn>
                  <a:cxn ang="0">
                    <a:pos x="80" y="872"/>
                  </a:cxn>
                  <a:cxn ang="0">
                    <a:pos x="114" y="906"/>
                  </a:cxn>
                  <a:cxn ang="0">
                    <a:pos x="152" y="928"/>
                  </a:cxn>
                  <a:cxn ang="0">
                    <a:pos x="188" y="942"/>
                  </a:cxn>
                  <a:cxn ang="0">
                    <a:pos x="236" y="950"/>
                  </a:cxn>
                  <a:cxn ang="0">
                    <a:pos x="230" y="982"/>
                  </a:cxn>
                  <a:cxn ang="0">
                    <a:pos x="210" y="1050"/>
                  </a:cxn>
                  <a:cxn ang="0">
                    <a:pos x="186" y="1114"/>
                  </a:cxn>
                  <a:cxn ang="0">
                    <a:pos x="162" y="1150"/>
                  </a:cxn>
                  <a:cxn ang="0">
                    <a:pos x="142" y="1168"/>
                  </a:cxn>
                  <a:cxn ang="0">
                    <a:pos x="132" y="1174"/>
                  </a:cxn>
                  <a:cxn ang="0">
                    <a:pos x="126" y="1178"/>
                  </a:cxn>
                  <a:cxn ang="0">
                    <a:pos x="130" y="1188"/>
                  </a:cxn>
                  <a:cxn ang="0">
                    <a:pos x="134" y="1192"/>
                  </a:cxn>
                  <a:cxn ang="0">
                    <a:pos x="154" y="1202"/>
                  </a:cxn>
                  <a:cxn ang="0">
                    <a:pos x="172" y="1202"/>
                  </a:cxn>
                  <a:cxn ang="0">
                    <a:pos x="184" y="1198"/>
                  </a:cxn>
                  <a:cxn ang="0">
                    <a:pos x="194" y="1196"/>
                  </a:cxn>
                  <a:cxn ang="0">
                    <a:pos x="206" y="1188"/>
                  </a:cxn>
                  <a:cxn ang="0">
                    <a:pos x="214" y="1174"/>
                  </a:cxn>
                  <a:cxn ang="0">
                    <a:pos x="232" y="1134"/>
                  </a:cxn>
                  <a:cxn ang="0">
                    <a:pos x="262" y="1038"/>
                  </a:cxn>
                  <a:cxn ang="0">
                    <a:pos x="282" y="946"/>
                  </a:cxn>
                  <a:cxn ang="0">
                    <a:pos x="288" y="946"/>
                  </a:cxn>
                  <a:cxn ang="0">
                    <a:pos x="334" y="912"/>
                  </a:cxn>
                  <a:cxn ang="0">
                    <a:pos x="374" y="876"/>
                  </a:cxn>
                  <a:cxn ang="0">
                    <a:pos x="408" y="840"/>
                  </a:cxn>
                  <a:cxn ang="0">
                    <a:pos x="434" y="802"/>
                  </a:cxn>
                  <a:cxn ang="0">
                    <a:pos x="456" y="764"/>
                  </a:cxn>
                  <a:cxn ang="0">
                    <a:pos x="472" y="726"/>
                  </a:cxn>
                  <a:cxn ang="0">
                    <a:pos x="490" y="648"/>
                  </a:cxn>
                  <a:cxn ang="0">
                    <a:pos x="492" y="568"/>
                  </a:cxn>
                  <a:cxn ang="0">
                    <a:pos x="478" y="490"/>
                  </a:cxn>
                  <a:cxn ang="0">
                    <a:pos x="454" y="414"/>
                  </a:cxn>
                  <a:cxn ang="0">
                    <a:pos x="420" y="340"/>
                  </a:cxn>
                  <a:cxn ang="0">
                    <a:pos x="380" y="270"/>
                  </a:cxn>
                  <a:cxn ang="0">
                    <a:pos x="336" y="206"/>
                  </a:cxn>
                  <a:cxn ang="0">
                    <a:pos x="248" y="98"/>
                  </a:cxn>
                  <a:cxn ang="0">
                    <a:pos x="180" y="26"/>
                  </a:cxn>
                  <a:cxn ang="0">
                    <a:pos x="152" y="0"/>
                  </a:cxn>
                </a:cxnLst>
                <a:rect l="0" t="0" r="r" b="b"/>
                <a:pathLst>
                  <a:path w="494" h="1202">
                    <a:moveTo>
                      <a:pt x="152" y="0"/>
                    </a:moveTo>
                    <a:lnTo>
                      <a:pt x="152" y="0"/>
                    </a:lnTo>
                    <a:lnTo>
                      <a:pt x="160" y="26"/>
                    </a:lnTo>
                    <a:lnTo>
                      <a:pt x="164" y="50"/>
                    </a:lnTo>
                    <a:lnTo>
                      <a:pt x="166" y="76"/>
                    </a:lnTo>
                    <a:lnTo>
                      <a:pt x="164" y="102"/>
                    </a:lnTo>
                    <a:lnTo>
                      <a:pt x="160" y="128"/>
                    </a:lnTo>
                    <a:lnTo>
                      <a:pt x="154" y="154"/>
                    </a:lnTo>
                    <a:lnTo>
                      <a:pt x="148" y="180"/>
                    </a:lnTo>
                    <a:lnTo>
                      <a:pt x="138" y="206"/>
                    </a:lnTo>
                    <a:lnTo>
                      <a:pt x="116" y="258"/>
                    </a:lnTo>
                    <a:lnTo>
                      <a:pt x="92" y="310"/>
                    </a:lnTo>
                    <a:lnTo>
                      <a:pt x="70" y="358"/>
                    </a:lnTo>
                    <a:lnTo>
                      <a:pt x="48" y="404"/>
                    </a:lnTo>
                    <a:lnTo>
                      <a:pt x="48" y="404"/>
                    </a:lnTo>
                    <a:lnTo>
                      <a:pt x="32" y="446"/>
                    </a:lnTo>
                    <a:lnTo>
                      <a:pt x="18" y="488"/>
                    </a:lnTo>
                    <a:lnTo>
                      <a:pt x="10" y="528"/>
                    </a:lnTo>
                    <a:lnTo>
                      <a:pt x="4" y="562"/>
                    </a:lnTo>
                    <a:lnTo>
                      <a:pt x="2" y="592"/>
                    </a:lnTo>
                    <a:lnTo>
                      <a:pt x="0" y="614"/>
                    </a:lnTo>
                    <a:lnTo>
                      <a:pt x="0" y="634"/>
                    </a:lnTo>
                    <a:lnTo>
                      <a:pt x="0" y="634"/>
                    </a:lnTo>
                    <a:lnTo>
                      <a:pt x="6" y="682"/>
                    </a:lnTo>
                    <a:lnTo>
                      <a:pt x="14" y="724"/>
                    </a:lnTo>
                    <a:lnTo>
                      <a:pt x="24" y="762"/>
                    </a:lnTo>
                    <a:lnTo>
                      <a:pt x="36" y="796"/>
                    </a:lnTo>
                    <a:lnTo>
                      <a:pt x="48" y="824"/>
                    </a:lnTo>
                    <a:lnTo>
                      <a:pt x="64" y="850"/>
                    </a:lnTo>
                    <a:lnTo>
                      <a:pt x="80" y="872"/>
                    </a:lnTo>
                    <a:lnTo>
                      <a:pt x="96" y="890"/>
                    </a:lnTo>
                    <a:lnTo>
                      <a:pt x="114" y="906"/>
                    </a:lnTo>
                    <a:lnTo>
                      <a:pt x="132" y="918"/>
                    </a:lnTo>
                    <a:lnTo>
                      <a:pt x="152" y="928"/>
                    </a:lnTo>
                    <a:lnTo>
                      <a:pt x="170" y="936"/>
                    </a:lnTo>
                    <a:lnTo>
                      <a:pt x="188" y="942"/>
                    </a:lnTo>
                    <a:lnTo>
                      <a:pt x="204" y="946"/>
                    </a:lnTo>
                    <a:lnTo>
                      <a:pt x="236" y="950"/>
                    </a:lnTo>
                    <a:lnTo>
                      <a:pt x="236" y="950"/>
                    </a:lnTo>
                    <a:lnTo>
                      <a:pt x="230" y="982"/>
                    </a:lnTo>
                    <a:lnTo>
                      <a:pt x="220" y="1016"/>
                    </a:lnTo>
                    <a:lnTo>
                      <a:pt x="210" y="1050"/>
                    </a:lnTo>
                    <a:lnTo>
                      <a:pt x="200" y="1082"/>
                    </a:lnTo>
                    <a:lnTo>
                      <a:pt x="186" y="1114"/>
                    </a:lnTo>
                    <a:lnTo>
                      <a:pt x="170" y="1140"/>
                    </a:lnTo>
                    <a:lnTo>
                      <a:pt x="162" y="1150"/>
                    </a:lnTo>
                    <a:lnTo>
                      <a:pt x="152" y="1160"/>
                    </a:lnTo>
                    <a:lnTo>
                      <a:pt x="142" y="1168"/>
                    </a:lnTo>
                    <a:lnTo>
                      <a:pt x="132" y="1174"/>
                    </a:lnTo>
                    <a:lnTo>
                      <a:pt x="132" y="1174"/>
                    </a:lnTo>
                    <a:lnTo>
                      <a:pt x="130" y="1176"/>
                    </a:lnTo>
                    <a:lnTo>
                      <a:pt x="126" y="1178"/>
                    </a:lnTo>
                    <a:lnTo>
                      <a:pt x="126" y="1182"/>
                    </a:lnTo>
                    <a:lnTo>
                      <a:pt x="130" y="1188"/>
                    </a:lnTo>
                    <a:lnTo>
                      <a:pt x="130" y="1188"/>
                    </a:lnTo>
                    <a:lnTo>
                      <a:pt x="134" y="1192"/>
                    </a:lnTo>
                    <a:lnTo>
                      <a:pt x="146" y="1200"/>
                    </a:lnTo>
                    <a:lnTo>
                      <a:pt x="154" y="1202"/>
                    </a:lnTo>
                    <a:lnTo>
                      <a:pt x="162" y="1202"/>
                    </a:lnTo>
                    <a:lnTo>
                      <a:pt x="172" y="1202"/>
                    </a:lnTo>
                    <a:lnTo>
                      <a:pt x="184" y="1198"/>
                    </a:lnTo>
                    <a:lnTo>
                      <a:pt x="184" y="1198"/>
                    </a:lnTo>
                    <a:lnTo>
                      <a:pt x="190" y="1196"/>
                    </a:lnTo>
                    <a:lnTo>
                      <a:pt x="194" y="1196"/>
                    </a:lnTo>
                    <a:lnTo>
                      <a:pt x="200" y="1194"/>
                    </a:lnTo>
                    <a:lnTo>
                      <a:pt x="206" y="1188"/>
                    </a:lnTo>
                    <a:lnTo>
                      <a:pt x="206" y="1188"/>
                    </a:lnTo>
                    <a:lnTo>
                      <a:pt x="214" y="1174"/>
                    </a:lnTo>
                    <a:lnTo>
                      <a:pt x="224" y="1156"/>
                    </a:lnTo>
                    <a:lnTo>
                      <a:pt x="232" y="1134"/>
                    </a:lnTo>
                    <a:lnTo>
                      <a:pt x="242" y="1108"/>
                    </a:lnTo>
                    <a:lnTo>
                      <a:pt x="262" y="1038"/>
                    </a:lnTo>
                    <a:lnTo>
                      <a:pt x="282" y="946"/>
                    </a:lnTo>
                    <a:lnTo>
                      <a:pt x="282" y="946"/>
                    </a:lnTo>
                    <a:lnTo>
                      <a:pt x="288" y="946"/>
                    </a:lnTo>
                    <a:lnTo>
                      <a:pt x="288" y="946"/>
                    </a:lnTo>
                    <a:lnTo>
                      <a:pt x="312" y="928"/>
                    </a:lnTo>
                    <a:lnTo>
                      <a:pt x="334" y="912"/>
                    </a:lnTo>
                    <a:lnTo>
                      <a:pt x="354" y="894"/>
                    </a:lnTo>
                    <a:lnTo>
                      <a:pt x="374" y="876"/>
                    </a:lnTo>
                    <a:lnTo>
                      <a:pt x="392" y="858"/>
                    </a:lnTo>
                    <a:lnTo>
                      <a:pt x="408" y="840"/>
                    </a:lnTo>
                    <a:lnTo>
                      <a:pt x="422" y="822"/>
                    </a:lnTo>
                    <a:lnTo>
                      <a:pt x="434" y="802"/>
                    </a:lnTo>
                    <a:lnTo>
                      <a:pt x="446" y="784"/>
                    </a:lnTo>
                    <a:lnTo>
                      <a:pt x="456" y="764"/>
                    </a:lnTo>
                    <a:lnTo>
                      <a:pt x="466" y="746"/>
                    </a:lnTo>
                    <a:lnTo>
                      <a:pt x="472" y="726"/>
                    </a:lnTo>
                    <a:lnTo>
                      <a:pt x="484" y="688"/>
                    </a:lnTo>
                    <a:lnTo>
                      <a:pt x="490" y="648"/>
                    </a:lnTo>
                    <a:lnTo>
                      <a:pt x="494" y="608"/>
                    </a:lnTo>
                    <a:lnTo>
                      <a:pt x="492" y="568"/>
                    </a:lnTo>
                    <a:lnTo>
                      <a:pt x="486" y="530"/>
                    </a:lnTo>
                    <a:lnTo>
                      <a:pt x="478" y="490"/>
                    </a:lnTo>
                    <a:lnTo>
                      <a:pt x="468" y="452"/>
                    </a:lnTo>
                    <a:lnTo>
                      <a:pt x="454" y="414"/>
                    </a:lnTo>
                    <a:lnTo>
                      <a:pt x="438" y="376"/>
                    </a:lnTo>
                    <a:lnTo>
                      <a:pt x="420" y="340"/>
                    </a:lnTo>
                    <a:lnTo>
                      <a:pt x="400" y="304"/>
                    </a:lnTo>
                    <a:lnTo>
                      <a:pt x="380" y="270"/>
                    </a:lnTo>
                    <a:lnTo>
                      <a:pt x="358" y="238"/>
                    </a:lnTo>
                    <a:lnTo>
                      <a:pt x="336" y="206"/>
                    </a:lnTo>
                    <a:lnTo>
                      <a:pt x="290" y="148"/>
                    </a:lnTo>
                    <a:lnTo>
                      <a:pt x="248" y="98"/>
                    </a:lnTo>
                    <a:lnTo>
                      <a:pt x="210" y="58"/>
                    </a:lnTo>
                    <a:lnTo>
                      <a:pt x="180" y="26"/>
                    </a:lnTo>
                    <a:lnTo>
                      <a:pt x="152" y="0"/>
                    </a:lnTo>
                    <a:lnTo>
                      <a:pt x="152" y="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67" name="Freeform 28"/>
              <p:cNvSpPr>
                <a:spLocks noChangeAspect="1"/>
              </p:cNvSpPr>
              <p:nvPr/>
            </p:nvSpPr>
            <p:spPr bwMode="auto">
              <a:xfrm rot="19659348">
                <a:off x="7187072" y="3993953"/>
                <a:ext cx="942538" cy="1486797"/>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68" name="Freeform 32"/>
              <p:cNvSpPr>
                <a:spLocks noChangeAspect="1"/>
              </p:cNvSpPr>
              <p:nvPr/>
            </p:nvSpPr>
            <p:spPr bwMode="auto">
              <a:xfrm rot="1177916">
                <a:off x="7823628" y="381725"/>
                <a:ext cx="511311" cy="1209688"/>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69" name="Freeform 12"/>
              <p:cNvSpPr>
                <a:spLocks noChangeAspect="1"/>
              </p:cNvSpPr>
              <p:nvPr/>
            </p:nvSpPr>
            <p:spPr bwMode="auto">
              <a:xfrm rot="7111237">
                <a:off x="8078228" y="3447288"/>
                <a:ext cx="969106" cy="1009128"/>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70" name="Freeform 15"/>
              <p:cNvSpPr>
                <a:spLocks/>
              </p:cNvSpPr>
              <p:nvPr/>
            </p:nvSpPr>
            <p:spPr bwMode="auto">
              <a:xfrm>
                <a:off x="13588" y="6104914"/>
                <a:ext cx="482600" cy="753078"/>
              </a:xfrm>
              <a:custGeom>
                <a:avLst/>
                <a:gdLst>
                  <a:gd name="T0" fmla="*/ 424 w 424"/>
                  <a:gd name="T1" fmla="*/ 24 h 640"/>
                  <a:gd name="T2" fmla="*/ 424 w 424"/>
                  <a:gd name="T3" fmla="*/ 24 h 640"/>
                  <a:gd name="T4" fmla="*/ 420 w 424"/>
                  <a:gd name="T5" fmla="*/ 18 h 640"/>
                  <a:gd name="T6" fmla="*/ 414 w 424"/>
                  <a:gd name="T7" fmla="*/ 10 h 640"/>
                  <a:gd name="T8" fmla="*/ 408 w 424"/>
                  <a:gd name="T9" fmla="*/ 6 h 640"/>
                  <a:gd name="T10" fmla="*/ 402 w 424"/>
                  <a:gd name="T11" fmla="*/ 4 h 640"/>
                  <a:gd name="T12" fmla="*/ 394 w 424"/>
                  <a:gd name="T13" fmla="*/ 2 h 640"/>
                  <a:gd name="T14" fmla="*/ 386 w 424"/>
                  <a:gd name="T15" fmla="*/ 2 h 640"/>
                  <a:gd name="T16" fmla="*/ 386 w 424"/>
                  <a:gd name="T17" fmla="*/ 2 h 640"/>
                  <a:gd name="T18" fmla="*/ 380 w 424"/>
                  <a:gd name="T19" fmla="*/ 2 h 640"/>
                  <a:gd name="T20" fmla="*/ 376 w 424"/>
                  <a:gd name="T21" fmla="*/ 0 h 640"/>
                  <a:gd name="T22" fmla="*/ 372 w 424"/>
                  <a:gd name="T23" fmla="*/ 0 h 640"/>
                  <a:gd name="T24" fmla="*/ 364 w 424"/>
                  <a:gd name="T25" fmla="*/ 2 h 640"/>
                  <a:gd name="T26" fmla="*/ 364 w 424"/>
                  <a:gd name="T27" fmla="*/ 2 h 640"/>
                  <a:gd name="T28" fmla="*/ 354 w 424"/>
                  <a:gd name="T29" fmla="*/ 12 h 640"/>
                  <a:gd name="T30" fmla="*/ 342 w 424"/>
                  <a:gd name="T31" fmla="*/ 24 h 640"/>
                  <a:gd name="T32" fmla="*/ 328 w 424"/>
                  <a:gd name="T33" fmla="*/ 38 h 640"/>
                  <a:gd name="T34" fmla="*/ 312 w 424"/>
                  <a:gd name="T35" fmla="*/ 58 h 640"/>
                  <a:gd name="T36" fmla="*/ 276 w 424"/>
                  <a:gd name="T37" fmla="*/ 110 h 640"/>
                  <a:gd name="T38" fmla="*/ 232 w 424"/>
                  <a:gd name="T39" fmla="*/ 178 h 640"/>
                  <a:gd name="T40" fmla="*/ 232 w 424"/>
                  <a:gd name="T41" fmla="*/ 178 h 640"/>
                  <a:gd name="T42" fmla="*/ 210 w 424"/>
                  <a:gd name="T43" fmla="*/ 202 h 640"/>
                  <a:gd name="T44" fmla="*/ 186 w 424"/>
                  <a:gd name="T45" fmla="*/ 222 h 640"/>
                  <a:gd name="T46" fmla="*/ 160 w 424"/>
                  <a:gd name="T47" fmla="*/ 242 h 640"/>
                  <a:gd name="T48" fmla="*/ 132 w 424"/>
                  <a:gd name="T49" fmla="*/ 258 h 640"/>
                  <a:gd name="T50" fmla="*/ 100 w 424"/>
                  <a:gd name="T51" fmla="*/ 274 h 640"/>
                  <a:gd name="T52" fmla="*/ 68 w 424"/>
                  <a:gd name="T53" fmla="*/ 288 h 640"/>
                  <a:gd name="T54" fmla="*/ 34 w 424"/>
                  <a:gd name="T55" fmla="*/ 300 h 640"/>
                  <a:gd name="T56" fmla="*/ 0 w 424"/>
                  <a:gd name="T57" fmla="*/ 312 h 640"/>
                  <a:gd name="T58" fmla="*/ 0 w 424"/>
                  <a:gd name="T59" fmla="*/ 640 h 640"/>
                  <a:gd name="T60" fmla="*/ 386 w 424"/>
                  <a:gd name="T61" fmla="*/ 640 h 640"/>
                  <a:gd name="T62" fmla="*/ 386 w 424"/>
                  <a:gd name="T63" fmla="*/ 640 h 640"/>
                  <a:gd name="T64" fmla="*/ 376 w 424"/>
                  <a:gd name="T65" fmla="*/ 612 h 640"/>
                  <a:gd name="T66" fmla="*/ 358 w 424"/>
                  <a:gd name="T67" fmla="*/ 576 h 640"/>
                  <a:gd name="T68" fmla="*/ 358 w 424"/>
                  <a:gd name="T69" fmla="*/ 576 h 640"/>
                  <a:gd name="T70" fmla="*/ 336 w 424"/>
                  <a:gd name="T71" fmla="*/ 536 h 640"/>
                  <a:gd name="T72" fmla="*/ 316 w 424"/>
                  <a:gd name="T73" fmla="*/ 492 h 640"/>
                  <a:gd name="T74" fmla="*/ 296 w 424"/>
                  <a:gd name="T75" fmla="*/ 448 h 640"/>
                  <a:gd name="T76" fmla="*/ 278 w 424"/>
                  <a:gd name="T77" fmla="*/ 400 h 640"/>
                  <a:gd name="T78" fmla="*/ 264 w 424"/>
                  <a:gd name="T79" fmla="*/ 354 h 640"/>
                  <a:gd name="T80" fmla="*/ 254 w 424"/>
                  <a:gd name="T81" fmla="*/ 308 h 640"/>
                  <a:gd name="T82" fmla="*/ 252 w 424"/>
                  <a:gd name="T83" fmla="*/ 284 h 640"/>
                  <a:gd name="T84" fmla="*/ 250 w 424"/>
                  <a:gd name="T85" fmla="*/ 262 h 640"/>
                  <a:gd name="T86" fmla="*/ 250 w 424"/>
                  <a:gd name="T87" fmla="*/ 240 h 640"/>
                  <a:gd name="T88" fmla="*/ 252 w 424"/>
                  <a:gd name="T89" fmla="*/ 218 h 640"/>
                  <a:gd name="T90" fmla="*/ 252 w 424"/>
                  <a:gd name="T91" fmla="*/ 218 h 640"/>
                  <a:gd name="T92" fmla="*/ 282 w 424"/>
                  <a:gd name="T93" fmla="*/ 166 h 640"/>
                  <a:gd name="T94" fmla="*/ 302 w 424"/>
                  <a:gd name="T95" fmla="*/ 136 h 640"/>
                  <a:gd name="T96" fmla="*/ 322 w 424"/>
                  <a:gd name="T97" fmla="*/ 108 h 640"/>
                  <a:gd name="T98" fmla="*/ 346 w 424"/>
                  <a:gd name="T99" fmla="*/ 80 h 640"/>
                  <a:gd name="T100" fmla="*/ 370 w 424"/>
                  <a:gd name="T101" fmla="*/ 58 h 640"/>
                  <a:gd name="T102" fmla="*/ 382 w 424"/>
                  <a:gd name="T103" fmla="*/ 50 h 640"/>
                  <a:gd name="T104" fmla="*/ 394 w 424"/>
                  <a:gd name="T105" fmla="*/ 42 h 640"/>
                  <a:gd name="T106" fmla="*/ 406 w 424"/>
                  <a:gd name="T107" fmla="*/ 38 h 640"/>
                  <a:gd name="T108" fmla="*/ 418 w 424"/>
                  <a:gd name="T109" fmla="*/ 36 h 640"/>
                  <a:gd name="T110" fmla="*/ 418 w 424"/>
                  <a:gd name="T111" fmla="*/ 36 h 640"/>
                  <a:gd name="T112" fmla="*/ 420 w 424"/>
                  <a:gd name="T113" fmla="*/ 36 h 640"/>
                  <a:gd name="T114" fmla="*/ 424 w 424"/>
                  <a:gd name="T115" fmla="*/ 34 h 640"/>
                  <a:gd name="T116" fmla="*/ 424 w 424"/>
                  <a:gd name="T117" fmla="*/ 24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4" h="640">
                    <a:moveTo>
                      <a:pt x="424" y="24"/>
                    </a:moveTo>
                    <a:lnTo>
                      <a:pt x="424" y="24"/>
                    </a:lnTo>
                    <a:lnTo>
                      <a:pt x="420" y="18"/>
                    </a:lnTo>
                    <a:lnTo>
                      <a:pt x="414" y="10"/>
                    </a:lnTo>
                    <a:lnTo>
                      <a:pt x="408" y="6"/>
                    </a:lnTo>
                    <a:lnTo>
                      <a:pt x="402" y="4"/>
                    </a:lnTo>
                    <a:lnTo>
                      <a:pt x="394" y="2"/>
                    </a:lnTo>
                    <a:lnTo>
                      <a:pt x="386" y="2"/>
                    </a:lnTo>
                    <a:lnTo>
                      <a:pt x="386" y="2"/>
                    </a:lnTo>
                    <a:lnTo>
                      <a:pt x="380" y="2"/>
                    </a:lnTo>
                    <a:lnTo>
                      <a:pt x="376" y="0"/>
                    </a:lnTo>
                    <a:lnTo>
                      <a:pt x="372" y="0"/>
                    </a:lnTo>
                    <a:lnTo>
                      <a:pt x="364" y="2"/>
                    </a:lnTo>
                    <a:lnTo>
                      <a:pt x="364" y="2"/>
                    </a:lnTo>
                    <a:lnTo>
                      <a:pt x="354" y="12"/>
                    </a:lnTo>
                    <a:lnTo>
                      <a:pt x="342" y="24"/>
                    </a:lnTo>
                    <a:lnTo>
                      <a:pt x="328" y="38"/>
                    </a:lnTo>
                    <a:lnTo>
                      <a:pt x="312" y="58"/>
                    </a:lnTo>
                    <a:lnTo>
                      <a:pt x="276" y="110"/>
                    </a:lnTo>
                    <a:lnTo>
                      <a:pt x="232" y="178"/>
                    </a:lnTo>
                    <a:lnTo>
                      <a:pt x="232" y="178"/>
                    </a:lnTo>
                    <a:lnTo>
                      <a:pt x="210" y="202"/>
                    </a:lnTo>
                    <a:lnTo>
                      <a:pt x="186" y="222"/>
                    </a:lnTo>
                    <a:lnTo>
                      <a:pt x="160" y="242"/>
                    </a:lnTo>
                    <a:lnTo>
                      <a:pt x="132" y="258"/>
                    </a:lnTo>
                    <a:lnTo>
                      <a:pt x="100" y="274"/>
                    </a:lnTo>
                    <a:lnTo>
                      <a:pt x="68" y="288"/>
                    </a:lnTo>
                    <a:lnTo>
                      <a:pt x="34" y="300"/>
                    </a:lnTo>
                    <a:lnTo>
                      <a:pt x="0" y="312"/>
                    </a:lnTo>
                    <a:lnTo>
                      <a:pt x="0" y="640"/>
                    </a:lnTo>
                    <a:lnTo>
                      <a:pt x="386" y="640"/>
                    </a:lnTo>
                    <a:lnTo>
                      <a:pt x="386" y="640"/>
                    </a:lnTo>
                    <a:lnTo>
                      <a:pt x="376" y="612"/>
                    </a:lnTo>
                    <a:lnTo>
                      <a:pt x="358" y="576"/>
                    </a:lnTo>
                    <a:lnTo>
                      <a:pt x="358" y="576"/>
                    </a:lnTo>
                    <a:lnTo>
                      <a:pt x="336" y="536"/>
                    </a:lnTo>
                    <a:lnTo>
                      <a:pt x="316" y="492"/>
                    </a:lnTo>
                    <a:lnTo>
                      <a:pt x="296" y="448"/>
                    </a:lnTo>
                    <a:lnTo>
                      <a:pt x="278" y="400"/>
                    </a:lnTo>
                    <a:lnTo>
                      <a:pt x="264" y="354"/>
                    </a:lnTo>
                    <a:lnTo>
                      <a:pt x="254" y="308"/>
                    </a:lnTo>
                    <a:lnTo>
                      <a:pt x="252" y="284"/>
                    </a:lnTo>
                    <a:lnTo>
                      <a:pt x="250" y="262"/>
                    </a:lnTo>
                    <a:lnTo>
                      <a:pt x="250" y="240"/>
                    </a:lnTo>
                    <a:lnTo>
                      <a:pt x="252" y="218"/>
                    </a:lnTo>
                    <a:lnTo>
                      <a:pt x="252" y="218"/>
                    </a:lnTo>
                    <a:lnTo>
                      <a:pt x="282" y="166"/>
                    </a:lnTo>
                    <a:lnTo>
                      <a:pt x="302" y="136"/>
                    </a:lnTo>
                    <a:lnTo>
                      <a:pt x="322" y="108"/>
                    </a:lnTo>
                    <a:lnTo>
                      <a:pt x="346" y="80"/>
                    </a:lnTo>
                    <a:lnTo>
                      <a:pt x="370" y="58"/>
                    </a:lnTo>
                    <a:lnTo>
                      <a:pt x="382" y="50"/>
                    </a:lnTo>
                    <a:lnTo>
                      <a:pt x="394" y="42"/>
                    </a:lnTo>
                    <a:lnTo>
                      <a:pt x="406" y="38"/>
                    </a:lnTo>
                    <a:lnTo>
                      <a:pt x="418" y="36"/>
                    </a:lnTo>
                    <a:lnTo>
                      <a:pt x="418" y="36"/>
                    </a:lnTo>
                    <a:lnTo>
                      <a:pt x="420" y="36"/>
                    </a:lnTo>
                    <a:lnTo>
                      <a:pt x="424" y="34"/>
                    </a:lnTo>
                    <a:lnTo>
                      <a:pt x="424" y="24"/>
                    </a:lnTo>
                    <a:close/>
                  </a:path>
                </a:pathLst>
              </a:custGeom>
              <a:solidFill>
                <a:srgbClr val="000000">
                  <a:alpha val="2000"/>
                </a:srgb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71" name="Freeform 27"/>
              <p:cNvSpPr>
                <a:spLocks noChangeAspect="1"/>
              </p:cNvSpPr>
              <p:nvPr/>
            </p:nvSpPr>
            <p:spPr bwMode="auto">
              <a:xfrm>
                <a:off x="-17347" y="3350958"/>
                <a:ext cx="912820" cy="1114002"/>
              </a:xfrm>
              <a:custGeom>
                <a:avLst/>
                <a:gdLst>
                  <a:gd name="T0" fmla="*/ 596 w 608"/>
                  <a:gd name="T1" fmla="*/ 682 h 742"/>
                  <a:gd name="T2" fmla="*/ 548 w 608"/>
                  <a:gd name="T3" fmla="*/ 628 h 742"/>
                  <a:gd name="T4" fmla="*/ 524 w 608"/>
                  <a:gd name="T5" fmla="*/ 574 h 742"/>
                  <a:gd name="T6" fmla="*/ 518 w 608"/>
                  <a:gd name="T7" fmla="*/ 506 h 742"/>
                  <a:gd name="T8" fmla="*/ 540 w 608"/>
                  <a:gd name="T9" fmla="*/ 422 h 742"/>
                  <a:gd name="T10" fmla="*/ 508 w 608"/>
                  <a:gd name="T11" fmla="*/ 376 h 742"/>
                  <a:gd name="T12" fmla="*/ 446 w 608"/>
                  <a:gd name="T13" fmla="*/ 312 h 742"/>
                  <a:gd name="T14" fmla="*/ 396 w 608"/>
                  <a:gd name="T15" fmla="*/ 286 h 742"/>
                  <a:gd name="T16" fmla="*/ 360 w 608"/>
                  <a:gd name="T17" fmla="*/ 280 h 742"/>
                  <a:gd name="T18" fmla="*/ 256 w 608"/>
                  <a:gd name="T19" fmla="*/ 282 h 742"/>
                  <a:gd name="T20" fmla="*/ 254 w 608"/>
                  <a:gd name="T21" fmla="*/ 276 h 742"/>
                  <a:gd name="T22" fmla="*/ 280 w 608"/>
                  <a:gd name="T23" fmla="*/ 270 h 742"/>
                  <a:gd name="T24" fmla="*/ 322 w 608"/>
                  <a:gd name="T25" fmla="*/ 252 h 742"/>
                  <a:gd name="T26" fmla="*/ 352 w 608"/>
                  <a:gd name="T27" fmla="*/ 232 h 742"/>
                  <a:gd name="T28" fmla="*/ 372 w 608"/>
                  <a:gd name="T29" fmla="*/ 208 h 742"/>
                  <a:gd name="T30" fmla="*/ 378 w 608"/>
                  <a:gd name="T31" fmla="*/ 182 h 742"/>
                  <a:gd name="T32" fmla="*/ 366 w 608"/>
                  <a:gd name="T33" fmla="*/ 156 h 742"/>
                  <a:gd name="T34" fmla="*/ 388 w 608"/>
                  <a:gd name="T35" fmla="*/ 146 h 742"/>
                  <a:gd name="T36" fmla="*/ 424 w 608"/>
                  <a:gd name="T37" fmla="*/ 142 h 742"/>
                  <a:gd name="T38" fmla="*/ 442 w 608"/>
                  <a:gd name="T39" fmla="*/ 148 h 742"/>
                  <a:gd name="T40" fmla="*/ 408 w 608"/>
                  <a:gd name="T41" fmla="*/ 114 h 742"/>
                  <a:gd name="T42" fmla="*/ 332 w 608"/>
                  <a:gd name="T43" fmla="*/ 66 h 742"/>
                  <a:gd name="T44" fmla="*/ 312 w 608"/>
                  <a:gd name="T45" fmla="*/ 62 h 742"/>
                  <a:gd name="T46" fmla="*/ 278 w 608"/>
                  <a:gd name="T47" fmla="*/ 64 h 742"/>
                  <a:gd name="T48" fmla="*/ 250 w 608"/>
                  <a:gd name="T49" fmla="*/ 80 h 742"/>
                  <a:gd name="T50" fmla="*/ 220 w 608"/>
                  <a:gd name="T51" fmla="*/ 96 h 742"/>
                  <a:gd name="T52" fmla="*/ 184 w 608"/>
                  <a:gd name="T53" fmla="*/ 104 h 742"/>
                  <a:gd name="T54" fmla="*/ 148 w 608"/>
                  <a:gd name="T55" fmla="*/ 98 h 742"/>
                  <a:gd name="T56" fmla="*/ 118 w 608"/>
                  <a:gd name="T57" fmla="*/ 66 h 742"/>
                  <a:gd name="T58" fmla="*/ 106 w 608"/>
                  <a:gd name="T59" fmla="*/ 0 h 742"/>
                  <a:gd name="T60" fmla="*/ 82 w 608"/>
                  <a:gd name="T61" fmla="*/ 28 h 742"/>
                  <a:gd name="T62" fmla="*/ 32 w 608"/>
                  <a:gd name="T63" fmla="*/ 70 h 742"/>
                  <a:gd name="T64" fmla="*/ 0 w 608"/>
                  <a:gd name="T65" fmla="*/ 88 h 742"/>
                  <a:gd name="T66" fmla="*/ 20 w 608"/>
                  <a:gd name="T67" fmla="*/ 734 h 742"/>
                  <a:gd name="T68" fmla="*/ 40 w 608"/>
                  <a:gd name="T69" fmla="*/ 742 h 742"/>
                  <a:gd name="T70" fmla="*/ 28 w 608"/>
                  <a:gd name="T71" fmla="*/ 728 h 742"/>
                  <a:gd name="T72" fmla="*/ 20 w 608"/>
                  <a:gd name="T73" fmla="*/ 692 h 742"/>
                  <a:gd name="T74" fmla="*/ 22 w 608"/>
                  <a:gd name="T75" fmla="*/ 668 h 742"/>
                  <a:gd name="T76" fmla="*/ 48 w 608"/>
                  <a:gd name="T77" fmla="*/ 670 h 742"/>
                  <a:gd name="T78" fmla="*/ 72 w 608"/>
                  <a:gd name="T79" fmla="*/ 654 h 742"/>
                  <a:gd name="T80" fmla="*/ 86 w 608"/>
                  <a:gd name="T81" fmla="*/ 626 h 742"/>
                  <a:gd name="T82" fmla="*/ 92 w 608"/>
                  <a:gd name="T83" fmla="*/ 592 h 742"/>
                  <a:gd name="T84" fmla="*/ 94 w 608"/>
                  <a:gd name="T85" fmla="*/ 546 h 742"/>
                  <a:gd name="T86" fmla="*/ 90 w 608"/>
                  <a:gd name="T87" fmla="*/ 520 h 742"/>
                  <a:gd name="T88" fmla="*/ 96 w 608"/>
                  <a:gd name="T89" fmla="*/ 520 h 742"/>
                  <a:gd name="T90" fmla="*/ 134 w 608"/>
                  <a:gd name="T91" fmla="*/ 616 h 742"/>
                  <a:gd name="T92" fmla="*/ 152 w 608"/>
                  <a:gd name="T93" fmla="*/ 648 h 742"/>
                  <a:gd name="T94" fmla="*/ 194 w 608"/>
                  <a:gd name="T95" fmla="*/ 684 h 742"/>
                  <a:gd name="T96" fmla="*/ 278 w 608"/>
                  <a:gd name="T97" fmla="*/ 718 h 742"/>
                  <a:gd name="T98" fmla="*/ 332 w 608"/>
                  <a:gd name="T99" fmla="*/ 730 h 742"/>
                  <a:gd name="T100" fmla="*/ 400 w 608"/>
                  <a:gd name="T101" fmla="*/ 678 h 742"/>
                  <a:gd name="T102" fmla="*/ 466 w 608"/>
                  <a:gd name="T103" fmla="*/ 660 h 742"/>
                  <a:gd name="T104" fmla="*/ 526 w 608"/>
                  <a:gd name="T105" fmla="*/ 662 h 742"/>
                  <a:gd name="T106" fmla="*/ 594 w 608"/>
                  <a:gd name="T107" fmla="*/ 684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8" h="742">
                    <a:moveTo>
                      <a:pt x="608" y="692"/>
                    </a:moveTo>
                    <a:lnTo>
                      <a:pt x="608" y="692"/>
                    </a:lnTo>
                    <a:lnTo>
                      <a:pt x="596" y="682"/>
                    </a:lnTo>
                    <a:lnTo>
                      <a:pt x="578" y="666"/>
                    </a:lnTo>
                    <a:lnTo>
                      <a:pt x="558" y="642"/>
                    </a:lnTo>
                    <a:lnTo>
                      <a:pt x="548" y="628"/>
                    </a:lnTo>
                    <a:lnTo>
                      <a:pt x="540" y="610"/>
                    </a:lnTo>
                    <a:lnTo>
                      <a:pt x="532" y="594"/>
                    </a:lnTo>
                    <a:lnTo>
                      <a:pt x="524" y="574"/>
                    </a:lnTo>
                    <a:lnTo>
                      <a:pt x="520" y="552"/>
                    </a:lnTo>
                    <a:lnTo>
                      <a:pt x="518" y="530"/>
                    </a:lnTo>
                    <a:lnTo>
                      <a:pt x="518" y="506"/>
                    </a:lnTo>
                    <a:lnTo>
                      <a:pt x="522" y="480"/>
                    </a:lnTo>
                    <a:lnTo>
                      <a:pt x="528" y="452"/>
                    </a:lnTo>
                    <a:lnTo>
                      <a:pt x="540" y="422"/>
                    </a:lnTo>
                    <a:lnTo>
                      <a:pt x="540" y="422"/>
                    </a:lnTo>
                    <a:lnTo>
                      <a:pt x="526" y="400"/>
                    </a:lnTo>
                    <a:lnTo>
                      <a:pt x="508" y="376"/>
                    </a:lnTo>
                    <a:lnTo>
                      <a:pt x="486" y="350"/>
                    </a:lnTo>
                    <a:lnTo>
                      <a:pt x="460" y="324"/>
                    </a:lnTo>
                    <a:lnTo>
                      <a:pt x="446" y="312"/>
                    </a:lnTo>
                    <a:lnTo>
                      <a:pt x="430" y="302"/>
                    </a:lnTo>
                    <a:lnTo>
                      <a:pt x="414" y="292"/>
                    </a:lnTo>
                    <a:lnTo>
                      <a:pt x="396" y="286"/>
                    </a:lnTo>
                    <a:lnTo>
                      <a:pt x="380" y="282"/>
                    </a:lnTo>
                    <a:lnTo>
                      <a:pt x="360" y="280"/>
                    </a:lnTo>
                    <a:lnTo>
                      <a:pt x="360" y="280"/>
                    </a:lnTo>
                    <a:lnTo>
                      <a:pt x="272" y="282"/>
                    </a:lnTo>
                    <a:lnTo>
                      <a:pt x="256" y="282"/>
                    </a:lnTo>
                    <a:lnTo>
                      <a:pt x="256" y="282"/>
                    </a:lnTo>
                    <a:lnTo>
                      <a:pt x="254" y="282"/>
                    </a:lnTo>
                    <a:lnTo>
                      <a:pt x="254" y="280"/>
                    </a:lnTo>
                    <a:lnTo>
                      <a:pt x="254" y="276"/>
                    </a:lnTo>
                    <a:lnTo>
                      <a:pt x="254" y="276"/>
                    </a:lnTo>
                    <a:lnTo>
                      <a:pt x="262" y="274"/>
                    </a:lnTo>
                    <a:lnTo>
                      <a:pt x="280" y="270"/>
                    </a:lnTo>
                    <a:lnTo>
                      <a:pt x="292" y="266"/>
                    </a:lnTo>
                    <a:lnTo>
                      <a:pt x="306" y="260"/>
                    </a:lnTo>
                    <a:lnTo>
                      <a:pt x="322" y="252"/>
                    </a:lnTo>
                    <a:lnTo>
                      <a:pt x="340" y="240"/>
                    </a:lnTo>
                    <a:lnTo>
                      <a:pt x="340" y="240"/>
                    </a:lnTo>
                    <a:lnTo>
                      <a:pt x="352" y="232"/>
                    </a:lnTo>
                    <a:lnTo>
                      <a:pt x="360" y="224"/>
                    </a:lnTo>
                    <a:lnTo>
                      <a:pt x="368" y="216"/>
                    </a:lnTo>
                    <a:lnTo>
                      <a:pt x="372" y="208"/>
                    </a:lnTo>
                    <a:lnTo>
                      <a:pt x="376" y="202"/>
                    </a:lnTo>
                    <a:lnTo>
                      <a:pt x="378" y="194"/>
                    </a:lnTo>
                    <a:lnTo>
                      <a:pt x="378" y="182"/>
                    </a:lnTo>
                    <a:lnTo>
                      <a:pt x="376" y="172"/>
                    </a:lnTo>
                    <a:lnTo>
                      <a:pt x="372" y="164"/>
                    </a:lnTo>
                    <a:lnTo>
                      <a:pt x="366" y="156"/>
                    </a:lnTo>
                    <a:lnTo>
                      <a:pt x="366" y="156"/>
                    </a:lnTo>
                    <a:lnTo>
                      <a:pt x="372" y="154"/>
                    </a:lnTo>
                    <a:lnTo>
                      <a:pt x="388" y="146"/>
                    </a:lnTo>
                    <a:lnTo>
                      <a:pt x="400" y="144"/>
                    </a:lnTo>
                    <a:lnTo>
                      <a:pt x="412" y="142"/>
                    </a:lnTo>
                    <a:lnTo>
                      <a:pt x="424" y="142"/>
                    </a:lnTo>
                    <a:lnTo>
                      <a:pt x="438" y="146"/>
                    </a:lnTo>
                    <a:lnTo>
                      <a:pt x="438" y="146"/>
                    </a:lnTo>
                    <a:lnTo>
                      <a:pt x="442" y="148"/>
                    </a:lnTo>
                    <a:lnTo>
                      <a:pt x="444" y="146"/>
                    </a:lnTo>
                    <a:lnTo>
                      <a:pt x="438" y="140"/>
                    </a:lnTo>
                    <a:lnTo>
                      <a:pt x="408" y="114"/>
                    </a:lnTo>
                    <a:lnTo>
                      <a:pt x="364" y="84"/>
                    </a:lnTo>
                    <a:lnTo>
                      <a:pt x="346" y="72"/>
                    </a:lnTo>
                    <a:lnTo>
                      <a:pt x="332" y="66"/>
                    </a:lnTo>
                    <a:lnTo>
                      <a:pt x="332" y="66"/>
                    </a:lnTo>
                    <a:lnTo>
                      <a:pt x="322" y="64"/>
                    </a:lnTo>
                    <a:lnTo>
                      <a:pt x="312" y="62"/>
                    </a:lnTo>
                    <a:lnTo>
                      <a:pt x="300" y="62"/>
                    </a:lnTo>
                    <a:lnTo>
                      <a:pt x="288" y="62"/>
                    </a:lnTo>
                    <a:lnTo>
                      <a:pt x="278" y="64"/>
                    </a:lnTo>
                    <a:lnTo>
                      <a:pt x="266" y="68"/>
                    </a:lnTo>
                    <a:lnTo>
                      <a:pt x="258" y="72"/>
                    </a:lnTo>
                    <a:lnTo>
                      <a:pt x="250" y="80"/>
                    </a:lnTo>
                    <a:lnTo>
                      <a:pt x="250" y="80"/>
                    </a:lnTo>
                    <a:lnTo>
                      <a:pt x="238" y="88"/>
                    </a:lnTo>
                    <a:lnTo>
                      <a:pt x="220" y="96"/>
                    </a:lnTo>
                    <a:lnTo>
                      <a:pt x="208" y="100"/>
                    </a:lnTo>
                    <a:lnTo>
                      <a:pt x="196" y="104"/>
                    </a:lnTo>
                    <a:lnTo>
                      <a:pt x="184" y="104"/>
                    </a:lnTo>
                    <a:lnTo>
                      <a:pt x="172" y="104"/>
                    </a:lnTo>
                    <a:lnTo>
                      <a:pt x="160" y="102"/>
                    </a:lnTo>
                    <a:lnTo>
                      <a:pt x="148" y="98"/>
                    </a:lnTo>
                    <a:lnTo>
                      <a:pt x="136" y="90"/>
                    </a:lnTo>
                    <a:lnTo>
                      <a:pt x="126" y="80"/>
                    </a:lnTo>
                    <a:lnTo>
                      <a:pt x="118" y="66"/>
                    </a:lnTo>
                    <a:lnTo>
                      <a:pt x="112" y="48"/>
                    </a:lnTo>
                    <a:lnTo>
                      <a:pt x="108" y="26"/>
                    </a:lnTo>
                    <a:lnTo>
                      <a:pt x="106" y="0"/>
                    </a:lnTo>
                    <a:lnTo>
                      <a:pt x="106" y="0"/>
                    </a:lnTo>
                    <a:lnTo>
                      <a:pt x="100" y="8"/>
                    </a:lnTo>
                    <a:lnTo>
                      <a:pt x="82" y="28"/>
                    </a:lnTo>
                    <a:lnTo>
                      <a:pt x="68" y="42"/>
                    </a:lnTo>
                    <a:lnTo>
                      <a:pt x="52" y="56"/>
                    </a:lnTo>
                    <a:lnTo>
                      <a:pt x="32" y="70"/>
                    </a:lnTo>
                    <a:lnTo>
                      <a:pt x="8" y="82"/>
                    </a:lnTo>
                    <a:lnTo>
                      <a:pt x="8" y="82"/>
                    </a:lnTo>
                    <a:lnTo>
                      <a:pt x="0" y="88"/>
                    </a:lnTo>
                    <a:lnTo>
                      <a:pt x="0" y="724"/>
                    </a:lnTo>
                    <a:lnTo>
                      <a:pt x="0" y="724"/>
                    </a:lnTo>
                    <a:lnTo>
                      <a:pt x="20" y="734"/>
                    </a:lnTo>
                    <a:lnTo>
                      <a:pt x="34" y="742"/>
                    </a:lnTo>
                    <a:lnTo>
                      <a:pt x="40" y="742"/>
                    </a:lnTo>
                    <a:lnTo>
                      <a:pt x="40" y="742"/>
                    </a:lnTo>
                    <a:lnTo>
                      <a:pt x="38" y="738"/>
                    </a:lnTo>
                    <a:lnTo>
                      <a:pt x="38" y="738"/>
                    </a:lnTo>
                    <a:lnTo>
                      <a:pt x="28" y="728"/>
                    </a:lnTo>
                    <a:lnTo>
                      <a:pt x="24" y="716"/>
                    </a:lnTo>
                    <a:lnTo>
                      <a:pt x="20" y="704"/>
                    </a:lnTo>
                    <a:lnTo>
                      <a:pt x="20" y="692"/>
                    </a:lnTo>
                    <a:lnTo>
                      <a:pt x="20" y="676"/>
                    </a:lnTo>
                    <a:lnTo>
                      <a:pt x="22" y="668"/>
                    </a:lnTo>
                    <a:lnTo>
                      <a:pt x="22" y="668"/>
                    </a:lnTo>
                    <a:lnTo>
                      <a:pt x="30" y="670"/>
                    </a:lnTo>
                    <a:lnTo>
                      <a:pt x="38" y="672"/>
                    </a:lnTo>
                    <a:lnTo>
                      <a:pt x="48" y="670"/>
                    </a:lnTo>
                    <a:lnTo>
                      <a:pt x="60" y="664"/>
                    </a:lnTo>
                    <a:lnTo>
                      <a:pt x="66" y="660"/>
                    </a:lnTo>
                    <a:lnTo>
                      <a:pt x="72" y="654"/>
                    </a:lnTo>
                    <a:lnTo>
                      <a:pt x="76" y="646"/>
                    </a:lnTo>
                    <a:lnTo>
                      <a:pt x="82" y="638"/>
                    </a:lnTo>
                    <a:lnTo>
                      <a:pt x="86" y="626"/>
                    </a:lnTo>
                    <a:lnTo>
                      <a:pt x="88" y="612"/>
                    </a:lnTo>
                    <a:lnTo>
                      <a:pt x="88" y="612"/>
                    </a:lnTo>
                    <a:lnTo>
                      <a:pt x="92" y="592"/>
                    </a:lnTo>
                    <a:lnTo>
                      <a:pt x="94" y="574"/>
                    </a:lnTo>
                    <a:lnTo>
                      <a:pt x="94" y="558"/>
                    </a:lnTo>
                    <a:lnTo>
                      <a:pt x="94" y="546"/>
                    </a:lnTo>
                    <a:lnTo>
                      <a:pt x="90" y="528"/>
                    </a:lnTo>
                    <a:lnTo>
                      <a:pt x="90" y="520"/>
                    </a:lnTo>
                    <a:lnTo>
                      <a:pt x="90" y="520"/>
                    </a:lnTo>
                    <a:lnTo>
                      <a:pt x="92" y="518"/>
                    </a:lnTo>
                    <a:lnTo>
                      <a:pt x="94" y="518"/>
                    </a:lnTo>
                    <a:lnTo>
                      <a:pt x="96" y="520"/>
                    </a:lnTo>
                    <a:lnTo>
                      <a:pt x="96" y="520"/>
                    </a:lnTo>
                    <a:lnTo>
                      <a:pt x="102" y="534"/>
                    </a:lnTo>
                    <a:lnTo>
                      <a:pt x="134" y="616"/>
                    </a:lnTo>
                    <a:lnTo>
                      <a:pt x="134" y="616"/>
                    </a:lnTo>
                    <a:lnTo>
                      <a:pt x="142" y="634"/>
                    </a:lnTo>
                    <a:lnTo>
                      <a:pt x="152" y="648"/>
                    </a:lnTo>
                    <a:lnTo>
                      <a:pt x="164" y="662"/>
                    </a:lnTo>
                    <a:lnTo>
                      <a:pt x="180" y="674"/>
                    </a:lnTo>
                    <a:lnTo>
                      <a:pt x="194" y="684"/>
                    </a:lnTo>
                    <a:lnTo>
                      <a:pt x="212" y="692"/>
                    </a:lnTo>
                    <a:lnTo>
                      <a:pt x="246" y="708"/>
                    </a:lnTo>
                    <a:lnTo>
                      <a:pt x="278" y="718"/>
                    </a:lnTo>
                    <a:lnTo>
                      <a:pt x="306" y="724"/>
                    </a:lnTo>
                    <a:lnTo>
                      <a:pt x="332" y="730"/>
                    </a:lnTo>
                    <a:lnTo>
                      <a:pt x="332" y="730"/>
                    </a:lnTo>
                    <a:lnTo>
                      <a:pt x="354" y="708"/>
                    </a:lnTo>
                    <a:lnTo>
                      <a:pt x="378" y="692"/>
                    </a:lnTo>
                    <a:lnTo>
                      <a:pt x="400" y="678"/>
                    </a:lnTo>
                    <a:lnTo>
                      <a:pt x="424" y="670"/>
                    </a:lnTo>
                    <a:lnTo>
                      <a:pt x="446" y="662"/>
                    </a:lnTo>
                    <a:lnTo>
                      <a:pt x="466" y="660"/>
                    </a:lnTo>
                    <a:lnTo>
                      <a:pt x="488" y="658"/>
                    </a:lnTo>
                    <a:lnTo>
                      <a:pt x="506" y="658"/>
                    </a:lnTo>
                    <a:lnTo>
                      <a:pt x="526" y="662"/>
                    </a:lnTo>
                    <a:lnTo>
                      <a:pt x="542" y="664"/>
                    </a:lnTo>
                    <a:lnTo>
                      <a:pt x="572" y="674"/>
                    </a:lnTo>
                    <a:lnTo>
                      <a:pt x="594" y="684"/>
                    </a:lnTo>
                    <a:lnTo>
                      <a:pt x="608" y="692"/>
                    </a:lnTo>
                    <a:lnTo>
                      <a:pt x="608" y="692"/>
                    </a:lnTo>
                    <a:close/>
                  </a:path>
                </a:pathLst>
              </a:custGeom>
              <a:solidFill>
                <a:schemeClr val="accent1">
                  <a:alpha val="2000"/>
                </a:schemeClr>
              </a:solidFill>
              <a:ln>
                <a:noFill/>
              </a:ln>
              <a:effectLst>
                <a:glow rad="254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72" name="Freeform 51"/>
              <p:cNvSpPr>
                <a:spLocks noChangeAspect="1"/>
              </p:cNvSpPr>
              <p:nvPr/>
            </p:nvSpPr>
            <p:spPr bwMode="auto">
              <a:xfrm>
                <a:off x="-17347" y="1413937"/>
                <a:ext cx="499947" cy="1321457"/>
              </a:xfrm>
              <a:custGeom>
                <a:avLst/>
                <a:gdLst>
                  <a:gd name="T0" fmla="*/ 382 w 426"/>
                  <a:gd name="T1" fmla="*/ 404 h 1126"/>
                  <a:gd name="T2" fmla="*/ 390 w 426"/>
                  <a:gd name="T3" fmla="*/ 392 h 1126"/>
                  <a:gd name="T4" fmla="*/ 404 w 426"/>
                  <a:gd name="T5" fmla="*/ 356 h 1126"/>
                  <a:gd name="T6" fmla="*/ 408 w 426"/>
                  <a:gd name="T7" fmla="*/ 326 h 1126"/>
                  <a:gd name="T8" fmla="*/ 402 w 426"/>
                  <a:gd name="T9" fmla="*/ 274 h 1126"/>
                  <a:gd name="T10" fmla="*/ 376 w 426"/>
                  <a:gd name="T11" fmla="*/ 206 h 1126"/>
                  <a:gd name="T12" fmla="*/ 350 w 426"/>
                  <a:gd name="T13" fmla="*/ 176 h 1126"/>
                  <a:gd name="T14" fmla="*/ 338 w 426"/>
                  <a:gd name="T15" fmla="*/ 176 h 1126"/>
                  <a:gd name="T16" fmla="*/ 294 w 426"/>
                  <a:gd name="T17" fmla="*/ 198 h 1126"/>
                  <a:gd name="T18" fmla="*/ 212 w 426"/>
                  <a:gd name="T19" fmla="*/ 268 h 1126"/>
                  <a:gd name="T20" fmla="*/ 212 w 426"/>
                  <a:gd name="T21" fmla="*/ 270 h 1126"/>
                  <a:gd name="T22" fmla="*/ 172 w 426"/>
                  <a:gd name="T23" fmla="*/ 318 h 1126"/>
                  <a:gd name="T24" fmla="*/ 152 w 426"/>
                  <a:gd name="T25" fmla="*/ 354 h 1126"/>
                  <a:gd name="T26" fmla="*/ 146 w 426"/>
                  <a:gd name="T27" fmla="*/ 358 h 1126"/>
                  <a:gd name="T28" fmla="*/ 144 w 426"/>
                  <a:gd name="T29" fmla="*/ 354 h 1126"/>
                  <a:gd name="T30" fmla="*/ 172 w 426"/>
                  <a:gd name="T31" fmla="*/ 236 h 1126"/>
                  <a:gd name="T32" fmla="*/ 172 w 426"/>
                  <a:gd name="T33" fmla="*/ 174 h 1126"/>
                  <a:gd name="T34" fmla="*/ 148 w 426"/>
                  <a:gd name="T35" fmla="*/ 114 h 1126"/>
                  <a:gd name="T36" fmla="*/ 100 w 426"/>
                  <a:gd name="T37" fmla="*/ 46 h 1126"/>
                  <a:gd name="T38" fmla="*/ 56 w 426"/>
                  <a:gd name="T39" fmla="*/ 0 h 1126"/>
                  <a:gd name="T40" fmla="*/ 0 w 426"/>
                  <a:gd name="T41" fmla="*/ 820 h 1126"/>
                  <a:gd name="T42" fmla="*/ 34 w 426"/>
                  <a:gd name="T43" fmla="*/ 800 h 1126"/>
                  <a:gd name="T44" fmla="*/ 80 w 426"/>
                  <a:gd name="T45" fmla="*/ 754 h 1126"/>
                  <a:gd name="T46" fmla="*/ 102 w 426"/>
                  <a:gd name="T47" fmla="*/ 764 h 1126"/>
                  <a:gd name="T48" fmla="*/ 152 w 426"/>
                  <a:gd name="T49" fmla="*/ 908 h 1126"/>
                  <a:gd name="T50" fmla="*/ 168 w 426"/>
                  <a:gd name="T51" fmla="*/ 994 h 1126"/>
                  <a:gd name="T52" fmla="*/ 166 w 426"/>
                  <a:gd name="T53" fmla="*/ 1070 h 1126"/>
                  <a:gd name="T54" fmla="*/ 150 w 426"/>
                  <a:gd name="T55" fmla="*/ 1108 h 1126"/>
                  <a:gd name="T56" fmla="*/ 150 w 426"/>
                  <a:gd name="T57" fmla="*/ 1120 h 1126"/>
                  <a:gd name="T58" fmla="*/ 156 w 426"/>
                  <a:gd name="T59" fmla="*/ 1124 h 1126"/>
                  <a:gd name="T60" fmla="*/ 188 w 426"/>
                  <a:gd name="T61" fmla="*/ 1124 h 1126"/>
                  <a:gd name="T62" fmla="*/ 214 w 426"/>
                  <a:gd name="T63" fmla="*/ 1102 h 1126"/>
                  <a:gd name="T64" fmla="*/ 224 w 426"/>
                  <a:gd name="T65" fmla="*/ 1094 h 1126"/>
                  <a:gd name="T66" fmla="*/ 232 w 426"/>
                  <a:gd name="T67" fmla="*/ 1080 h 1126"/>
                  <a:gd name="T68" fmla="*/ 224 w 426"/>
                  <a:gd name="T69" fmla="*/ 998 h 1126"/>
                  <a:gd name="T70" fmla="*/ 188 w 426"/>
                  <a:gd name="T71" fmla="*/ 854 h 1126"/>
                  <a:gd name="T72" fmla="*/ 144 w 426"/>
                  <a:gd name="T73" fmla="*/ 720 h 1126"/>
                  <a:gd name="T74" fmla="*/ 218 w 426"/>
                  <a:gd name="T75" fmla="*/ 726 h 1126"/>
                  <a:gd name="T76" fmla="*/ 278 w 426"/>
                  <a:gd name="T77" fmla="*/ 708 h 1126"/>
                  <a:gd name="T78" fmla="*/ 308 w 426"/>
                  <a:gd name="T79" fmla="*/ 682 h 1126"/>
                  <a:gd name="T80" fmla="*/ 350 w 426"/>
                  <a:gd name="T81" fmla="*/ 640 h 1126"/>
                  <a:gd name="T82" fmla="*/ 416 w 426"/>
                  <a:gd name="T83" fmla="*/ 598 h 1126"/>
                  <a:gd name="T84" fmla="*/ 396 w 426"/>
                  <a:gd name="T85" fmla="*/ 586 h 1126"/>
                  <a:gd name="T86" fmla="*/ 340 w 426"/>
                  <a:gd name="T87" fmla="*/ 550 h 1126"/>
                  <a:gd name="T88" fmla="*/ 322 w 426"/>
                  <a:gd name="T89" fmla="*/ 508 h 1126"/>
                  <a:gd name="T90" fmla="*/ 330 w 426"/>
                  <a:gd name="T91" fmla="*/ 466 h 1126"/>
                  <a:gd name="T92" fmla="*/ 358 w 426"/>
                  <a:gd name="T93" fmla="*/ 422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6" h="1126">
                    <a:moveTo>
                      <a:pt x="372" y="412"/>
                    </a:moveTo>
                    <a:lnTo>
                      <a:pt x="372" y="412"/>
                    </a:lnTo>
                    <a:lnTo>
                      <a:pt x="382" y="404"/>
                    </a:lnTo>
                    <a:lnTo>
                      <a:pt x="390" y="392"/>
                    </a:lnTo>
                    <a:lnTo>
                      <a:pt x="390" y="392"/>
                    </a:lnTo>
                    <a:lnTo>
                      <a:pt x="390" y="392"/>
                    </a:lnTo>
                    <a:lnTo>
                      <a:pt x="396" y="382"/>
                    </a:lnTo>
                    <a:lnTo>
                      <a:pt x="402" y="370"/>
                    </a:lnTo>
                    <a:lnTo>
                      <a:pt x="404" y="356"/>
                    </a:lnTo>
                    <a:lnTo>
                      <a:pt x="406" y="342"/>
                    </a:lnTo>
                    <a:lnTo>
                      <a:pt x="406" y="342"/>
                    </a:lnTo>
                    <a:lnTo>
                      <a:pt x="408" y="326"/>
                    </a:lnTo>
                    <a:lnTo>
                      <a:pt x="408" y="326"/>
                    </a:lnTo>
                    <a:lnTo>
                      <a:pt x="406" y="300"/>
                    </a:lnTo>
                    <a:lnTo>
                      <a:pt x="402" y="274"/>
                    </a:lnTo>
                    <a:lnTo>
                      <a:pt x="394" y="250"/>
                    </a:lnTo>
                    <a:lnTo>
                      <a:pt x="386" y="226"/>
                    </a:lnTo>
                    <a:lnTo>
                      <a:pt x="376" y="206"/>
                    </a:lnTo>
                    <a:lnTo>
                      <a:pt x="366" y="190"/>
                    </a:lnTo>
                    <a:lnTo>
                      <a:pt x="356" y="180"/>
                    </a:lnTo>
                    <a:lnTo>
                      <a:pt x="350" y="176"/>
                    </a:lnTo>
                    <a:lnTo>
                      <a:pt x="344" y="176"/>
                    </a:lnTo>
                    <a:lnTo>
                      <a:pt x="344" y="176"/>
                    </a:lnTo>
                    <a:lnTo>
                      <a:pt x="338" y="176"/>
                    </a:lnTo>
                    <a:lnTo>
                      <a:pt x="330" y="178"/>
                    </a:lnTo>
                    <a:lnTo>
                      <a:pt x="314" y="186"/>
                    </a:lnTo>
                    <a:lnTo>
                      <a:pt x="294" y="198"/>
                    </a:lnTo>
                    <a:lnTo>
                      <a:pt x="276" y="212"/>
                    </a:lnTo>
                    <a:lnTo>
                      <a:pt x="238" y="244"/>
                    </a:lnTo>
                    <a:lnTo>
                      <a:pt x="212" y="268"/>
                    </a:lnTo>
                    <a:lnTo>
                      <a:pt x="212" y="268"/>
                    </a:lnTo>
                    <a:lnTo>
                      <a:pt x="212" y="270"/>
                    </a:lnTo>
                    <a:lnTo>
                      <a:pt x="212" y="270"/>
                    </a:lnTo>
                    <a:lnTo>
                      <a:pt x="194" y="288"/>
                    </a:lnTo>
                    <a:lnTo>
                      <a:pt x="182" y="304"/>
                    </a:lnTo>
                    <a:lnTo>
                      <a:pt x="172" y="318"/>
                    </a:lnTo>
                    <a:lnTo>
                      <a:pt x="164" y="330"/>
                    </a:lnTo>
                    <a:lnTo>
                      <a:pt x="156" y="348"/>
                    </a:lnTo>
                    <a:lnTo>
                      <a:pt x="152" y="354"/>
                    </a:lnTo>
                    <a:lnTo>
                      <a:pt x="150" y="356"/>
                    </a:lnTo>
                    <a:lnTo>
                      <a:pt x="150" y="356"/>
                    </a:lnTo>
                    <a:lnTo>
                      <a:pt x="146" y="358"/>
                    </a:lnTo>
                    <a:lnTo>
                      <a:pt x="144" y="356"/>
                    </a:lnTo>
                    <a:lnTo>
                      <a:pt x="144" y="354"/>
                    </a:lnTo>
                    <a:lnTo>
                      <a:pt x="144" y="354"/>
                    </a:lnTo>
                    <a:lnTo>
                      <a:pt x="148" y="336"/>
                    </a:lnTo>
                    <a:lnTo>
                      <a:pt x="172" y="236"/>
                    </a:lnTo>
                    <a:lnTo>
                      <a:pt x="172" y="236"/>
                    </a:lnTo>
                    <a:lnTo>
                      <a:pt x="174" y="216"/>
                    </a:lnTo>
                    <a:lnTo>
                      <a:pt x="174" y="194"/>
                    </a:lnTo>
                    <a:lnTo>
                      <a:pt x="172" y="174"/>
                    </a:lnTo>
                    <a:lnTo>
                      <a:pt x="166" y="152"/>
                    </a:lnTo>
                    <a:lnTo>
                      <a:pt x="158" y="132"/>
                    </a:lnTo>
                    <a:lnTo>
                      <a:pt x="148" y="114"/>
                    </a:lnTo>
                    <a:lnTo>
                      <a:pt x="136" y="94"/>
                    </a:lnTo>
                    <a:lnTo>
                      <a:pt x="124" y="76"/>
                    </a:lnTo>
                    <a:lnTo>
                      <a:pt x="100" y="46"/>
                    </a:lnTo>
                    <a:lnTo>
                      <a:pt x="78" y="22"/>
                    </a:lnTo>
                    <a:lnTo>
                      <a:pt x="56" y="0"/>
                    </a:lnTo>
                    <a:lnTo>
                      <a:pt x="56" y="0"/>
                    </a:lnTo>
                    <a:lnTo>
                      <a:pt x="28" y="4"/>
                    </a:lnTo>
                    <a:lnTo>
                      <a:pt x="0" y="6"/>
                    </a:lnTo>
                    <a:lnTo>
                      <a:pt x="0" y="820"/>
                    </a:lnTo>
                    <a:lnTo>
                      <a:pt x="0" y="820"/>
                    </a:lnTo>
                    <a:lnTo>
                      <a:pt x="18" y="810"/>
                    </a:lnTo>
                    <a:lnTo>
                      <a:pt x="34" y="800"/>
                    </a:lnTo>
                    <a:lnTo>
                      <a:pt x="48" y="788"/>
                    </a:lnTo>
                    <a:lnTo>
                      <a:pt x="60" y="776"/>
                    </a:lnTo>
                    <a:lnTo>
                      <a:pt x="80" y="754"/>
                    </a:lnTo>
                    <a:lnTo>
                      <a:pt x="92" y="738"/>
                    </a:lnTo>
                    <a:lnTo>
                      <a:pt x="92" y="738"/>
                    </a:lnTo>
                    <a:lnTo>
                      <a:pt x="102" y="764"/>
                    </a:lnTo>
                    <a:lnTo>
                      <a:pt x="118" y="804"/>
                    </a:lnTo>
                    <a:lnTo>
                      <a:pt x="136" y="854"/>
                    </a:lnTo>
                    <a:lnTo>
                      <a:pt x="152" y="908"/>
                    </a:lnTo>
                    <a:lnTo>
                      <a:pt x="158" y="938"/>
                    </a:lnTo>
                    <a:lnTo>
                      <a:pt x="164" y="966"/>
                    </a:lnTo>
                    <a:lnTo>
                      <a:pt x="168" y="994"/>
                    </a:lnTo>
                    <a:lnTo>
                      <a:pt x="170" y="1020"/>
                    </a:lnTo>
                    <a:lnTo>
                      <a:pt x="168" y="1046"/>
                    </a:lnTo>
                    <a:lnTo>
                      <a:pt x="166" y="1070"/>
                    </a:lnTo>
                    <a:lnTo>
                      <a:pt x="160" y="1090"/>
                    </a:lnTo>
                    <a:lnTo>
                      <a:pt x="150" y="1108"/>
                    </a:lnTo>
                    <a:lnTo>
                      <a:pt x="150" y="1108"/>
                    </a:lnTo>
                    <a:lnTo>
                      <a:pt x="148" y="1110"/>
                    </a:lnTo>
                    <a:lnTo>
                      <a:pt x="148" y="1116"/>
                    </a:lnTo>
                    <a:lnTo>
                      <a:pt x="150" y="1120"/>
                    </a:lnTo>
                    <a:lnTo>
                      <a:pt x="152" y="1122"/>
                    </a:lnTo>
                    <a:lnTo>
                      <a:pt x="156" y="1124"/>
                    </a:lnTo>
                    <a:lnTo>
                      <a:pt x="156" y="1124"/>
                    </a:lnTo>
                    <a:lnTo>
                      <a:pt x="164" y="1126"/>
                    </a:lnTo>
                    <a:lnTo>
                      <a:pt x="180" y="1126"/>
                    </a:lnTo>
                    <a:lnTo>
                      <a:pt x="188" y="1124"/>
                    </a:lnTo>
                    <a:lnTo>
                      <a:pt x="198" y="1120"/>
                    </a:lnTo>
                    <a:lnTo>
                      <a:pt x="206" y="1112"/>
                    </a:lnTo>
                    <a:lnTo>
                      <a:pt x="214" y="1102"/>
                    </a:lnTo>
                    <a:lnTo>
                      <a:pt x="214" y="1102"/>
                    </a:lnTo>
                    <a:lnTo>
                      <a:pt x="218" y="1098"/>
                    </a:lnTo>
                    <a:lnTo>
                      <a:pt x="224" y="1094"/>
                    </a:lnTo>
                    <a:lnTo>
                      <a:pt x="230" y="1090"/>
                    </a:lnTo>
                    <a:lnTo>
                      <a:pt x="232" y="1080"/>
                    </a:lnTo>
                    <a:lnTo>
                      <a:pt x="232" y="1080"/>
                    </a:lnTo>
                    <a:lnTo>
                      <a:pt x="232" y="1058"/>
                    </a:lnTo>
                    <a:lnTo>
                      <a:pt x="230" y="1032"/>
                    </a:lnTo>
                    <a:lnTo>
                      <a:pt x="224" y="998"/>
                    </a:lnTo>
                    <a:lnTo>
                      <a:pt x="216" y="958"/>
                    </a:lnTo>
                    <a:lnTo>
                      <a:pt x="204" y="910"/>
                    </a:lnTo>
                    <a:lnTo>
                      <a:pt x="188" y="854"/>
                    </a:lnTo>
                    <a:lnTo>
                      <a:pt x="168" y="792"/>
                    </a:lnTo>
                    <a:lnTo>
                      <a:pt x="144" y="720"/>
                    </a:lnTo>
                    <a:lnTo>
                      <a:pt x="144" y="720"/>
                    </a:lnTo>
                    <a:lnTo>
                      <a:pt x="174" y="726"/>
                    </a:lnTo>
                    <a:lnTo>
                      <a:pt x="196" y="726"/>
                    </a:lnTo>
                    <a:lnTo>
                      <a:pt x="218" y="726"/>
                    </a:lnTo>
                    <a:lnTo>
                      <a:pt x="242" y="722"/>
                    </a:lnTo>
                    <a:lnTo>
                      <a:pt x="266" y="714"/>
                    </a:lnTo>
                    <a:lnTo>
                      <a:pt x="278" y="708"/>
                    </a:lnTo>
                    <a:lnTo>
                      <a:pt x="288" y="702"/>
                    </a:lnTo>
                    <a:lnTo>
                      <a:pt x="298" y="692"/>
                    </a:lnTo>
                    <a:lnTo>
                      <a:pt x="308" y="682"/>
                    </a:lnTo>
                    <a:lnTo>
                      <a:pt x="308" y="682"/>
                    </a:lnTo>
                    <a:lnTo>
                      <a:pt x="328" y="660"/>
                    </a:lnTo>
                    <a:lnTo>
                      <a:pt x="350" y="640"/>
                    </a:lnTo>
                    <a:lnTo>
                      <a:pt x="370" y="624"/>
                    </a:lnTo>
                    <a:lnTo>
                      <a:pt x="388" y="612"/>
                    </a:lnTo>
                    <a:lnTo>
                      <a:pt x="416" y="598"/>
                    </a:lnTo>
                    <a:lnTo>
                      <a:pt x="426" y="594"/>
                    </a:lnTo>
                    <a:lnTo>
                      <a:pt x="426" y="594"/>
                    </a:lnTo>
                    <a:lnTo>
                      <a:pt x="396" y="586"/>
                    </a:lnTo>
                    <a:lnTo>
                      <a:pt x="372" y="574"/>
                    </a:lnTo>
                    <a:lnTo>
                      <a:pt x="354" y="562"/>
                    </a:lnTo>
                    <a:lnTo>
                      <a:pt x="340" y="550"/>
                    </a:lnTo>
                    <a:lnTo>
                      <a:pt x="330" y="536"/>
                    </a:lnTo>
                    <a:lnTo>
                      <a:pt x="324" y="522"/>
                    </a:lnTo>
                    <a:lnTo>
                      <a:pt x="322" y="508"/>
                    </a:lnTo>
                    <a:lnTo>
                      <a:pt x="324" y="494"/>
                    </a:lnTo>
                    <a:lnTo>
                      <a:pt x="326" y="478"/>
                    </a:lnTo>
                    <a:lnTo>
                      <a:pt x="330" y="466"/>
                    </a:lnTo>
                    <a:lnTo>
                      <a:pt x="338" y="452"/>
                    </a:lnTo>
                    <a:lnTo>
                      <a:pt x="344" y="442"/>
                    </a:lnTo>
                    <a:lnTo>
                      <a:pt x="358" y="422"/>
                    </a:lnTo>
                    <a:lnTo>
                      <a:pt x="372" y="412"/>
                    </a:lnTo>
                    <a:lnTo>
                      <a:pt x="372" y="412"/>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73" name="Freeform 43"/>
              <p:cNvSpPr>
                <a:spLocks noChangeAspect="1"/>
              </p:cNvSpPr>
              <p:nvPr/>
            </p:nvSpPr>
            <p:spPr bwMode="auto">
              <a:xfrm>
                <a:off x="0" y="0"/>
                <a:ext cx="1049548" cy="750335"/>
              </a:xfrm>
              <a:custGeom>
                <a:avLst/>
                <a:gdLst>
                  <a:gd name="T0" fmla="*/ 812 w 912"/>
                  <a:gd name="T1" fmla="*/ 66 h 652"/>
                  <a:gd name="T2" fmla="*/ 772 w 912"/>
                  <a:gd name="T3" fmla="*/ 42 h 652"/>
                  <a:gd name="T4" fmla="*/ 748 w 912"/>
                  <a:gd name="T5" fmla="*/ 8 h 652"/>
                  <a:gd name="T6" fmla="*/ 26 w 912"/>
                  <a:gd name="T7" fmla="*/ 0 h 652"/>
                  <a:gd name="T8" fmla="*/ 0 w 912"/>
                  <a:gd name="T9" fmla="*/ 208 h 652"/>
                  <a:gd name="T10" fmla="*/ 6 w 912"/>
                  <a:gd name="T11" fmla="*/ 232 h 652"/>
                  <a:gd name="T12" fmla="*/ 0 w 912"/>
                  <a:gd name="T13" fmla="*/ 384 h 652"/>
                  <a:gd name="T14" fmla="*/ 14 w 912"/>
                  <a:gd name="T15" fmla="*/ 396 h 652"/>
                  <a:gd name="T16" fmla="*/ 28 w 912"/>
                  <a:gd name="T17" fmla="*/ 430 h 652"/>
                  <a:gd name="T18" fmla="*/ 26 w 912"/>
                  <a:gd name="T19" fmla="*/ 480 h 652"/>
                  <a:gd name="T20" fmla="*/ 34 w 912"/>
                  <a:gd name="T21" fmla="*/ 490 h 652"/>
                  <a:gd name="T22" fmla="*/ 60 w 912"/>
                  <a:gd name="T23" fmla="*/ 504 h 652"/>
                  <a:gd name="T24" fmla="*/ 80 w 912"/>
                  <a:gd name="T25" fmla="*/ 560 h 652"/>
                  <a:gd name="T26" fmla="*/ 90 w 912"/>
                  <a:gd name="T27" fmla="*/ 650 h 652"/>
                  <a:gd name="T28" fmla="*/ 110 w 912"/>
                  <a:gd name="T29" fmla="*/ 596 h 652"/>
                  <a:gd name="T30" fmla="*/ 146 w 912"/>
                  <a:gd name="T31" fmla="*/ 540 h 652"/>
                  <a:gd name="T32" fmla="*/ 180 w 912"/>
                  <a:gd name="T33" fmla="*/ 510 h 652"/>
                  <a:gd name="T34" fmla="*/ 220 w 912"/>
                  <a:gd name="T35" fmla="*/ 496 h 652"/>
                  <a:gd name="T36" fmla="*/ 234 w 912"/>
                  <a:gd name="T37" fmla="*/ 494 h 652"/>
                  <a:gd name="T38" fmla="*/ 244 w 912"/>
                  <a:gd name="T39" fmla="*/ 430 h 652"/>
                  <a:gd name="T40" fmla="*/ 264 w 912"/>
                  <a:gd name="T41" fmla="*/ 362 h 652"/>
                  <a:gd name="T42" fmla="*/ 274 w 912"/>
                  <a:gd name="T43" fmla="*/ 352 h 652"/>
                  <a:gd name="T44" fmla="*/ 284 w 912"/>
                  <a:gd name="T45" fmla="*/ 366 h 652"/>
                  <a:gd name="T46" fmla="*/ 284 w 912"/>
                  <a:gd name="T47" fmla="*/ 392 h 652"/>
                  <a:gd name="T48" fmla="*/ 310 w 912"/>
                  <a:gd name="T49" fmla="*/ 492 h 652"/>
                  <a:gd name="T50" fmla="*/ 342 w 912"/>
                  <a:gd name="T51" fmla="*/ 574 h 652"/>
                  <a:gd name="T52" fmla="*/ 382 w 912"/>
                  <a:gd name="T53" fmla="*/ 498 h 652"/>
                  <a:gd name="T54" fmla="*/ 406 w 912"/>
                  <a:gd name="T55" fmla="*/ 484 h 652"/>
                  <a:gd name="T56" fmla="*/ 426 w 912"/>
                  <a:gd name="T57" fmla="*/ 490 h 652"/>
                  <a:gd name="T58" fmla="*/ 448 w 912"/>
                  <a:gd name="T59" fmla="*/ 520 h 652"/>
                  <a:gd name="T60" fmla="*/ 466 w 912"/>
                  <a:gd name="T61" fmla="*/ 574 h 652"/>
                  <a:gd name="T62" fmla="*/ 478 w 912"/>
                  <a:gd name="T63" fmla="*/ 550 h 652"/>
                  <a:gd name="T64" fmla="*/ 494 w 912"/>
                  <a:gd name="T65" fmla="*/ 542 h 652"/>
                  <a:gd name="T66" fmla="*/ 530 w 912"/>
                  <a:gd name="T67" fmla="*/ 552 h 652"/>
                  <a:gd name="T68" fmla="*/ 580 w 912"/>
                  <a:gd name="T69" fmla="*/ 600 h 652"/>
                  <a:gd name="T70" fmla="*/ 618 w 912"/>
                  <a:gd name="T71" fmla="*/ 652 h 652"/>
                  <a:gd name="T72" fmla="*/ 618 w 912"/>
                  <a:gd name="T73" fmla="*/ 652 h 652"/>
                  <a:gd name="T74" fmla="*/ 596 w 912"/>
                  <a:gd name="T75" fmla="*/ 590 h 652"/>
                  <a:gd name="T76" fmla="*/ 584 w 912"/>
                  <a:gd name="T77" fmla="*/ 522 h 652"/>
                  <a:gd name="T78" fmla="*/ 596 w 912"/>
                  <a:gd name="T79" fmla="*/ 488 h 652"/>
                  <a:gd name="T80" fmla="*/ 614 w 912"/>
                  <a:gd name="T81" fmla="*/ 480 h 652"/>
                  <a:gd name="T82" fmla="*/ 640 w 912"/>
                  <a:gd name="T83" fmla="*/ 484 h 652"/>
                  <a:gd name="T84" fmla="*/ 606 w 912"/>
                  <a:gd name="T85" fmla="*/ 438 h 652"/>
                  <a:gd name="T86" fmla="*/ 592 w 912"/>
                  <a:gd name="T87" fmla="*/ 402 h 652"/>
                  <a:gd name="T88" fmla="*/ 600 w 912"/>
                  <a:gd name="T89" fmla="*/ 382 h 652"/>
                  <a:gd name="T90" fmla="*/ 624 w 912"/>
                  <a:gd name="T91" fmla="*/ 372 h 652"/>
                  <a:gd name="T92" fmla="*/ 710 w 912"/>
                  <a:gd name="T93" fmla="*/ 380 h 652"/>
                  <a:gd name="T94" fmla="*/ 660 w 912"/>
                  <a:gd name="T95" fmla="*/ 308 h 652"/>
                  <a:gd name="T96" fmla="*/ 592 w 912"/>
                  <a:gd name="T97" fmla="*/ 230 h 652"/>
                  <a:gd name="T98" fmla="*/ 572 w 912"/>
                  <a:gd name="T99" fmla="*/ 214 h 652"/>
                  <a:gd name="T100" fmla="*/ 564 w 912"/>
                  <a:gd name="T101" fmla="*/ 198 h 652"/>
                  <a:gd name="T102" fmla="*/ 578 w 912"/>
                  <a:gd name="T103" fmla="*/ 196 h 652"/>
                  <a:gd name="T104" fmla="*/ 646 w 912"/>
                  <a:gd name="T105" fmla="*/ 218 h 652"/>
                  <a:gd name="T106" fmla="*/ 704 w 912"/>
                  <a:gd name="T107" fmla="*/ 246 h 652"/>
                  <a:gd name="T108" fmla="*/ 714 w 912"/>
                  <a:gd name="T109" fmla="*/ 234 h 652"/>
                  <a:gd name="T110" fmla="*/ 746 w 912"/>
                  <a:gd name="T111" fmla="*/ 212 h 652"/>
                  <a:gd name="T112" fmla="*/ 792 w 912"/>
                  <a:gd name="T113" fmla="*/ 198 h 652"/>
                  <a:gd name="T114" fmla="*/ 856 w 912"/>
                  <a:gd name="T115" fmla="*/ 200 h 652"/>
                  <a:gd name="T116" fmla="*/ 912 w 912"/>
                  <a:gd name="T117" fmla="*/ 212 h 652"/>
                  <a:gd name="T118" fmla="*/ 860 w 912"/>
                  <a:gd name="T119" fmla="*/ 170 h 652"/>
                  <a:gd name="T120" fmla="*/ 816 w 912"/>
                  <a:gd name="T121" fmla="*/ 114 h 652"/>
                  <a:gd name="T122" fmla="*/ 810 w 912"/>
                  <a:gd name="T123" fmla="*/ 86 h 652"/>
                  <a:gd name="T124" fmla="*/ 824 w 912"/>
                  <a:gd name="T125" fmla="*/ 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2" h="652">
                    <a:moveTo>
                      <a:pt x="824" y="72"/>
                    </a:moveTo>
                    <a:lnTo>
                      <a:pt x="824" y="72"/>
                    </a:lnTo>
                    <a:lnTo>
                      <a:pt x="812" y="66"/>
                    </a:lnTo>
                    <a:lnTo>
                      <a:pt x="800" y="60"/>
                    </a:lnTo>
                    <a:lnTo>
                      <a:pt x="786" y="52"/>
                    </a:lnTo>
                    <a:lnTo>
                      <a:pt x="772" y="42"/>
                    </a:lnTo>
                    <a:lnTo>
                      <a:pt x="760" y="30"/>
                    </a:lnTo>
                    <a:lnTo>
                      <a:pt x="750" y="16"/>
                    </a:lnTo>
                    <a:lnTo>
                      <a:pt x="748" y="8"/>
                    </a:lnTo>
                    <a:lnTo>
                      <a:pt x="746" y="0"/>
                    </a:lnTo>
                    <a:lnTo>
                      <a:pt x="26" y="0"/>
                    </a:lnTo>
                    <a:lnTo>
                      <a:pt x="26" y="0"/>
                    </a:lnTo>
                    <a:lnTo>
                      <a:pt x="14" y="12"/>
                    </a:lnTo>
                    <a:lnTo>
                      <a:pt x="0" y="24"/>
                    </a:lnTo>
                    <a:lnTo>
                      <a:pt x="0" y="208"/>
                    </a:lnTo>
                    <a:lnTo>
                      <a:pt x="0" y="208"/>
                    </a:lnTo>
                    <a:lnTo>
                      <a:pt x="4" y="220"/>
                    </a:lnTo>
                    <a:lnTo>
                      <a:pt x="6" y="232"/>
                    </a:lnTo>
                    <a:lnTo>
                      <a:pt x="4" y="246"/>
                    </a:lnTo>
                    <a:lnTo>
                      <a:pt x="0" y="262"/>
                    </a:lnTo>
                    <a:lnTo>
                      <a:pt x="0" y="384"/>
                    </a:lnTo>
                    <a:lnTo>
                      <a:pt x="0" y="384"/>
                    </a:lnTo>
                    <a:lnTo>
                      <a:pt x="8" y="388"/>
                    </a:lnTo>
                    <a:lnTo>
                      <a:pt x="14" y="396"/>
                    </a:lnTo>
                    <a:lnTo>
                      <a:pt x="20" y="402"/>
                    </a:lnTo>
                    <a:lnTo>
                      <a:pt x="22" y="412"/>
                    </a:lnTo>
                    <a:lnTo>
                      <a:pt x="28" y="430"/>
                    </a:lnTo>
                    <a:lnTo>
                      <a:pt x="28" y="448"/>
                    </a:lnTo>
                    <a:lnTo>
                      <a:pt x="28" y="466"/>
                    </a:lnTo>
                    <a:lnTo>
                      <a:pt x="26" y="480"/>
                    </a:lnTo>
                    <a:lnTo>
                      <a:pt x="22" y="494"/>
                    </a:lnTo>
                    <a:lnTo>
                      <a:pt x="22" y="494"/>
                    </a:lnTo>
                    <a:lnTo>
                      <a:pt x="34" y="490"/>
                    </a:lnTo>
                    <a:lnTo>
                      <a:pt x="44" y="492"/>
                    </a:lnTo>
                    <a:lnTo>
                      <a:pt x="52" y="496"/>
                    </a:lnTo>
                    <a:lnTo>
                      <a:pt x="60" y="504"/>
                    </a:lnTo>
                    <a:lnTo>
                      <a:pt x="66" y="516"/>
                    </a:lnTo>
                    <a:lnTo>
                      <a:pt x="70" y="528"/>
                    </a:lnTo>
                    <a:lnTo>
                      <a:pt x="80" y="560"/>
                    </a:lnTo>
                    <a:lnTo>
                      <a:pt x="84" y="592"/>
                    </a:lnTo>
                    <a:lnTo>
                      <a:pt x="88" y="620"/>
                    </a:lnTo>
                    <a:lnTo>
                      <a:pt x="90" y="650"/>
                    </a:lnTo>
                    <a:lnTo>
                      <a:pt x="90" y="650"/>
                    </a:lnTo>
                    <a:lnTo>
                      <a:pt x="100" y="620"/>
                    </a:lnTo>
                    <a:lnTo>
                      <a:pt x="110" y="596"/>
                    </a:lnTo>
                    <a:lnTo>
                      <a:pt x="122" y="574"/>
                    </a:lnTo>
                    <a:lnTo>
                      <a:pt x="134" y="556"/>
                    </a:lnTo>
                    <a:lnTo>
                      <a:pt x="146" y="540"/>
                    </a:lnTo>
                    <a:lnTo>
                      <a:pt x="158" y="528"/>
                    </a:lnTo>
                    <a:lnTo>
                      <a:pt x="170" y="518"/>
                    </a:lnTo>
                    <a:lnTo>
                      <a:pt x="180" y="510"/>
                    </a:lnTo>
                    <a:lnTo>
                      <a:pt x="192" y="504"/>
                    </a:lnTo>
                    <a:lnTo>
                      <a:pt x="202" y="500"/>
                    </a:lnTo>
                    <a:lnTo>
                      <a:pt x="220" y="496"/>
                    </a:lnTo>
                    <a:lnTo>
                      <a:pt x="230" y="494"/>
                    </a:lnTo>
                    <a:lnTo>
                      <a:pt x="234" y="494"/>
                    </a:lnTo>
                    <a:lnTo>
                      <a:pt x="234" y="494"/>
                    </a:lnTo>
                    <a:lnTo>
                      <a:pt x="234" y="484"/>
                    </a:lnTo>
                    <a:lnTo>
                      <a:pt x="236" y="468"/>
                    </a:lnTo>
                    <a:lnTo>
                      <a:pt x="244" y="430"/>
                    </a:lnTo>
                    <a:lnTo>
                      <a:pt x="256" y="390"/>
                    </a:lnTo>
                    <a:lnTo>
                      <a:pt x="264" y="362"/>
                    </a:lnTo>
                    <a:lnTo>
                      <a:pt x="264" y="362"/>
                    </a:lnTo>
                    <a:lnTo>
                      <a:pt x="268" y="354"/>
                    </a:lnTo>
                    <a:lnTo>
                      <a:pt x="270" y="352"/>
                    </a:lnTo>
                    <a:lnTo>
                      <a:pt x="274" y="352"/>
                    </a:lnTo>
                    <a:lnTo>
                      <a:pt x="276" y="354"/>
                    </a:lnTo>
                    <a:lnTo>
                      <a:pt x="282" y="362"/>
                    </a:lnTo>
                    <a:lnTo>
                      <a:pt x="284" y="366"/>
                    </a:lnTo>
                    <a:lnTo>
                      <a:pt x="284" y="366"/>
                    </a:lnTo>
                    <a:lnTo>
                      <a:pt x="282" y="378"/>
                    </a:lnTo>
                    <a:lnTo>
                      <a:pt x="284" y="392"/>
                    </a:lnTo>
                    <a:lnTo>
                      <a:pt x="290" y="424"/>
                    </a:lnTo>
                    <a:lnTo>
                      <a:pt x="298" y="458"/>
                    </a:lnTo>
                    <a:lnTo>
                      <a:pt x="310" y="492"/>
                    </a:lnTo>
                    <a:lnTo>
                      <a:pt x="332" y="550"/>
                    </a:lnTo>
                    <a:lnTo>
                      <a:pt x="342" y="574"/>
                    </a:lnTo>
                    <a:lnTo>
                      <a:pt x="342" y="574"/>
                    </a:lnTo>
                    <a:lnTo>
                      <a:pt x="356" y="542"/>
                    </a:lnTo>
                    <a:lnTo>
                      <a:pt x="370" y="516"/>
                    </a:lnTo>
                    <a:lnTo>
                      <a:pt x="382" y="498"/>
                    </a:lnTo>
                    <a:lnTo>
                      <a:pt x="394" y="488"/>
                    </a:lnTo>
                    <a:lnTo>
                      <a:pt x="400" y="486"/>
                    </a:lnTo>
                    <a:lnTo>
                      <a:pt x="406" y="484"/>
                    </a:lnTo>
                    <a:lnTo>
                      <a:pt x="412" y="484"/>
                    </a:lnTo>
                    <a:lnTo>
                      <a:pt x="416" y="484"/>
                    </a:lnTo>
                    <a:lnTo>
                      <a:pt x="426" y="490"/>
                    </a:lnTo>
                    <a:lnTo>
                      <a:pt x="434" y="498"/>
                    </a:lnTo>
                    <a:lnTo>
                      <a:pt x="442" y="508"/>
                    </a:lnTo>
                    <a:lnTo>
                      <a:pt x="448" y="520"/>
                    </a:lnTo>
                    <a:lnTo>
                      <a:pt x="458" y="546"/>
                    </a:lnTo>
                    <a:lnTo>
                      <a:pt x="464" y="566"/>
                    </a:lnTo>
                    <a:lnTo>
                      <a:pt x="466" y="574"/>
                    </a:lnTo>
                    <a:lnTo>
                      <a:pt x="466" y="574"/>
                    </a:lnTo>
                    <a:lnTo>
                      <a:pt x="474" y="558"/>
                    </a:lnTo>
                    <a:lnTo>
                      <a:pt x="478" y="550"/>
                    </a:lnTo>
                    <a:lnTo>
                      <a:pt x="484" y="546"/>
                    </a:lnTo>
                    <a:lnTo>
                      <a:pt x="488" y="544"/>
                    </a:lnTo>
                    <a:lnTo>
                      <a:pt x="494" y="542"/>
                    </a:lnTo>
                    <a:lnTo>
                      <a:pt x="506" y="540"/>
                    </a:lnTo>
                    <a:lnTo>
                      <a:pt x="518" y="544"/>
                    </a:lnTo>
                    <a:lnTo>
                      <a:pt x="530" y="552"/>
                    </a:lnTo>
                    <a:lnTo>
                      <a:pt x="544" y="562"/>
                    </a:lnTo>
                    <a:lnTo>
                      <a:pt x="556" y="572"/>
                    </a:lnTo>
                    <a:lnTo>
                      <a:pt x="580" y="600"/>
                    </a:lnTo>
                    <a:lnTo>
                      <a:pt x="600" y="626"/>
                    </a:lnTo>
                    <a:lnTo>
                      <a:pt x="618" y="652"/>
                    </a:lnTo>
                    <a:lnTo>
                      <a:pt x="618" y="652"/>
                    </a:lnTo>
                    <a:lnTo>
                      <a:pt x="616" y="648"/>
                    </a:lnTo>
                    <a:lnTo>
                      <a:pt x="616" y="648"/>
                    </a:lnTo>
                    <a:lnTo>
                      <a:pt x="618" y="652"/>
                    </a:lnTo>
                    <a:lnTo>
                      <a:pt x="618" y="652"/>
                    </a:lnTo>
                    <a:lnTo>
                      <a:pt x="606" y="622"/>
                    </a:lnTo>
                    <a:lnTo>
                      <a:pt x="596" y="590"/>
                    </a:lnTo>
                    <a:lnTo>
                      <a:pt x="588" y="556"/>
                    </a:lnTo>
                    <a:lnTo>
                      <a:pt x="586" y="538"/>
                    </a:lnTo>
                    <a:lnTo>
                      <a:pt x="584" y="522"/>
                    </a:lnTo>
                    <a:lnTo>
                      <a:pt x="586" y="508"/>
                    </a:lnTo>
                    <a:lnTo>
                      <a:pt x="590" y="496"/>
                    </a:lnTo>
                    <a:lnTo>
                      <a:pt x="596" y="488"/>
                    </a:lnTo>
                    <a:lnTo>
                      <a:pt x="602" y="484"/>
                    </a:lnTo>
                    <a:lnTo>
                      <a:pt x="606" y="482"/>
                    </a:lnTo>
                    <a:lnTo>
                      <a:pt x="614" y="480"/>
                    </a:lnTo>
                    <a:lnTo>
                      <a:pt x="620" y="480"/>
                    </a:lnTo>
                    <a:lnTo>
                      <a:pt x="640" y="484"/>
                    </a:lnTo>
                    <a:lnTo>
                      <a:pt x="640" y="484"/>
                    </a:lnTo>
                    <a:lnTo>
                      <a:pt x="634" y="476"/>
                    </a:lnTo>
                    <a:lnTo>
                      <a:pt x="620" y="460"/>
                    </a:lnTo>
                    <a:lnTo>
                      <a:pt x="606" y="438"/>
                    </a:lnTo>
                    <a:lnTo>
                      <a:pt x="600" y="426"/>
                    </a:lnTo>
                    <a:lnTo>
                      <a:pt x="594" y="414"/>
                    </a:lnTo>
                    <a:lnTo>
                      <a:pt x="592" y="402"/>
                    </a:lnTo>
                    <a:lnTo>
                      <a:pt x="594" y="392"/>
                    </a:lnTo>
                    <a:lnTo>
                      <a:pt x="596" y="386"/>
                    </a:lnTo>
                    <a:lnTo>
                      <a:pt x="600" y="382"/>
                    </a:lnTo>
                    <a:lnTo>
                      <a:pt x="604" y="378"/>
                    </a:lnTo>
                    <a:lnTo>
                      <a:pt x="610" y="376"/>
                    </a:lnTo>
                    <a:lnTo>
                      <a:pt x="624" y="372"/>
                    </a:lnTo>
                    <a:lnTo>
                      <a:pt x="646" y="370"/>
                    </a:lnTo>
                    <a:lnTo>
                      <a:pt x="674" y="374"/>
                    </a:lnTo>
                    <a:lnTo>
                      <a:pt x="710" y="380"/>
                    </a:lnTo>
                    <a:lnTo>
                      <a:pt x="710" y="380"/>
                    </a:lnTo>
                    <a:lnTo>
                      <a:pt x="696" y="358"/>
                    </a:lnTo>
                    <a:lnTo>
                      <a:pt x="660" y="308"/>
                    </a:lnTo>
                    <a:lnTo>
                      <a:pt x="638" y="278"/>
                    </a:lnTo>
                    <a:lnTo>
                      <a:pt x="616" y="252"/>
                    </a:lnTo>
                    <a:lnTo>
                      <a:pt x="592" y="230"/>
                    </a:lnTo>
                    <a:lnTo>
                      <a:pt x="582" y="220"/>
                    </a:lnTo>
                    <a:lnTo>
                      <a:pt x="572" y="214"/>
                    </a:lnTo>
                    <a:lnTo>
                      <a:pt x="572" y="214"/>
                    </a:lnTo>
                    <a:lnTo>
                      <a:pt x="568" y="210"/>
                    </a:lnTo>
                    <a:lnTo>
                      <a:pt x="564" y="202"/>
                    </a:lnTo>
                    <a:lnTo>
                      <a:pt x="564" y="198"/>
                    </a:lnTo>
                    <a:lnTo>
                      <a:pt x="566" y="196"/>
                    </a:lnTo>
                    <a:lnTo>
                      <a:pt x="570" y="194"/>
                    </a:lnTo>
                    <a:lnTo>
                      <a:pt x="578" y="196"/>
                    </a:lnTo>
                    <a:lnTo>
                      <a:pt x="578" y="196"/>
                    </a:lnTo>
                    <a:lnTo>
                      <a:pt x="606" y="204"/>
                    </a:lnTo>
                    <a:lnTo>
                      <a:pt x="646" y="218"/>
                    </a:lnTo>
                    <a:lnTo>
                      <a:pt x="682" y="232"/>
                    </a:lnTo>
                    <a:lnTo>
                      <a:pt x="696" y="240"/>
                    </a:lnTo>
                    <a:lnTo>
                      <a:pt x="704" y="246"/>
                    </a:lnTo>
                    <a:lnTo>
                      <a:pt x="704" y="246"/>
                    </a:lnTo>
                    <a:lnTo>
                      <a:pt x="706" y="244"/>
                    </a:lnTo>
                    <a:lnTo>
                      <a:pt x="714" y="234"/>
                    </a:lnTo>
                    <a:lnTo>
                      <a:pt x="726" y="222"/>
                    </a:lnTo>
                    <a:lnTo>
                      <a:pt x="736" y="216"/>
                    </a:lnTo>
                    <a:lnTo>
                      <a:pt x="746" y="212"/>
                    </a:lnTo>
                    <a:lnTo>
                      <a:pt x="760" y="206"/>
                    </a:lnTo>
                    <a:lnTo>
                      <a:pt x="774" y="202"/>
                    </a:lnTo>
                    <a:lnTo>
                      <a:pt x="792" y="198"/>
                    </a:lnTo>
                    <a:lnTo>
                      <a:pt x="810" y="198"/>
                    </a:lnTo>
                    <a:lnTo>
                      <a:pt x="832" y="198"/>
                    </a:lnTo>
                    <a:lnTo>
                      <a:pt x="856" y="200"/>
                    </a:lnTo>
                    <a:lnTo>
                      <a:pt x="882" y="206"/>
                    </a:lnTo>
                    <a:lnTo>
                      <a:pt x="912" y="214"/>
                    </a:lnTo>
                    <a:lnTo>
                      <a:pt x="912" y="212"/>
                    </a:lnTo>
                    <a:lnTo>
                      <a:pt x="912" y="212"/>
                    </a:lnTo>
                    <a:lnTo>
                      <a:pt x="882" y="188"/>
                    </a:lnTo>
                    <a:lnTo>
                      <a:pt x="860" y="170"/>
                    </a:lnTo>
                    <a:lnTo>
                      <a:pt x="838" y="148"/>
                    </a:lnTo>
                    <a:lnTo>
                      <a:pt x="822" y="126"/>
                    </a:lnTo>
                    <a:lnTo>
                      <a:pt x="816" y="114"/>
                    </a:lnTo>
                    <a:lnTo>
                      <a:pt x="810" y="104"/>
                    </a:lnTo>
                    <a:lnTo>
                      <a:pt x="810" y="94"/>
                    </a:lnTo>
                    <a:lnTo>
                      <a:pt x="810" y="86"/>
                    </a:lnTo>
                    <a:lnTo>
                      <a:pt x="816" y="78"/>
                    </a:lnTo>
                    <a:lnTo>
                      <a:pt x="824" y="72"/>
                    </a:lnTo>
                    <a:lnTo>
                      <a:pt x="824" y="72"/>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74" name="Freeform 35"/>
              <p:cNvSpPr>
                <a:spLocks noChangeAspect="1"/>
              </p:cNvSpPr>
              <p:nvPr/>
            </p:nvSpPr>
            <p:spPr bwMode="auto">
              <a:xfrm>
                <a:off x="8350389" y="11466"/>
                <a:ext cx="793611" cy="554378"/>
              </a:xfrm>
              <a:custGeom>
                <a:avLst/>
                <a:gdLst>
                  <a:gd name="T0" fmla="*/ 126 w 690"/>
                  <a:gd name="T1" fmla="*/ 0 h 482"/>
                  <a:gd name="T2" fmla="*/ 64 w 690"/>
                  <a:gd name="T3" fmla="*/ 56 h 482"/>
                  <a:gd name="T4" fmla="*/ 0 w 690"/>
                  <a:gd name="T5" fmla="*/ 94 h 482"/>
                  <a:gd name="T6" fmla="*/ 90 w 690"/>
                  <a:gd name="T7" fmla="*/ 82 h 482"/>
                  <a:gd name="T8" fmla="*/ 130 w 690"/>
                  <a:gd name="T9" fmla="*/ 86 h 482"/>
                  <a:gd name="T10" fmla="*/ 152 w 690"/>
                  <a:gd name="T11" fmla="*/ 96 h 482"/>
                  <a:gd name="T12" fmla="*/ 158 w 690"/>
                  <a:gd name="T13" fmla="*/ 114 h 482"/>
                  <a:gd name="T14" fmla="*/ 144 w 690"/>
                  <a:gd name="T15" fmla="*/ 152 h 482"/>
                  <a:gd name="T16" fmla="*/ 86 w 690"/>
                  <a:gd name="T17" fmla="*/ 216 h 482"/>
                  <a:gd name="T18" fmla="*/ 96 w 690"/>
                  <a:gd name="T19" fmla="*/ 222 h 482"/>
                  <a:gd name="T20" fmla="*/ 136 w 690"/>
                  <a:gd name="T21" fmla="*/ 226 h 482"/>
                  <a:gd name="T22" fmla="*/ 152 w 690"/>
                  <a:gd name="T23" fmla="*/ 248 h 482"/>
                  <a:gd name="T24" fmla="*/ 150 w 690"/>
                  <a:gd name="T25" fmla="*/ 292 h 482"/>
                  <a:gd name="T26" fmla="*/ 152 w 690"/>
                  <a:gd name="T27" fmla="*/ 308 h 482"/>
                  <a:gd name="T28" fmla="*/ 170 w 690"/>
                  <a:gd name="T29" fmla="*/ 320 h 482"/>
                  <a:gd name="T30" fmla="*/ 180 w 690"/>
                  <a:gd name="T31" fmla="*/ 362 h 482"/>
                  <a:gd name="T32" fmla="*/ 178 w 690"/>
                  <a:gd name="T33" fmla="*/ 428 h 482"/>
                  <a:gd name="T34" fmla="*/ 198 w 690"/>
                  <a:gd name="T35" fmla="*/ 392 h 482"/>
                  <a:gd name="T36" fmla="*/ 228 w 690"/>
                  <a:gd name="T37" fmla="*/ 354 h 482"/>
                  <a:gd name="T38" fmla="*/ 258 w 690"/>
                  <a:gd name="T39" fmla="*/ 336 h 482"/>
                  <a:gd name="T40" fmla="*/ 298 w 690"/>
                  <a:gd name="T41" fmla="*/ 330 h 482"/>
                  <a:gd name="T42" fmla="*/ 300 w 690"/>
                  <a:gd name="T43" fmla="*/ 312 h 482"/>
                  <a:gd name="T44" fmla="*/ 332 w 690"/>
                  <a:gd name="T45" fmla="*/ 238 h 482"/>
                  <a:gd name="T46" fmla="*/ 340 w 690"/>
                  <a:gd name="T47" fmla="*/ 232 h 482"/>
                  <a:gd name="T48" fmla="*/ 344 w 690"/>
                  <a:gd name="T49" fmla="*/ 242 h 482"/>
                  <a:gd name="T50" fmla="*/ 344 w 690"/>
                  <a:gd name="T51" fmla="*/ 284 h 482"/>
                  <a:gd name="T52" fmla="*/ 362 w 690"/>
                  <a:gd name="T53" fmla="*/ 380 h 482"/>
                  <a:gd name="T54" fmla="*/ 380 w 690"/>
                  <a:gd name="T55" fmla="*/ 376 h 482"/>
                  <a:gd name="T56" fmla="*/ 414 w 690"/>
                  <a:gd name="T57" fmla="*/ 342 h 482"/>
                  <a:gd name="T58" fmla="*/ 436 w 690"/>
                  <a:gd name="T59" fmla="*/ 346 h 482"/>
                  <a:gd name="T60" fmla="*/ 448 w 690"/>
                  <a:gd name="T61" fmla="*/ 370 h 482"/>
                  <a:gd name="T62" fmla="*/ 458 w 690"/>
                  <a:gd name="T63" fmla="*/ 410 h 482"/>
                  <a:gd name="T64" fmla="*/ 480 w 690"/>
                  <a:gd name="T65" fmla="*/ 388 h 482"/>
                  <a:gd name="T66" fmla="*/ 506 w 690"/>
                  <a:gd name="T67" fmla="*/ 400 h 482"/>
                  <a:gd name="T68" fmla="*/ 536 w 690"/>
                  <a:gd name="T69" fmla="*/ 440 h 482"/>
                  <a:gd name="T70" fmla="*/ 558 w 690"/>
                  <a:gd name="T71" fmla="*/ 482 h 482"/>
                  <a:gd name="T72" fmla="*/ 560 w 690"/>
                  <a:gd name="T73" fmla="*/ 480 h 482"/>
                  <a:gd name="T74" fmla="*/ 548 w 690"/>
                  <a:gd name="T75" fmla="*/ 434 h 482"/>
                  <a:gd name="T76" fmla="*/ 546 w 690"/>
                  <a:gd name="T77" fmla="*/ 384 h 482"/>
                  <a:gd name="T78" fmla="*/ 558 w 690"/>
                  <a:gd name="T79" fmla="*/ 360 h 482"/>
                  <a:gd name="T80" fmla="*/ 590 w 690"/>
                  <a:gd name="T81" fmla="*/ 362 h 482"/>
                  <a:gd name="T82" fmla="*/ 570 w 690"/>
                  <a:gd name="T83" fmla="*/ 326 h 482"/>
                  <a:gd name="T84" fmla="*/ 564 w 690"/>
                  <a:gd name="T85" fmla="*/ 298 h 482"/>
                  <a:gd name="T86" fmla="*/ 578 w 690"/>
                  <a:gd name="T87" fmla="*/ 280 h 482"/>
                  <a:gd name="T88" fmla="*/ 626 w 690"/>
                  <a:gd name="T89" fmla="*/ 286 h 482"/>
                  <a:gd name="T90" fmla="*/ 644 w 690"/>
                  <a:gd name="T91" fmla="*/ 276 h 482"/>
                  <a:gd name="T92" fmla="*/ 596 w 690"/>
                  <a:gd name="T93" fmla="*/ 192 h 482"/>
                  <a:gd name="T94" fmla="*/ 566 w 690"/>
                  <a:gd name="T95" fmla="*/ 160 h 482"/>
                  <a:gd name="T96" fmla="*/ 564 w 690"/>
                  <a:gd name="T97" fmla="*/ 148 h 482"/>
                  <a:gd name="T98" fmla="*/ 574 w 690"/>
                  <a:gd name="T99" fmla="*/ 148 h 482"/>
                  <a:gd name="T100" fmla="*/ 644 w 690"/>
                  <a:gd name="T101" fmla="*/ 184 h 482"/>
                  <a:gd name="T102" fmla="*/ 660 w 690"/>
                  <a:gd name="T103" fmla="*/ 196 h 482"/>
                  <a:gd name="T104" fmla="*/ 690 w 690"/>
                  <a:gd name="T105" fmla="*/ 176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0" h="482">
                    <a:moveTo>
                      <a:pt x="690" y="0"/>
                    </a:moveTo>
                    <a:lnTo>
                      <a:pt x="126" y="0"/>
                    </a:lnTo>
                    <a:lnTo>
                      <a:pt x="126" y="0"/>
                    </a:lnTo>
                    <a:lnTo>
                      <a:pt x="106" y="22"/>
                    </a:lnTo>
                    <a:lnTo>
                      <a:pt x="84" y="40"/>
                    </a:lnTo>
                    <a:lnTo>
                      <a:pt x="64" y="56"/>
                    </a:lnTo>
                    <a:lnTo>
                      <a:pt x="44" y="70"/>
                    </a:lnTo>
                    <a:lnTo>
                      <a:pt x="12" y="88"/>
                    </a:lnTo>
                    <a:lnTo>
                      <a:pt x="0" y="94"/>
                    </a:lnTo>
                    <a:lnTo>
                      <a:pt x="0" y="94"/>
                    </a:lnTo>
                    <a:lnTo>
                      <a:pt x="50" y="86"/>
                    </a:lnTo>
                    <a:lnTo>
                      <a:pt x="90" y="82"/>
                    </a:lnTo>
                    <a:lnTo>
                      <a:pt x="106" y="82"/>
                    </a:lnTo>
                    <a:lnTo>
                      <a:pt x="120" y="84"/>
                    </a:lnTo>
                    <a:lnTo>
                      <a:pt x="130" y="86"/>
                    </a:lnTo>
                    <a:lnTo>
                      <a:pt x="140" y="88"/>
                    </a:lnTo>
                    <a:lnTo>
                      <a:pt x="146" y="92"/>
                    </a:lnTo>
                    <a:lnTo>
                      <a:pt x="152" y="96"/>
                    </a:lnTo>
                    <a:lnTo>
                      <a:pt x="156" y="102"/>
                    </a:lnTo>
                    <a:lnTo>
                      <a:pt x="158" y="108"/>
                    </a:lnTo>
                    <a:lnTo>
                      <a:pt x="158" y="114"/>
                    </a:lnTo>
                    <a:lnTo>
                      <a:pt x="158" y="122"/>
                    </a:lnTo>
                    <a:lnTo>
                      <a:pt x="152" y="136"/>
                    </a:lnTo>
                    <a:lnTo>
                      <a:pt x="144" y="152"/>
                    </a:lnTo>
                    <a:lnTo>
                      <a:pt x="132" y="168"/>
                    </a:lnTo>
                    <a:lnTo>
                      <a:pt x="108" y="196"/>
                    </a:lnTo>
                    <a:lnTo>
                      <a:pt x="86" y="216"/>
                    </a:lnTo>
                    <a:lnTo>
                      <a:pt x="78" y="224"/>
                    </a:lnTo>
                    <a:lnTo>
                      <a:pt x="78" y="224"/>
                    </a:lnTo>
                    <a:lnTo>
                      <a:pt x="96" y="222"/>
                    </a:lnTo>
                    <a:lnTo>
                      <a:pt x="114" y="220"/>
                    </a:lnTo>
                    <a:lnTo>
                      <a:pt x="126" y="222"/>
                    </a:lnTo>
                    <a:lnTo>
                      <a:pt x="136" y="226"/>
                    </a:lnTo>
                    <a:lnTo>
                      <a:pt x="144" y="232"/>
                    </a:lnTo>
                    <a:lnTo>
                      <a:pt x="148" y="240"/>
                    </a:lnTo>
                    <a:lnTo>
                      <a:pt x="152" y="248"/>
                    </a:lnTo>
                    <a:lnTo>
                      <a:pt x="154" y="258"/>
                    </a:lnTo>
                    <a:lnTo>
                      <a:pt x="154" y="276"/>
                    </a:lnTo>
                    <a:lnTo>
                      <a:pt x="150" y="292"/>
                    </a:lnTo>
                    <a:lnTo>
                      <a:pt x="144" y="310"/>
                    </a:lnTo>
                    <a:lnTo>
                      <a:pt x="144" y="310"/>
                    </a:lnTo>
                    <a:lnTo>
                      <a:pt x="152" y="308"/>
                    </a:lnTo>
                    <a:lnTo>
                      <a:pt x="160" y="310"/>
                    </a:lnTo>
                    <a:lnTo>
                      <a:pt x="166" y="314"/>
                    </a:lnTo>
                    <a:lnTo>
                      <a:pt x="170" y="320"/>
                    </a:lnTo>
                    <a:lnTo>
                      <a:pt x="174" y="330"/>
                    </a:lnTo>
                    <a:lnTo>
                      <a:pt x="176" y="340"/>
                    </a:lnTo>
                    <a:lnTo>
                      <a:pt x="180" y="362"/>
                    </a:lnTo>
                    <a:lnTo>
                      <a:pt x="180" y="386"/>
                    </a:lnTo>
                    <a:lnTo>
                      <a:pt x="180" y="408"/>
                    </a:lnTo>
                    <a:lnTo>
                      <a:pt x="178" y="428"/>
                    </a:lnTo>
                    <a:lnTo>
                      <a:pt x="178" y="428"/>
                    </a:lnTo>
                    <a:lnTo>
                      <a:pt x="188" y="408"/>
                    </a:lnTo>
                    <a:lnTo>
                      <a:pt x="198" y="392"/>
                    </a:lnTo>
                    <a:lnTo>
                      <a:pt x="208" y="376"/>
                    </a:lnTo>
                    <a:lnTo>
                      <a:pt x="218" y="364"/>
                    </a:lnTo>
                    <a:lnTo>
                      <a:pt x="228" y="354"/>
                    </a:lnTo>
                    <a:lnTo>
                      <a:pt x="238" y="346"/>
                    </a:lnTo>
                    <a:lnTo>
                      <a:pt x="248" y="340"/>
                    </a:lnTo>
                    <a:lnTo>
                      <a:pt x="258" y="336"/>
                    </a:lnTo>
                    <a:lnTo>
                      <a:pt x="274" y="332"/>
                    </a:lnTo>
                    <a:lnTo>
                      <a:pt x="286" y="330"/>
                    </a:lnTo>
                    <a:lnTo>
                      <a:pt x="298" y="330"/>
                    </a:lnTo>
                    <a:lnTo>
                      <a:pt x="298" y="330"/>
                    </a:lnTo>
                    <a:lnTo>
                      <a:pt x="298" y="322"/>
                    </a:lnTo>
                    <a:lnTo>
                      <a:pt x="300" y="312"/>
                    </a:lnTo>
                    <a:lnTo>
                      <a:pt x="310" y="284"/>
                    </a:lnTo>
                    <a:lnTo>
                      <a:pt x="332" y="238"/>
                    </a:lnTo>
                    <a:lnTo>
                      <a:pt x="332" y="238"/>
                    </a:lnTo>
                    <a:lnTo>
                      <a:pt x="334" y="232"/>
                    </a:lnTo>
                    <a:lnTo>
                      <a:pt x="336" y="230"/>
                    </a:lnTo>
                    <a:lnTo>
                      <a:pt x="340" y="232"/>
                    </a:lnTo>
                    <a:lnTo>
                      <a:pt x="342" y="234"/>
                    </a:lnTo>
                    <a:lnTo>
                      <a:pt x="344" y="240"/>
                    </a:lnTo>
                    <a:lnTo>
                      <a:pt x="344" y="242"/>
                    </a:lnTo>
                    <a:lnTo>
                      <a:pt x="344" y="242"/>
                    </a:lnTo>
                    <a:lnTo>
                      <a:pt x="342" y="262"/>
                    </a:lnTo>
                    <a:lnTo>
                      <a:pt x="344" y="284"/>
                    </a:lnTo>
                    <a:lnTo>
                      <a:pt x="346" y="310"/>
                    </a:lnTo>
                    <a:lnTo>
                      <a:pt x="352" y="336"/>
                    </a:lnTo>
                    <a:lnTo>
                      <a:pt x="362" y="380"/>
                    </a:lnTo>
                    <a:lnTo>
                      <a:pt x="366" y="398"/>
                    </a:lnTo>
                    <a:lnTo>
                      <a:pt x="366" y="398"/>
                    </a:lnTo>
                    <a:lnTo>
                      <a:pt x="380" y="376"/>
                    </a:lnTo>
                    <a:lnTo>
                      <a:pt x="392" y="360"/>
                    </a:lnTo>
                    <a:lnTo>
                      <a:pt x="404" y="348"/>
                    </a:lnTo>
                    <a:lnTo>
                      <a:pt x="414" y="342"/>
                    </a:lnTo>
                    <a:lnTo>
                      <a:pt x="422" y="340"/>
                    </a:lnTo>
                    <a:lnTo>
                      <a:pt x="430" y="340"/>
                    </a:lnTo>
                    <a:lnTo>
                      <a:pt x="436" y="346"/>
                    </a:lnTo>
                    <a:lnTo>
                      <a:pt x="440" y="352"/>
                    </a:lnTo>
                    <a:lnTo>
                      <a:pt x="446" y="360"/>
                    </a:lnTo>
                    <a:lnTo>
                      <a:pt x="448" y="370"/>
                    </a:lnTo>
                    <a:lnTo>
                      <a:pt x="454" y="388"/>
                    </a:lnTo>
                    <a:lnTo>
                      <a:pt x="458" y="410"/>
                    </a:lnTo>
                    <a:lnTo>
                      <a:pt x="458" y="410"/>
                    </a:lnTo>
                    <a:lnTo>
                      <a:pt x="464" y="398"/>
                    </a:lnTo>
                    <a:lnTo>
                      <a:pt x="472" y="392"/>
                    </a:lnTo>
                    <a:lnTo>
                      <a:pt x="480" y="388"/>
                    </a:lnTo>
                    <a:lnTo>
                      <a:pt x="488" y="390"/>
                    </a:lnTo>
                    <a:lnTo>
                      <a:pt x="496" y="394"/>
                    </a:lnTo>
                    <a:lnTo>
                      <a:pt x="506" y="400"/>
                    </a:lnTo>
                    <a:lnTo>
                      <a:pt x="514" y="408"/>
                    </a:lnTo>
                    <a:lnTo>
                      <a:pt x="522" y="418"/>
                    </a:lnTo>
                    <a:lnTo>
                      <a:pt x="536" y="440"/>
                    </a:lnTo>
                    <a:lnTo>
                      <a:pt x="548" y="460"/>
                    </a:lnTo>
                    <a:lnTo>
                      <a:pt x="558" y="482"/>
                    </a:lnTo>
                    <a:lnTo>
                      <a:pt x="558" y="482"/>
                    </a:lnTo>
                    <a:lnTo>
                      <a:pt x="558" y="478"/>
                    </a:lnTo>
                    <a:lnTo>
                      <a:pt x="558" y="478"/>
                    </a:lnTo>
                    <a:lnTo>
                      <a:pt x="560" y="480"/>
                    </a:lnTo>
                    <a:lnTo>
                      <a:pt x="560" y="480"/>
                    </a:lnTo>
                    <a:lnTo>
                      <a:pt x="554" y="458"/>
                    </a:lnTo>
                    <a:lnTo>
                      <a:pt x="548" y="434"/>
                    </a:lnTo>
                    <a:lnTo>
                      <a:pt x="546" y="408"/>
                    </a:lnTo>
                    <a:lnTo>
                      <a:pt x="546" y="396"/>
                    </a:lnTo>
                    <a:lnTo>
                      <a:pt x="546" y="384"/>
                    </a:lnTo>
                    <a:lnTo>
                      <a:pt x="550" y="374"/>
                    </a:lnTo>
                    <a:lnTo>
                      <a:pt x="554" y="366"/>
                    </a:lnTo>
                    <a:lnTo>
                      <a:pt x="558" y="360"/>
                    </a:lnTo>
                    <a:lnTo>
                      <a:pt x="566" y="356"/>
                    </a:lnTo>
                    <a:lnTo>
                      <a:pt x="578" y="356"/>
                    </a:lnTo>
                    <a:lnTo>
                      <a:pt x="590" y="362"/>
                    </a:lnTo>
                    <a:lnTo>
                      <a:pt x="590" y="362"/>
                    </a:lnTo>
                    <a:lnTo>
                      <a:pt x="578" y="342"/>
                    </a:lnTo>
                    <a:lnTo>
                      <a:pt x="570" y="326"/>
                    </a:lnTo>
                    <a:lnTo>
                      <a:pt x="566" y="316"/>
                    </a:lnTo>
                    <a:lnTo>
                      <a:pt x="564" y="306"/>
                    </a:lnTo>
                    <a:lnTo>
                      <a:pt x="564" y="298"/>
                    </a:lnTo>
                    <a:lnTo>
                      <a:pt x="566" y="290"/>
                    </a:lnTo>
                    <a:lnTo>
                      <a:pt x="570" y="284"/>
                    </a:lnTo>
                    <a:lnTo>
                      <a:pt x="578" y="280"/>
                    </a:lnTo>
                    <a:lnTo>
                      <a:pt x="590" y="280"/>
                    </a:lnTo>
                    <a:lnTo>
                      <a:pt x="606" y="280"/>
                    </a:lnTo>
                    <a:lnTo>
                      <a:pt x="626" y="286"/>
                    </a:lnTo>
                    <a:lnTo>
                      <a:pt x="652" y="294"/>
                    </a:lnTo>
                    <a:lnTo>
                      <a:pt x="652" y="294"/>
                    </a:lnTo>
                    <a:lnTo>
                      <a:pt x="644" y="276"/>
                    </a:lnTo>
                    <a:lnTo>
                      <a:pt x="622" y="236"/>
                    </a:lnTo>
                    <a:lnTo>
                      <a:pt x="610" y="214"/>
                    </a:lnTo>
                    <a:lnTo>
                      <a:pt x="596" y="192"/>
                    </a:lnTo>
                    <a:lnTo>
                      <a:pt x="580" y="174"/>
                    </a:lnTo>
                    <a:lnTo>
                      <a:pt x="566" y="160"/>
                    </a:lnTo>
                    <a:lnTo>
                      <a:pt x="566" y="160"/>
                    </a:lnTo>
                    <a:lnTo>
                      <a:pt x="566" y="158"/>
                    </a:lnTo>
                    <a:lnTo>
                      <a:pt x="564" y="152"/>
                    </a:lnTo>
                    <a:lnTo>
                      <a:pt x="564" y="148"/>
                    </a:lnTo>
                    <a:lnTo>
                      <a:pt x="564" y="146"/>
                    </a:lnTo>
                    <a:lnTo>
                      <a:pt x="568" y="146"/>
                    </a:lnTo>
                    <a:lnTo>
                      <a:pt x="574" y="148"/>
                    </a:lnTo>
                    <a:lnTo>
                      <a:pt x="574" y="148"/>
                    </a:lnTo>
                    <a:lnTo>
                      <a:pt x="620" y="170"/>
                    </a:lnTo>
                    <a:lnTo>
                      <a:pt x="644" y="184"/>
                    </a:lnTo>
                    <a:lnTo>
                      <a:pt x="654" y="192"/>
                    </a:lnTo>
                    <a:lnTo>
                      <a:pt x="660" y="196"/>
                    </a:lnTo>
                    <a:lnTo>
                      <a:pt x="660" y="196"/>
                    </a:lnTo>
                    <a:lnTo>
                      <a:pt x="666" y="190"/>
                    </a:lnTo>
                    <a:lnTo>
                      <a:pt x="676" y="182"/>
                    </a:lnTo>
                    <a:lnTo>
                      <a:pt x="690" y="176"/>
                    </a:lnTo>
                    <a:lnTo>
                      <a:pt x="690" y="0"/>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75" name="Freeform 31"/>
              <p:cNvSpPr>
                <a:spLocks noChangeAspect="1"/>
              </p:cNvSpPr>
              <p:nvPr/>
            </p:nvSpPr>
            <p:spPr bwMode="auto">
              <a:xfrm>
                <a:off x="6973892" y="6209551"/>
                <a:ext cx="1162575" cy="647993"/>
              </a:xfrm>
              <a:custGeom>
                <a:avLst/>
                <a:gdLst>
                  <a:gd name="T0" fmla="*/ 686 w 976"/>
                  <a:gd name="T1" fmla="*/ 250 h 544"/>
                  <a:gd name="T2" fmla="*/ 592 w 976"/>
                  <a:gd name="T3" fmla="*/ 242 h 544"/>
                  <a:gd name="T4" fmla="*/ 536 w 976"/>
                  <a:gd name="T5" fmla="*/ 262 h 544"/>
                  <a:gd name="T6" fmla="*/ 506 w 976"/>
                  <a:gd name="T7" fmla="*/ 288 h 544"/>
                  <a:gd name="T8" fmla="*/ 492 w 976"/>
                  <a:gd name="T9" fmla="*/ 292 h 544"/>
                  <a:gd name="T10" fmla="*/ 514 w 976"/>
                  <a:gd name="T11" fmla="*/ 248 h 544"/>
                  <a:gd name="T12" fmla="*/ 560 w 976"/>
                  <a:gd name="T13" fmla="*/ 124 h 544"/>
                  <a:gd name="T14" fmla="*/ 566 w 976"/>
                  <a:gd name="T15" fmla="*/ 34 h 544"/>
                  <a:gd name="T16" fmla="*/ 524 w 976"/>
                  <a:gd name="T17" fmla="*/ 32 h 544"/>
                  <a:gd name="T18" fmla="*/ 452 w 976"/>
                  <a:gd name="T19" fmla="*/ 98 h 544"/>
                  <a:gd name="T20" fmla="*/ 412 w 976"/>
                  <a:gd name="T21" fmla="*/ 174 h 544"/>
                  <a:gd name="T22" fmla="*/ 392 w 976"/>
                  <a:gd name="T23" fmla="*/ 152 h 544"/>
                  <a:gd name="T24" fmla="*/ 374 w 976"/>
                  <a:gd name="T25" fmla="*/ 148 h 544"/>
                  <a:gd name="T26" fmla="*/ 366 w 976"/>
                  <a:gd name="T27" fmla="*/ 170 h 544"/>
                  <a:gd name="T28" fmla="*/ 380 w 976"/>
                  <a:gd name="T29" fmla="*/ 242 h 544"/>
                  <a:gd name="T30" fmla="*/ 380 w 976"/>
                  <a:gd name="T31" fmla="*/ 302 h 544"/>
                  <a:gd name="T32" fmla="*/ 306 w 976"/>
                  <a:gd name="T33" fmla="*/ 126 h 544"/>
                  <a:gd name="T34" fmla="*/ 296 w 976"/>
                  <a:gd name="T35" fmla="*/ 44 h 544"/>
                  <a:gd name="T36" fmla="*/ 306 w 976"/>
                  <a:gd name="T37" fmla="*/ 10 h 544"/>
                  <a:gd name="T38" fmla="*/ 298 w 976"/>
                  <a:gd name="T39" fmla="*/ 0 h 544"/>
                  <a:gd name="T40" fmla="*/ 266 w 976"/>
                  <a:gd name="T41" fmla="*/ 8 h 544"/>
                  <a:gd name="T42" fmla="*/ 252 w 976"/>
                  <a:gd name="T43" fmla="*/ 26 h 544"/>
                  <a:gd name="T44" fmla="*/ 242 w 976"/>
                  <a:gd name="T45" fmla="*/ 40 h 544"/>
                  <a:gd name="T46" fmla="*/ 264 w 976"/>
                  <a:gd name="T47" fmla="*/ 138 h 544"/>
                  <a:gd name="T48" fmla="*/ 342 w 976"/>
                  <a:gd name="T49" fmla="*/ 322 h 544"/>
                  <a:gd name="T50" fmla="*/ 280 w 976"/>
                  <a:gd name="T51" fmla="*/ 272 h 544"/>
                  <a:gd name="T52" fmla="*/ 242 w 976"/>
                  <a:gd name="T53" fmla="*/ 232 h 544"/>
                  <a:gd name="T54" fmla="*/ 220 w 976"/>
                  <a:gd name="T55" fmla="*/ 228 h 544"/>
                  <a:gd name="T56" fmla="*/ 214 w 976"/>
                  <a:gd name="T57" fmla="*/ 252 h 544"/>
                  <a:gd name="T58" fmla="*/ 198 w 976"/>
                  <a:gd name="T59" fmla="*/ 268 h 544"/>
                  <a:gd name="T60" fmla="*/ 116 w 976"/>
                  <a:gd name="T61" fmla="*/ 264 h 544"/>
                  <a:gd name="T62" fmla="*/ 18 w 976"/>
                  <a:gd name="T63" fmla="*/ 292 h 544"/>
                  <a:gd name="T64" fmla="*/ 36 w 976"/>
                  <a:gd name="T65" fmla="*/ 332 h 544"/>
                  <a:gd name="T66" fmla="*/ 116 w 976"/>
                  <a:gd name="T67" fmla="*/ 374 h 544"/>
                  <a:gd name="T68" fmla="*/ 260 w 976"/>
                  <a:gd name="T69" fmla="*/ 404 h 544"/>
                  <a:gd name="T70" fmla="*/ 270 w 976"/>
                  <a:gd name="T71" fmla="*/ 408 h 544"/>
                  <a:gd name="T72" fmla="*/ 260 w 976"/>
                  <a:gd name="T73" fmla="*/ 416 h 544"/>
                  <a:gd name="T74" fmla="*/ 200 w 976"/>
                  <a:gd name="T75" fmla="*/ 438 h 544"/>
                  <a:gd name="T76" fmla="*/ 154 w 976"/>
                  <a:gd name="T77" fmla="*/ 484 h 544"/>
                  <a:gd name="T78" fmla="*/ 652 w 976"/>
                  <a:gd name="T79" fmla="*/ 544 h 544"/>
                  <a:gd name="T80" fmla="*/ 612 w 976"/>
                  <a:gd name="T81" fmla="*/ 484 h 544"/>
                  <a:gd name="T82" fmla="*/ 560 w 976"/>
                  <a:gd name="T83" fmla="*/ 448 h 544"/>
                  <a:gd name="T84" fmla="*/ 556 w 976"/>
                  <a:gd name="T85" fmla="*/ 440 h 544"/>
                  <a:gd name="T86" fmla="*/ 564 w 976"/>
                  <a:gd name="T87" fmla="*/ 438 h 544"/>
                  <a:gd name="T88" fmla="*/ 676 w 976"/>
                  <a:gd name="T89" fmla="*/ 454 h 544"/>
                  <a:gd name="T90" fmla="*/ 750 w 976"/>
                  <a:gd name="T91" fmla="*/ 442 h 544"/>
                  <a:gd name="T92" fmla="*/ 870 w 976"/>
                  <a:gd name="T93" fmla="*/ 392 h 544"/>
                  <a:gd name="T94" fmla="*/ 966 w 976"/>
                  <a:gd name="T95" fmla="*/ 334 h 544"/>
                  <a:gd name="T96" fmla="*/ 860 w 976"/>
                  <a:gd name="T97" fmla="*/ 31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76" h="544">
                    <a:moveTo>
                      <a:pt x="748" y="274"/>
                    </a:moveTo>
                    <a:lnTo>
                      <a:pt x="748" y="274"/>
                    </a:lnTo>
                    <a:lnTo>
                      <a:pt x="716" y="260"/>
                    </a:lnTo>
                    <a:lnTo>
                      <a:pt x="686" y="250"/>
                    </a:lnTo>
                    <a:lnTo>
                      <a:pt x="660" y="244"/>
                    </a:lnTo>
                    <a:lnTo>
                      <a:pt x="634" y="242"/>
                    </a:lnTo>
                    <a:lnTo>
                      <a:pt x="612" y="240"/>
                    </a:lnTo>
                    <a:lnTo>
                      <a:pt x="592" y="242"/>
                    </a:lnTo>
                    <a:lnTo>
                      <a:pt x="574" y="246"/>
                    </a:lnTo>
                    <a:lnTo>
                      <a:pt x="560" y="250"/>
                    </a:lnTo>
                    <a:lnTo>
                      <a:pt x="546" y="256"/>
                    </a:lnTo>
                    <a:lnTo>
                      <a:pt x="536" y="262"/>
                    </a:lnTo>
                    <a:lnTo>
                      <a:pt x="518" y="274"/>
                    </a:lnTo>
                    <a:lnTo>
                      <a:pt x="510" y="284"/>
                    </a:lnTo>
                    <a:lnTo>
                      <a:pt x="506" y="288"/>
                    </a:lnTo>
                    <a:lnTo>
                      <a:pt x="506" y="288"/>
                    </a:lnTo>
                    <a:lnTo>
                      <a:pt x="502" y="290"/>
                    </a:lnTo>
                    <a:lnTo>
                      <a:pt x="496" y="292"/>
                    </a:lnTo>
                    <a:lnTo>
                      <a:pt x="494" y="292"/>
                    </a:lnTo>
                    <a:lnTo>
                      <a:pt x="492" y="292"/>
                    </a:lnTo>
                    <a:lnTo>
                      <a:pt x="494" y="288"/>
                    </a:lnTo>
                    <a:lnTo>
                      <a:pt x="496" y="282"/>
                    </a:lnTo>
                    <a:lnTo>
                      <a:pt x="496" y="282"/>
                    </a:lnTo>
                    <a:lnTo>
                      <a:pt x="514" y="248"/>
                    </a:lnTo>
                    <a:lnTo>
                      <a:pt x="528" y="220"/>
                    </a:lnTo>
                    <a:lnTo>
                      <a:pt x="542" y="184"/>
                    </a:lnTo>
                    <a:lnTo>
                      <a:pt x="554" y="146"/>
                    </a:lnTo>
                    <a:lnTo>
                      <a:pt x="560" y="124"/>
                    </a:lnTo>
                    <a:lnTo>
                      <a:pt x="564" y="102"/>
                    </a:lnTo>
                    <a:lnTo>
                      <a:pt x="566" y="80"/>
                    </a:lnTo>
                    <a:lnTo>
                      <a:pt x="566" y="56"/>
                    </a:lnTo>
                    <a:lnTo>
                      <a:pt x="566" y="34"/>
                    </a:lnTo>
                    <a:lnTo>
                      <a:pt x="562" y="10"/>
                    </a:lnTo>
                    <a:lnTo>
                      <a:pt x="562" y="10"/>
                    </a:lnTo>
                    <a:lnTo>
                      <a:pt x="544" y="20"/>
                    </a:lnTo>
                    <a:lnTo>
                      <a:pt x="524" y="32"/>
                    </a:lnTo>
                    <a:lnTo>
                      <a:pt x="502" y="48"/>
                    </a:lnTo>
                    <a:lnTo>
                      <a:pt x="476" y="70"/>
                    </a:lnTo>
                    <a:lnTo>
                      <a:pt x="464" y="84"/>
                    </a:lnTo>
                    <a:lnTo>
                      <a:pt x="452" y="98"/>
                    </a:lnTo>
                    <a:lnTo>
                      <a:pt x="440" y="116"/>
                    </a:lnTo>
                    <a:lnTo>
                      <a:pt x="430" y="132"/>
                    </a:lnTo>
                    <a:lnTo>
                      <a:pt x="420" y="152"/>
                    </a:lnTo>
                    <a:lnTo>
                      <a:pt x="412" y="174"/>
                    </a:lnTo>
                    <a:lnTo>
                      <a:pt x="412" y="174"/>
                    </a:lnTo>
                    <a:lnTo>
                      <a:pt x="408" y="168"/>
                    </a:lnTo>
                    <a:lnTo>
                      <a:pt x="398" y="156"/>
                    </a:lnTo>
                    <a:lnTo>
                      <a:pt x="392" y="152"/>
                    </a:lnTo>
                    <a:lnTo>
                      <a:pt x="386" y="148"/>
                    </a:lnTo>
                    <a:lnTo>
                      <a:pt x="380" y="146"/>
                    </a:lnTo>
                    <a:lnTo>
                      <a:pt x="374" y="148"/>
                    </a:lnTo>
                    <a:lnTo>
                      <a:pt x="374" y="148"/>
                    </a:lnTo>
                    <a:lnTo>
                      <a:pt x="368" y="156"/>
                    </a:lnTo>
                    <a:lnTo>
                      <a:pt x="364" y="162"/>
                    </a:lnTo>
                    <a:lnTo>
                      <a:pt x="364" y="168"/>
                    </a:lnTo>
                    <a:lnTo>
                      <a:pt x="366" y="170"/>
                    </a:lnTo>
                    <a:lnTo>
                      <a:pt x="366" y="170"/>
                    </a:lnTo>
                    <a:lnTo>
                      <a:pt x="370" y="184"/>
                    </a:lnTo>
                    <a:lnTo>
                      <a:pt x="376" y="222"/>
                    </a:lnTo>
                    <a:lnTo>
                      <a:pt x="380" y="242"/>
                    </a:lnTo>
                    <a:lnTo>
                      <a:pt x="382" y="264"/>
                    </a:lnTo>
                    <a:lnTo>
                      <a:pt x="382" y="284"/>
                    </a:lnTo>
                    <a:lnTo>
                      <a:pt x="380" y="302"/>
                    </a:lnTo>
                    <a:lnTo>
                      <a:pt x="380" y="302"/>
                    </a:lnTo>
                    <a:lnTo>
                      <a:pt x="356" y="252"/>
                    </a:lnTo>
                    <a:lnTo>
                      <a:pt x="338" y="214"/>
                    </a:lnTo>
                    <a:lnTo>
                      <a:pt x="320" y="172"/>
                    </a:lnTo>
                    <a:lnTo>
                      <a:pt x="306" y="126"/>
                    </a:lnTo>
                    <a:lnTo>
                      <a:pt x="300" y="104"/>
                    </a:lnTo>
                    <a:lnTo>
                      <a:pt x="296" y="84"/>
                    </a:lnTo>
                    <a:lnTo>
                      <a:pt x="294" y="64"/>
                    </a:lnTo>
                    <a:lnTo>
                      <a:pt x="296" y="44"/>
                    </a:lnTo>
                    <a:lnTo>
                      <a:pt x="298" y="28"/>
                    </a:lnTo>
                    <a:lnTo>
                      <a:pt x="304" y="12"/>
                    </a:lnTo>
                    <a:lnTo>
                      <a:pt x="304" y="12"/>
                    </a:lnTo>
                    <a:lnTo>
                      <a:pt x="306" y="10"/>
                    </a:lnTo>
                    <a:lnTo>
                      <a:pt x="306" y="6"/>
                    </a:lnTo>
                    <a:lnTo>
                      <a:pt x="304" y="2"/>
                    </a:lnTo>
                    <a:lnTo>
                      <a:pt x="298" y="0"/>
                    </a:lnTo>
                    <a:lnTo>
                      <a:pt x="298" y="0"/>
                    </a:lnTo>
                    <a:lnTo>
                      <a:pt x="292" y="0"/>
                    </a:lnTo>
                    <a:lnTo>
                      <a:pt x="280" y="0"/>
                    </a:lnTo>
                    <a:lnTo>
                      <a:pt x="274" y="2"/>
                    </a:lnTo>
                    <a:lnTo>
                      <a:pt x="266" y="8"/>
                    </a:lnTo>
                    <a:lnTo>
                      <a:pt x="260" y="14"/>
                    </a:lnTo>
                    <a:lnTo>
                      <a:pt x="254" y="22"/>
                    </a:lnTo>
                    <a:lnTo>
                      <a:pt x="254" y="22"/>
                    </a:lnTo>
                    <a:lnTo>
                      <a:pt x="252" y="26"/>
                    </a:lnTo>
                    <a:lnTo>
                      <a:pt x="246" y="30"/>
                    </a:lnTo>
                    <a:lnTo>
                      <a:pt x="244" y="34"/>
                    </a:lnTo>
                    <a:lnTo>
                      <a:pt x="242" y="40"/>
                    </a:lnTo>
                    <a:lnTo>
                      <a:pt x="242" y="40"/>
                    </a:lnTo>
                    <a:lnTo>
                      <a:pt x="244" y="58"/>
                    </a:lnTo>
                    <a:lnTo>
                      <a:pt x="248" y="80"/>
                    </a:lnTo>
                    <a:lnTo>
                      <a:pt x="254" y="106"/>
                    </a:lnTo>
                    <a:lnTo>
                      <a:pt x="264" y="138"/>
                    </a:lnTo>
                    <a:lnTo>
                      <a:pt x="278" y="174"/>
                    </a:lnTo>
                    <a:lnTo>
                      <a:pt x="296" y="218"/>
                    </a:lnTo>
                    <a:lnTo>
                      <a:pt x="342" y="322"/>
                    </a:lnTo>
                    <a:lnTo>
                      <a:pt x="342" y="322"/>
                    </a:lnTo>
                    <a:lnTo>
                      <a:pt x="328" y="314"/>
                    </a:lnTo>
                    <a:lnTo>
                      <a:pt x="312" y="300"/>
                    </a:lnTo>
                    <a:lnTo>
                      <a:pt x="294" y="286"/>
                    </a:lnTo>
                    <a:lnTo>
                      <a:pt x="280" y="272"/>
                    </a:lnTo>
                    <a:lnTo>
                      <a:pt x="254" y="244"/>
                    </a:lnTo>
                    <a:lnTo>
                      <a:pt x="244" y="232"/>
                    </a:lnTo>
                    <a:lnTo>
                      <a:pt x="244" y="232"/>
                    </a:lnTo>
                    <a:lnTo>
                      <a:pt x="242" y="232"/>
                    </a:lnTo>
                    <a:lnTo>
                      <a:pt x="238" y="228"/>
                    </a:lnTo>
                    <a:lnTo>
                      <a:pt x="230" y="226"/>
                    </a:lnTo>
                    <a:lnTo>
                      <a:pt x="220" y="228"/>
                    </a:lnTo>
                    <a:lnTo>
                      <a:pt x="220" y="228"/>
                    </a:lnTo>
                    <a:lnTo>
                      <a:pt x="216" y="232"/>
                    </a:lnTo>
                    <a:lnTo>
                      <a:pt x="214" y="236"/>
                    </a:lnTo>
                    <a:lnTo>
                      <a:pt x="212" y="244"/>
                    </a:lnTo>
                    <a:lnTo>
                      <a:pt x="214" y="252"/>
                    </a:lnTo>
                    <a:lnTo>
                      <a:pt x="218" y="268"/>
                    </a:lnTo>
                    <a:lnTo>
                      <a:pt x="220" y="274"/>
                    </a:lnTo>
                    <a:lnTo>
                      <a:pt x="220" y="274"/>
                    </a:lnTo>
                    <a:lnTo>
                      <a:pt x="198" y="268"/>
                    </a:lnTo>
                    <a:lnTo>
                      <a:pt x="176" y="264"/>
                    </a:lnTo>
                    <a:lnTo>
                      <a:pt x="156" y="264"/>
                    </a:lnTo>
                    <a:lnTo>
                      <a:pt x="136" y="264"/>
                    </a:lnTo>
                    <a:lnTo>
                      <a:pt x="116" y="264"/>
                    </a:lnTo>
                    <a:lnTo>
                      <a:pt x="98" y="268"/>
                    </a:lnTo>
                    <a:lnTo>
                      <a:pt x="66" y="274"/>
                    </a:lnTo>
                    <a:lnTo>
                      <a:pt x="40" y="284"/>
                    </a:lnTo>
                    <a:lnTo>
                      <a:pt x="18" y="292"/>
                    </a:lnTo>
                    <a:lnTo>
                      <a:pt x="0" y="302"/>
                    </a:lnTo>
                    <a:lnTo>
                      <a:pt x="0" y="302"/>
                    </a:lnTo>
                    <a:lnTo>
                      <a:pt x="18" y="318"/>
                    </a:lnTo>
                    <a:lnTo>
                      <a:pt x="36" y="332"/>
                    </a:lnTo>
                    <a:lnTo>
                      <a:pt x="56" y="344"/>
                    </a:lnTo>
                    <a:lnTo>
                      <a:pt x="74" y="356"/>
                    </a:lnTo>
                    <a:lnTo>
                      <a:pt x="96" y="366"/>
                    </a:lnTo>
                    <a:lnTo>
                      <a:pt x="116" y="374"/>
                    </a:lnTo>
                    <a:lnTo>
                      <a:pt x="154" y="386"/>
                    </a:lnTo>
                    <a:lnTo>
                      <a:pt x="190" y="394"/>
                    </a:lnTo>
                    <a:lnTo>
                      <a:pt x="222" y="400"/>
                    </a:lnTo>
                    <a:lnTo>
                      <a:pt x="260" y="404"/>
                    </a:lnTo>
                    <a:lnTo>
                      <a:pt x="260" y="404"/>
                    </a:lnTo>
                    <a:lnTo>
                      <a:pt x="266" y="406"/>
                    </a:lnTo>
                    <a:lnTo>
                      <a:pt x="270" y="406"/>
                    </a:lnTo>
                    <a:lnTo>
                      <a:pt x="270" y="408"/>
                    </a:lnTo>
                    <a:lnTo>
                      <a:pt x="268" y="412"/>
                    </a:lnTo>
                    <a:lnTo>
                      <a:pt x="264" y="414"/>
                    </a:lnTo>
                    <a:lnTo>
                      <a:pt x="260" y="416"/>
                    </a:lnTo>
                    <a:lnTo>
                      <a:pt x="260" y="416"/>
                    </a:lnTo>
                    <a:lnTo>
                      <a:pt x="246" y="418"/>
                    </a:lnTo>
                    <a:lnTo>
                      <a:pt x="230" y="422"/>
                    </a:lnTo>
                    <a:lnTo>
                      <a:pt x="210" y="432"/>
                    </a:lnTo>
                    <a:lnTo>
                      <a:pt x="200" y="438"/>
                    </a:lnTo>
                    <a:lnTo>
                      <a:pt x="188" y="446"/>
                    </a:lnTo>
                    <a:lnTo>
                      <a:pt x="176" y="456"/>
                    </a:lnTo>
                    <a:lnTo>
                      <a:pt x="166" y="468"/>
                    </a:lnTo>
                    <a:lnTo>
                      <a:pt x="154" y="484"/>
                    </a:lnTo>
                    <a:lnTo>
                      <a:pt x="144" y="500"/>
                    </a:lnTo>
                    <a:lnTo>
                      <a:pt x="134" y="520"/>
                    </a:lnTo>
                    <a:lnTo>
                      <a:pt x="124" y="544"/>
                    </a:lnTo>
                    <a:lnTo>
                      <a:pt x="652" y="544"/>
                    </a:lnTo>
                    <a:lnTo>
                      <a:pt x="652" y="544"/>
                    </a:lnTo>
                    <a:lnTo>
                      <a:pt x="632" y="512"/>
                    </a:lnTo>
                    <a:lnTo>
                      <a:pt x="622" y="498"/>
                    </a:lnTo>
                    <a:lnTo>
                      <a:pt x="612" y="484"/>
                    </a:lnTo>
                    <a:lnTo>
                      <a:pt x="600" y="472"/>
                    </a:lnTo>
                    <a:lnTo>
                      <a:pt x="586" y="462"/>
                    </a:lnTo>
                    <a:lnTo>
                      <a:pt x="574" y="454"/>
                    </a:lnTo>
                    <a:lnTo>
                      <a:pt x="560" y="448"/>
                    </a:lnTo>
                    <a:lnTo>
                      <a:pt x="560" y="448"/>
                    </a:lnTo>
                    <a:lnTo>
                      <a:pt x="558" y="446"/>
                    </a:lnTo>
                    <a:lnTo>
                      <a:pt x="556" y="442"/>
                    </a:lnTo>
                    <a:lnTo>
                      <a:pt x="556" y="440"/>
                    </a:lnTo>
                    <a:lnTo>
                      <a:pt x="556" y="438"/>
                    </a:lnTo>
                    <a:lnTo>
                      <a:pt x="560" y="438"/>
                    </a:lnTo>
                    <a:lnTo>
                      <a:pt x="564" y="438"/>
                    </a:lnTo>
                    <a:lnTo>
                      <a:pt x="564" y="438"/>
                    </a:lnTo>
                    <a:lnTo>
                      <a:pt x="590" y="442"/>
                    </a:lnTo>
                    <a:lnTo>
                      <a:pt x="630" y="450"/>
                    </a:lnTo>
                    <a:lnTo>
                      <a:pt x="652" y="454"/>
                    </a:lnTo>
                    <a:lnTo>
                      <a:pt x="676" y="454"/>
                    </a:lnTo>
                    <a:lnTo>
                      <a:pt x="696" y="454"/>
                    </a:lnTo>
                    <a:lnTo>
                      <a:pt x="716" y="452"/>
                    </a:lnTo>
                    <a:lnTo>
                      <a:pt x="716" y="452"/>
                    </a:lnTo>
                    <a:lnTo>
                      <a:pt x="750" y="442"/>
                    </a:lnTo>
                    <a:lnTo>
                      <a:pt x="772" y="436"/>
                    </a:lnTo>
                    <a:lnTo>
                      <a:pt x="798" y="426"/>
                    </a:lnTo>
                    <a:lnTo>
                      <a:pt x="830" y="412"/>
                    </a:lnTo>
                    <a:lnTo>
                      <a:pt x="870" y="392"/>
                    </a:lnTo>
                    <a:lnTo>
                      <a:pt x="918" y="366"/>
                    </a:lnTo>
                    <a:lnTo>
                      <a:pt x="976" y="332"/>
                    </a:lnTo>
                    <a:lnTo>
                      <a:pt x="976" y="332"/>
                    </a:lnTo>
                    <a:lnTo>
                      <a:pt x="966" y="334"/>
                    </a:lnTo>
                    <a:lnTo>
                      <a:pt x="952" y="334"/>
                    </a:lnTo>
                    <a:lnTo>
                      <a:pt x="930" y="332"/>
                    </a:lnTo>
                    <a:lnTo>
                      <a:pt x="900" y="328"/>
                    </a:lnTo>
                    <a:lnTo>
                      <a:pt x="860" y="316"/>
                    </a:lnTo>
                    <a:lnTo>
                      <a:pt x="810" y="298"/>
                    </a:lnTo>
                    <a:lnTo>
                      <a:pt x="748" y="274"/>
                    </a:lnTo>
                    <a:lnTo>
                      <a:pt x="748" y="274"/>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grpSp>
      </p:grpSp>
    </p:spTree>
    <p:extLst>
      <p:ext uri="{BB962C8B-B14F-4D97-AF65-F5344CB8AC3E}">
        <p14:creationId xmlns:p14="http://schemas.microsoft.com/office/powerpoint/2010/main" val="1790231445"/>
      </p:ext>
    </p:extLst>
  </p:cSld>
  <p:clrMap bg1="dk1" tx1="lt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7824CF-4B63-4CB5-9BF4-3823644CA69C}" type="datetimeFigureOut">
              <a:rPr lang="en-US" smtClean="0"/>
              <a:t>9/28/2022</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582F8B-06CB-44E3-BCB9-6B6206528E7A}" type="slidenum">
              <a:rPr lang="en-US" smtClean="0"/>
              <a:t>‹#›</a:t>
            </a:fld>
            <a:endParaRPr lang="en-US" dirty="0"/>
          </a:p>
        </p:txBody>
      </p:sp>
    </p:spTree>
    <p:extLst>
      <p:ext uri="{BB962C8B-B14F-4D97-AF65-F5344CB8AC3E}">
        <p14:creationId xmlns:p14="http://schemas.microsoft.com/office/powerpoint/2010/main" val="317047673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 y="-4763"/>
            <a:ext cx="1418167"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5745 h 720"/>
                  <a:gd name="T4" fmla="*/ 624 w 1000"/>
                  <a:gd name="T5" fmla="*/ 5745 h 720"/>
                  <a:gd name="T6" fmla="*/ 62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038" name="Freeform 7"/>
              <p:cNvSpPr>
                <a:spLocks/>
              </p:cNvSpPr>
              <p:nvPr/>
            </p:nvSpPr>
            <p:spPr bwMode="ltGray">
              <a:xfrm rot="-5400000">
                <a:off x="-57" y="1752"/>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252 h 317"/>
                  <a:gd name="T4" fmla="*/ 624 w 624"/>
                  <a:gd name="T5" fmla="*/ 25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362 h 272"/>
                  <a:gd name="T4" fmla="*/ 240 w 624"/>
                  <a:gd name="T5" fmla="*/ 319 h 272"/>
                  <a:gd name="T6" fmla="*/ 624 w 624"/>
                  <a:gd name="T7" fmla="*/ 36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041" name="Freeform 10"/>
              <p:cNvSpPr>
                <a:spLocks/>
              </p:cNvSpPr>
              <p:nvPr/>
            </p:nvSpPr>
            <p:spPr bwMode="ltGray">
              <a:xfrm rot="-5400000">
                <a:off x="156" y="1726"/>
                <a:ext cx="632" cy="315"/>
              </a:xfrm>
              <a:custGeom>
                <a:avLst/>
                <a:gdLst>
                  <a:gd name="T0" fmla="*/ 8 w 632"/>
                  <a:gd name="T1" fmla="*/ 39 h 362"/>
                  <a:gd name="T2" fmla="*/ 8 w 632"/>
                  <a:gd name="T3" fmla="*/ 276 h 362"/>
                  <a:gd name="T4" fmla="*/ 248 w 632"/>
                  <a:gd name="T5" fmla="*/ 276 h 362"/>
                  <a:gd name="T6" fmla="*/ 632 w 632"/>
                  <a:gd name="T7" fmla="*/ 276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044" name="Freeform 13"/>
              <p:cNvSpPr>
                <a:spLocks/>
              </p:cNvSpPr>
              <p:nvPr/>
            </p:nvSpPr>
            <p:spPr bwMode="ltGray">
              <a:xfrm rot="-5400000">
                <a:off x="1830" y="1747"/>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252 h 317"/>
                  <a:gd name="T4" fmla="*/ 624 w 624"/>
                  <a:gd name="T5" fmla="*/ 25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361 h 272"/>
                  <a:gd name="T4" fmla="*/ 240 w 624"/>
                  <a:gd name="T5" fmla="*/ 319 h 272"/>
                  <a:gd name="T6" fmla="*/ 624 w 624"/>
                  <a:gd name="T7" fmla="*/ 3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047" name="Freeform 16"/>
              <p:cNvSpPr>
                <a:spLocks/>
              </p:cNvSpPr>
              <p:nvPr/>
            </p:nvSpPr>
            <p:spPr bwMode="ltGray">
              <a:xfrm rot="-5400000">
                <a:off x="2043" y="1721"/>
                <a:ext cx="632" cy="316"/>
              </a:xfrm>
              <a:custGeom>
                <a:avLst/>
                <a:gdLst>
                  <a:gd name="T0" fmla="*/ 8 w 632"/>
                  <a:gd name="T1" fmla="*/ 39 h 362"/>
                  <a:gd name="T2" fmla="*/ 8 w 632"/>
                  <a:gd name="T3" fmla="*/ 277 h 362"/>
                  <a:gd name="T4" fmla="*/ 248 w 632"/>
                  <a:gd name="T5" fmla="*/ 277 h 362"/>
                  <a:gd name="T6" fmla="*/ 632 w 632"/>
                  <a:gd name="T7" fmla="*/ 277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050" name="Freeform 19"/>
              <p:cNvSpPr>
                <a:spLocks/>
              </p:cNvSpPr>
              <p:nvPr/>
            </p:nvSpPr>
            <p:spPr bwMode="ltGray">
              <a:xfrm rot="-5400000">
                <a:off x="4584" y="1747"/>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361 h 272"/>
                  <a:gd name="T4" fmla="*/ 240 w 624"/>
                  <a:gd name="T5" fmla="*/ 319 h 272"/>
                  <a:gd name="T6" fmla="*/ 624 w 624"/>
                  <a:gd name="T7" fmla="*/ 3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053" name="Freeform 22"/>
              <p:cNvSpPr>
                <a:spLocks/>
              </p:cNvSpPr>
              <p:nvPr/>
            </p:nvSpPr>
            <p:spPr bwMode="ltGray">
              <a:xfrm rot="-5400000">
                <a:off x="4797" y="1721"/>
                <a:ext cx="632" cy="316"/>
              </a:xfrm>
              <a:custGeom>
                <a:avLst/>
                <a:gdLst>
                  <a:gd name="T0" fmla="*/ 8 w 632"/>
                  <a:gd name="T1" fmla="*/ 39 h 362"/>
                  <a:gd name="T2" fmla="*/ 8 w 632"/>
                  <a:gd name="T3" fmla="*/ 277 h 362"/>
                  <a:gd name="T4" fmla="*/ 248 w 632"/>
                  <a:gd name="T5" fmla="*/ 277 h 362"/>
                  <a:gd name="T6" fmla="*/ 632 w 632"/>
                  <a:gd name="T7" fmla="*/ 277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grpSp>
        <p:sp>
          <p:nvSpPr>
            <p:cNvPr id="1033" name="Freeform 23"/>
            <p:cNvSpPr>
              <a:spLocks/>
            </p:cNvSpPr>
            <p:nvPr/>
          </p:nvSpPr>
          <p:spPr bwMode="ltGray">
            <a:xfrm rot="16200000" flipH="1">
              <a:off x="-1954" y="1951"/>
              <a:ext cx="4320" cy="412"/>
            </a:xfrm>
            <a:custGeom>
              <a:avLst/>
              <a:gdLst>
                <a:gd name="T0" fmla="*/ 0 w 5762"/>
                <a:gd name="T1" fmla="*/ 210 h 385"/>
                <a:gd name="T2" fmla="*/ 4320 w 5762"/>
                <a:gd name="T3" fmla="*/ 201 h 385"/>
                <a:gd name="T4" fmla="*/ 4320 w 5762"/>
                <a:gd name="T5" fmla="*/ 4 h 385"/>
                <a:gd name="T6" fmla="*/ 0 w 5762"/>
                <a:gd name="T7" fmla="*/ 0 h 385"/>
                <a:gd name="T8" fmla="*/ 0 w 5762"/>
                <a:gd name="T9" fmla="*/ 210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4319 w 5761"/>
                <a:gd name="T3" fmla="*/ 0 h 189"/>
                <a:gd name="T4" fmla="*/ 4319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z="1800" dirty="0">
                <a:solidFill>
                  <a:srgbClr val="000000"/>
                </a:solidFill>
                <a:latin typeface="Times New Roman" pitchFamily="18" charset="0"/>
              </a:endParaRPr>
            </a:p>
          </p:txBody>
        </p:sp>
      </p:grpSp>
      <p:sp>
        <p:nvSpPr>
          <p:cNvPr id="1027" name="Rectangle 25"/>
          <p:cNvSpPr>
            <a:spLocks noGrp="1" noChangeArrowheads="1"/>
          </p:cNvSpPr>
          <p:nvPr>
            <p:ph type="title"/>
          </p:nvPr>
        </p:nvSpPr>
        <p:spPr bwMode="auto">
          <a:xfrm>
            <a:off x="1564217" y="4572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564217" y="1981200"/>
            <a:ext cx="10363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99" name="Rectangle 27"/>
          <p:cNvSpPr>
            <a:spLocks noGrp="1" noChangeArrowheads="1"/>
          </p:cNvSpPr>
          <p:nvPr>
            <p:ph type="dt" sz="half" idx="2"/>
          </p:nvPr>
        </p:nvSpPr>
        <p:spPr bwMode="auto">
          <a:xfrm>
            <a:off x="1564217" y="6265863"/>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050" smtClean="0">
                <a:latin typeface="+mn-lt"/>
              </a:defRPr>
            </a:lvl1pPr>
          </a:lstStyle>
          <a:p>
            <a:pPr fontAlgn="base">
              <a:spcAft>
                <a:spcPct val="0"/>
              </a:spcAft>
              <a:defRPr/>
            </a:pPr>
            <a:endParaRPr lang="en-US" dirty="0">
              <a:solidFill>
                <a:srgbClr val="000000"/>
              </a:solidFill>
            </a:endParaRPr>
          </a:p>
        </p:txBody>
      </p:sp>
      <p:sp>
        <p:nvSpPr>
          <p:cNvPr id="3100" name="Rectangle 28"/>
          <p:cNvSpPr>
            <a:spLocks noGrp="1" noChangeArrowheads="1"/>
          </p:cNvSpPr>
          <p:nvPr>
            <p:ph type="ftr" sz="quarter" idx="3"/>
          </p:nvPr>
        </p:nvSpPr>
        <p:spPr bwMode="auto">
          <a:xfrm>
            <a:off x="4775200" y="624840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050" smtClean="0">
                <a:latin typeface="+mn-lt"/>
              </a:defRPr>
            </a:lvl1pPr>
          </a:lstStyle>
          <a:p>
            <a:pPr fontAlgn="base">
              <a:spcAft>
                <a:spcPct val="0"/>
              </a:spcAft>
              <a:defRPr/>
            </a:pPr>
            <a:endParaRPr lang="en-US" dirty="0">
              <a:solidFill>
                <a:srgbClr val="000000"/>
              </a:solidFill>
            </a:endParaRPr>
          </a:p>
        </p:txBody>
      </p:sp>
      <p:sp>
        <p:nvSpPr>
          <p:cNvPr id="3101" name="Rectangle 29"/>
          <p:cNvSpPr>
            <a:spLocks noGrp="1" noChangeArrowheads="1"/>
          </p:cNvSpPr>
          <p:nvPr>
            <p:ph type="sldNum" sz="quarter" idx="4"/>
          </p:nvPr>
        </p:nvSpPr>
        <p:spPr bwMode="auto">
          <a:xfrm>
            <a:off x="93472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050" smtClean="0">
                <a:latin typeface="+mn-lt"/>
              </a:defRPr>
            </a:lvl1pPr>
          </a:lstStyle>
          <a:p>
            <a:pPr fontAlgn="base">
              <a:spcAft>
                <a:spcPct val="0"/>
              </a:spcAft>
              <a:defRPr/>
            </a:pPr>
            <a:fld id="{7283EE02-D863-4076-9B17-698934D39171}" type="slidenum">
              <a:rPr lang="en-US">
                <a:solidFill>
                  <a:srgbClr val="000000"/>
                </a:solidFill>
              </a:rPr>
              <a:pPr fontAlgn="base">
                <a:spcAft>
                  <a:spcPct val="0"/>
                </a:spcAft>
                <a:defRPr/>
              </a:pPr>
              <a:t>‹#›</a:t>
            </a:fld>
            <a:endParaRPr lang="en-US" dirty="0">
              <a:solidFill>
                <a:srgbClr val="000000"/>
              </a:solidFill>
            </a:endParaRPr>
          </a:p>
        </p:txBody>
      </p:sp>
    </p:spTree>
    <p:extLst>
      <p:ext uri="{BB962C8B-B14F-4D97-AF65-F5344CB8AC3E}">
        <p14:creationId xmlns:p14="http://schemas.microsoft.com/office/powerpoint/2010/main" val="374429835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txStyles>
    <p:titleStyle>
      <a:lvl1pPr algn="l" rtl="0" eaLnBrk="0" fontAlgn="base" hangingPunct="0">
        <a:spcBef>
          <a:spcPct val="0"/>
        </a:spcBef>
        <a:spcAft>
          <a:spcPct val="0"/>
        </a:spcAft>
        <a:defRPr sz="3300">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Times New Roman" charset="0"/>
        </a:defRPr>
      </a:lvl2pPr>
      <a:lvl3pPr algn="l" rtl="0" eaLnBrk="0" fontAlgn="base" hangingPunct="0">
        <a:spcBef>
          <a:spcPct val="0"/>
        </a:spcBef>
        <a:spcAft>
          <a:spcPct val="0"/>
        </a:spcAft>
        <a:defRPr sz="3300">
          <a:solidFill>
            <a:schemeClr val="tx2"/>
          </a:solidFill>
          <a:latin typeface="Times New Roman" charset="0"/>
        </a:defRPr>
      </a:lvl3pPr>
      <a:lvl4pPr algn="l" rtl="0" eaLnBrk="0" fontAlgn="base" hangingPunct="0">
        <a:spcBef>
          <a:spcPct val="0"/>
        </a:spcBef>
        <a:spcAft>
          <a:spcPct val="0"/>
        </a:spcAft>
        <a:defRPr sz="3300">
          <a:solidFill>
            <a:schemeClr val="tx2"/>
          </a:solidFill>
          <a:latin typeface="Times New Roman" charset="0"/>
        </a:defRPr>
      </a:lvl4pPr>
      <a:lvl5pPr algn="l" rtl="0" eaLnBrk="0" fontAlgn="base" hangingPunct="0">
        <a:spcBef>
          <a:spcPct val="0"/>
        </a:spcBef>
        <a:spcAft>
          <a:spcPct val="0"/>
        </a:spcAft>
        <a:defRPr sz="3300">
          <a:solidFill>
            <a:schemeClr val="tx2"/>
          </a:solidFill>
          <a:latin typeface="Times New Roman" charset="0"/>
        </a:defRPr>
      </a:lvl5pPr>
      <a:lvl6pPr marL="342900" algn="l" rtl="0" fontAlgn="base">
        <a:spcBef>
          <a:spcPct val="0"/>
        </a:spcBef>
        <a:spcAft>
          <a:spcPct val="0"/>
        </a:spcAft>
        <a:defRPr sz="3300">
          <a:solidFill>
            <a:schemeClr val="tx2"/>
          </a:solidFill>
          <a:latin typeface="Times New Roman" charset="0"/>
        </a:defRPr>
      </a:lvl6pPr>
      <a:lvl7pPr marL="685800" algn="l" rtl="0" fontAlgn="base">
        <a:spcBef>
          <a:spcPct val="0"/>
        </a:spcBef>
        <a:spcAft>
          <a:spcPct val="0"/>
        </a:spcAft>
        <a:defRPr sz="3300">
          <a:solidFill>
            <a:schemeClr val="tx2"/>
          </a:solidFill>
          <a:latin typeface="Times New Roman" charset="0"/>
        </a:defRPr>
      </a:lvl7pPr>
      <a:lvl8pPr marL="1028700" algn="l" rtl="0" fontAlgn="base">
        <a:spcBef>
          <a:spcPct val="0"/>
        </a:spcBef>
        <a:spcAft>
          <a:spcPct val="0"/>
        </a:spcAft>
        <a:defRPr sz="3300">
          <a:solidFill>
            <a:schemeClr val="tx2"/>
          </a:solidFill>
          <a:latin typeface="Times New Roman" charset="0"/>
        </a:defRPr>
      </a:lvl8pPr>
      <a:lvl9pPr marL="1371600" algn="l" rtl="0" fontAlgn="base">
        <a:spcBef>
          <a:spcPct val="0"/>
        </a:spcBef>
        <a:spcAft>
          <a:spcPct val="0"/>
        </a:spcAft>
        <a:defRPr sz="3300">
          <a:solidFill>
            <a:schemeClr val="tx2"/>
          </a:solidFill>
          <a:latin typeface="Times New Roman" charset="0"/>
        </a:defRPr>
      </a:lvl9pPr>
    </p:titleStyle>
    <p:bodyStyle>
      <a:lvl1pPr marL="257175" indent="-257175" algn="l" rtl="0" eaLnBrk="0" fontAlgn="base" hangingPunct="0">
        <a:spcBef>
          <a:spcPct val="20000"/>
        </a:spcBef>
        <a:spcAft>
          <a:spcPct val="0"/>
        </a:spcAft>
        <a:buClr>
          <a:schemeClr val="accent1"/>
        </a:buClr>
        <a:buSzPct val="80000"/>
        <a:buFont typeface="Wingdings" pitchFamily="2" charset="2"/>
        <a:buChar char="n"/>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8300" y="228601"/>
            <a:ext cx="1145540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368300" y="1295401"/>
            <a:ext cx="11455400" cy="49339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68300" y="6429375"/>
            <a:ext cx="2844800" cy="292100"/>
          </a:xfrm>
          <a:prstGeom prst="rect">
            <a:avLst/>
          </a:prstGeom>
        </p:spPr>
        <p:txBody>
          <a:bodyPr vert="horz" lIns="91440" tIns="45720" rIns="91440" bIns="45720" rtlCol="0" anchor="ctr">
            <a:normAutofit/>
          </a:bodyPr>
          <a:lstStyle>
            <a:lvl1pPr algn="l">
              <a:defRPr sz="1050" b="1">
                <a:solidFill>
                  <a:schemeClr val="tx2"/>
                </a:solidFill>
              </a:defRPr>
            </a:lvl1pPr>
          </a:lstStyle>
          <a:p>
            <a:fld id="{19E94771-7677-408E-B08F-CBA79F951EDF}" type="datetimeFigureOut">
              <a:rPr lang="en-US" smtClean="0">
                <a:solidFill>
                  <a:srgbClr val="48231E"/>
                </a:solidFill>
              </a:rPr>
              <a:pPr/>
              <a:t>9/28/2022</a:t>
            </a:fld>
            <a:endParaRPr lang="en-US" dirty="0">
              <a:solidFill>
                <a:srgbClr val="48231E"/>
              </a:solidFill>
            </a:endParaRPr>
          </a:p>
        </p:txBody>
      </p:sp>
      <p:sp>
        <p:nvSpPr>
          <p:cNvPr id="5" name="Footer Placeholder 4"/>
          <p:cNvSpPr>
            <a:spLocks noGrp="1"/>
          </p:cNvSpPr>
          <p:nvPr>
            <p:ph type="ftr" sz="quarter" idx="3"/>
          </p:nvPr>
        </p:nvSpPr>
        <p:spPr>
          <a:xfrm>
            <a:off x="4991099" y="6429375"/>
            <a:ext cx="5448300" cy="292100"/>
          </a:xfrm>
          <a:prstGeom prst="rect">
            <a:avLst/>
          </a:prstGeom>
        </p:spPr>
        <p:txBody>
          <a:bodyPr vert="horz" lIns="91440" tIns="45720" rIns="91440" bIns="45720" rtlCol="0" anchor="ctr">
            <a:normAutofit/>
          </a:bodyPr>
          <a:lstStyle>
            <a:lvl1pPr algn="l">
              <a:defRPr sz="1050" b="1">
                <a:solidFill>
                  <a:schemeClr val="tx2"/>
                </a:solidFill>
              </a:defRPr>
            </a:lvl1pPr>
          </a:lstStyle>
          <a:p>
            <a:endParaRPr lang="en-US" dirty="0">
              <a:solidFill>
                <a:srgbClr val="48231E"/>
              </a:solidFill>
            </a:endParaRPr>
          </a:p>
        </p:txBody>
      </p:sp>
      <p:sp>
        <p:nvSpPr>
          <p:cNvPr id="6" name="Slide Number Placeholder 5"/>
          <p:cNvSpPr>
            <a:spLocks noGrp="1"/>
          </p:cNvSpPr>
          <p:nvPr>
            <p:ph type="sldNum" sz="quarter" idx="4"/>
          </p:nvPr>
        </p:nvSpPr>
        <p:spPr>
          <a:xfrm>
            <a:off x="10655300" y="6429375"/>
            <a:ext cx="1168400" cy="292100"/>
          </a:xfrm>
          <a:prstGeom prst="rect">
            <a:avLst/>
          </a:prstGeom>
        </p:spPr>
        <p:txBody>
          <a:bodyPr vert="horz" lIns="91440" tIns="45720" rIns="91440" bIns="45720" rtlCol="0" anchor="ctr">
            <a:normAutofit/>
          </a:bodyPr>
          <a:lstStyle>
            <a:lvl1pPr algn="r">
              <a:defRPr sz="1600" b="1">
                <a:solidFill>
                  <a:schemeClr val="tx2"/>
                </a:solidFill>
              </a:defRPr>
            </a:lvl1pPr>
          </a:lstStyle>
          <a:p>
            <a:fld id="{0C172E15-E69A-4301-94D7-CA99638DE418}" type="slidenum">
              <a:rPr lang="en-US" smtClean="0">
                <a:solidFill>
                  <a:srgbClr val="48231E"/>
                </a:solidFill>
              </a:rPr>
              <a:pPr/>
              <a:t>‹#›</a:t>
            </a:fld>
            <a:endParaRPr lang="en-US" dirty="0">
              <a:solidFill>
                <a:srgbClr val="48231E"/>
              </a:solidFill>
            </a:endParaRPr>
          </a:p>
        </p:txBody>
      </p:sp>
    </p:spTree>
    <p:extLst>
      <p:ext uri="{BB962C8B-B14F-4D97-AF65-F5344CB8AC3E}">
        <p14:creationId xmlns:p14="http://schemas.microsoft.com/office/powerpoint/2010/main" val="849699070"/>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p:titleStyle>
    <p:body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1" y="-4763"/>
            <a:ext cx="1418167" cy="6858001"/>
            <a:chOff x="0" y="-3"/>
            <a:chExt cx="670" cy="4320"/>
          </a:xfrm>
        </p:grpSpPr>
        <p:grpSp>
          <p:nvGrpSpPr>
            <p:cNvPr id="6152" name="Group 3"/>
            <p:cNvGrpSpPr>
              <a:grpSpLocks/>
            </p:cNvGrpSpPr>
            <p:nvPr/>
          </p:nvGrpSpPr>
          <p:grpSpPr bwMode="auto">
            <a:xfrm rot="16200000" flipH="1">
              <a:off x="-1815" y="1838"/>
              <a:ext cx="4320" cy="638"/>
              <a:chOff x="-2" y="1562"/>
              <a:chExt cx="5762" cy="638"/>
            </a:xfrm>
          </p:grpSpPr>
          <p:sp>
            <p:nvSpPr>
              <p:cNvPr id="6155"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2 w 1000"/>
                  <a:gd name="T5" fmla="*/ 2147483647 h 720"/>
                  <a:gd name="T6" fmla="*/ 2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6156" name="Freeform 5"/>
              <p:cNvSpPr>
                <a:spLocks/>
              </p:cNvSpPr>
              <p:nvPr/>
            </p:nvSpPr>
            <p:spPr bwMode="ltGray">
              <a:xfrm rot="-5400000">
                <a:off x="1323" y="1669"/>
                <a:ext cx="624" cy="421"/>
              </a:xfrm>
              <a:custGeom>
                <a:avLst/>
                <a:gdLst>
                  <a:gd name="T0" fmla="*/ 0 w 624"/>
                  <a:gd name="T1" fmla="*/ 0 h 317"/>
                  <a:gd name="T2" fmla="*/ 0 w 624"/>
                  <a:gd name="T3" fmla="*/ 10858 h 317"/>
                  <a:gd name="T4" fmla="*/ 624 w 624"/>
                  <a:gd name="T5" fmla="*/ 108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6157" name="Freeform 6"/>
              <p:cNvSpPr>
                <a:spLocks/>
              </p:cNvSpPr>
              <p:nvPr/>
            </p:nvSpPr>
            <p:spPr bwMode="ltGray">
              <a:xfrm rot="-5400000">
                <a:off x="982" y="1669"/>
                <a:ext cx="624" cy="422"/>
              </a:xfrm>
              <a:custGeom>
                <a:avLst/>
                <a:gdLst>
                  <a:gd name="T0" fmla="*/ 0 w 624"/>
                  <a:gd name="T1" fmla="*/ 0 h 317"/>
                  <a:gd name="T2" fmla="*/ 0 w 624"/>
                  <a:gd name="T3" fmla="*/ 11225 h 317"/>
                  <a:gd name="T4" fmla="*/ 624 w 624"/>
                  <a:gd name="T5" fmla="*/ 1122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6158" name="Freeform 7"/>
              <p:cNvSpPr>
                <a:spLocks/>
              </p:cNvSpPr>
              <p:nvPr/>
            </p:nvSpPr>
            <p:spPr bwMode="ltGray">
              <a:xfrm rot="-5400000">
                <a:off x="-57" y="1752"/>
                <a:ext cx="624" cy="255"/>
              </a:xfrm>
              <a:custGeom>
                <a:avLst/>
                <a:gdLst>
                  <a:gd name="T0" fmla="*/ 0 w 624"/>
                  <a:gd name="T1" fmla="*/ 1 h 370"/>
                  <a:gd name="T2" fmla="*/ 0 w 624"/>
                  <a:gd name="T3" fmla="*/ 3 h 370"/>
                  <a:gd name="T4" fmla="*/ 624 w 624"/>
                  <a:gd name="T5" fmla="*/ 3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6159" name="Freeform 8"/>
              <p:cNvSpPr>
                <a:spLocks/>
              </p:cNvSpPr>
              <p:nvPr/>
            </p:nvSpPr>
            <p:spPr bwMode="ltGray">
              <a:xfrm rot="-5400000">
                <a:off x="664" y="1733"/>
                <a:ext cx="624" cy="294"/>
              </a:xfrm>
              <a:custGeom>
                <a:avLst/>
                <a:gdLst>
                  <a:gd name="T0" fmla="*/ 0 w 624"/>
                  <a:gd name="T1" fmla="*/ 0 h 317"/>
                  <a:gd name="T2" fmla="*/ 0 w 624"/>
                  <a:gd name="T3" fmla="*/ 101 h 317"/>
                  <a:gd name="T4" fmla="*/ 624 w 624"/>
                  <a:gd name="T5" fmla="*/ 10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6160" name="Freeform 9"/>
              <p:cNvSpPr>
                <a:spLocks/>
              </p:cNvSpPr>
              <p:nvPr/>
            </p:nvSpPr>
            <p:spPr bwMode="ltGray">
              <a:xfrm rot="-5400000">
                <a:off x="442" y="1699"/>
                <a:ext cx="624" cy="362"/>
              </a:xfrm>
              <a:custGeom>
                <a:avLst/>
                <a:gdLst>
                  <a:gd name="T0" fmla="*/ 0 w 624"/>
                  <a:gd name="T1" fmla="*/ 0 h 272"/>
                  <a:gd name="T2" fmla="*/ 0 w 624"/>
                  <a:gd name="T3" fmla="*/ 11171 h 272"/>
                  <a:gd name="T4" fmla="*/ 240 w 624"/>
                  <a:gd name="T5" fmla="*/ 9862 h 272"/>
                  <a:gd name="T6" fmla="*/ 624 w 624"/>
                  <a:gd name="T7" fmla="*/ 1117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6161" name="Freeform 10"/>
              <p:cNvSpPr>
                <a:spLocks/>
              </p:cNvSpPr>
              <p:nvPr/>
            </p:nvSpPr>
            <p:spPr bwMode="ltGray">
              <a:xfrm rot="-5400000">
                <a:off x="156" y="1726"/>
                <a:ext cx="632" cy="315"/>
              </a:xfrm>
              <a:custGeom>
                <a:avLst/>
                <a:gdLst>
                  <a:gd name="T0" fmla="*/ 8 w 632"/>
                  <a:gd name="T1" fmla="*/ 8 h 362"/>
                  <a:gd name="T2" fmla="*/ 8 w 632"/>
                  <a:gd name="T3" fmla="*/ 51 h 362"/>
                  <a:gd name="T4" fmla="*/ 248 w 632"/>
                  <a:gd name="T5" fmla="*/ 51 h 362"/>
                  <a:gd name="T6" fmla="*/ 632 w 632"/>
                  <a:gd name="T7" fmla="*/ 51 h 362"/>
                  <a:gd name="T8" fmla="*/ 632 w 632"/>
                  <a:gd name="T9" fmla="*/ 8 h 362"/>
                  <a:gd name="T10" fmla="*/ 104 w 632"/>
                  <a:gd name="T11" fmla="*/ 8 h 362"/>
                  <a:gd name="T12" fmla="*/ 8 w 632"/>
                  <a:gd name="T13" fmla="*/ 8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6162" name="Freeform 11"/>
              <p:cNvSpPr>
                <a:spLocks/>
              </p:cNvSpPr>
              <p:nvPr/>
            </p:nvSpPr>
            <p:spPr bwMode="ltGray">
              <a:xfrm rot="-5400000">
                <a:off x="3211" y="1664"/>
                <a:ext cx="624" cy="421"/>
              </a:xfrm>
              <a:custGeom>
                <a:avLst/>
                <a:gdLst>
                  <a:gd name="T0" fmla="*/ 0 w 624"/>
                  <a:gd name="T1" fmla="*/ 0 h 317"/>
                  <a:gd name="T2" fmla="*/ 0 w 624"/>
                  <a:gd name="T3" fmla="*/ 10858 h 317"/>
                  <a:gd name="T4" fmla="*/ 624 w 624"/>
                  <a:gd name="T5" fmla="*/ 108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6163" name="Freeform 12"/>
              <p:cNvSpPr>
                <a:spLocks/>
              </p:cNvSpPr>
              <p:nvPr/>
            </p:nvSpPr>
            <p:spPr bwMode="ltGray">
              <a:xfrm rot="-5400000">
                <a:off x="2870" y="1664"/>
                <a:ext cx="624" cy="422"/>
              </a:xfrm>
              <a:custGeom>
                <a:avLst/>
                <a:gdLst>
                  <a:gd name="T0" fmla="*/ 0 w 624"/>
                  <a:gd name="T1" fmla="*/ 0 h 317"/>
                  <a:gd name="T2" fmla="*/ 0 w 624"/>
                  <a:gd name="T3" fmla="*/ 11225 h 317"/>
                  <a:gd name="T4" fmla="*/ 624 w 624"/>
                  <a:gd name="T5" fmla="*/ 1122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6164" name="Freeform 13"/>
              <p:cNvSpPr>
                <a:spLocks/>
              </p:cNvSpPr>
              <p:nvPr/>
            </p:nvSpPr>
            <p:spPr bwMode="ltGray">
              <a:xfrm rot="-5400000">
                <a:off x="1830" y="1747"/>
                <a:ext cx="624" cy="255"/>
              </a:xfrm>
              <a:custGeom>
                <a:avLst/>
                <a:gdLst>
                  <a:gd name="T0" fmla="*/ 0 w 624"/>
                  <a:gd name="T1" fmla="*/ 1 h 370"/>
                  <a:gd name="T2" fmla="*/ 0 w 624"/>
                  <a:gd name="T3" fmla="*/ 3 h 370"/>
                  <a:gd name="T4" fmla="*/ 624 w 624"/>
                  <a:gd name="T5" fmla="*/ 3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6165" name="Freeform 14"/>
              <p:cNvSpPr>
                <a:spLocks/>
              </p:cNvSpPr>
              <p:nvPr/>
            </p:nvSpPr>
            <p:spPr bwMode="ltGray">
              <a:xfrm rot="-5400000">
                <a:off x="2551" y="1728"/>
                <a:ext cx="624" cy="294"/>
              </a:xfrm>
              <a:custGeom>
                <a:avLst/>
                <a:gdLst>
                  <a:gd name="T0" fmla="*/ 0 w 624"/>
                  <a:gd name="T1" fmla="*/ 0 h 317"/>
                  <a:gd name="T2" fmla="*/ 0 w 624"/>
                  <a:gd name="T3" fmla="*/ 101 h 317"/>
                  <a:gd name="T4" fmla="*/ 624 w 624"/>
                  <a:gd name="T5" fmla="*/ 10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6166" name="Freeform 15"/>
              <p:cNvSpPr>
                <a:spLocks/>
              </p:cNvSpPr>
              <p:nvPr/>
            </p:nvSpPr>
            <p:spPr bwMode="ltGray">
              <a:xfrm rot="-5400000">
                <a:off x="2330" y="1694"/>
                <a:ext cx="624" cy="361"/>
              </a:xfrm>
              <a:custGeom>
                <a:avLst/>
                <a:gdLst>
                  <a:gd name="T0" fmla="*/ 0 w 624"/>
                  <a:gd name="T1" fmla="*/ 0 h 272"/>
                  <a:gd name="T2" fmla="*/ 0 w 624"/>
                  <a:gd name="T3" fmla="*/ 10776 h 272"/>
                  <a:gd name="T4" fmla="*/ 240 w 624"/>
                  <a:gd name="T5" fmla="*/ 9527 h 272"/>
                  <a:gd name="T6" fmla="*/ 624 w 624"/>
                  <a:gd name="T7" fmla="*/ 1077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6167" name="Freeform 16"/>
              <p:cNvSpPr>
                <a:spLocks/>
              </p:cNvSpPr>
              <p:nvPr/>
            </p:nvSpPr>
            <p:spPr bwMode="ltGray">
              <a:xfrm rot="-5400000">
                <a:off x="2043" y="1721"/>
                <a:ext cx="632" cy="316"/>
              </a:xfrm>
              <a:custGeom>
                <a:avLst/>
                <a:gdLst>
                  <a:gd name="T0" fmla="*/ 8 w 632"/>
                  <a:gd name="T1" fmla="*/ 8 h 362"/>
                  <a:gd name="T2" fmla="*/ 8 w 632"/>
                  <a:gd name="T3" fmla="*/ 54 h 362"/>
                  <a:gd name="T4" fmla="*/ 248 w 632"/>
                  <a:gd name="T5" fmla="*/ 54 h 362"/>
                  <a:gd name="T6" fmla="*/ 632 w 632"/>
                  <a:gd name="T7" fmla="*/ 54 h 362"/>
                  <a:gd name="T8" fmla="*/ 632 w 632"/>
                  <a:gd name="T9" fmla="*/ 8 h 362"/>
                  <a:gd name="T10" fmla="*/ 104 w 632"/>
                  <a:gd name="T11" fmla="*/ 8 h 362"/>
                  <a:gd name="T12" fmla="*/ 8 w 632"/>
                  <a:gd name="T13" fmla="*/ 8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6168" name="Freeform 17"/>
              <p:cNvSpPr>
                <a:spLocks/>
              </p:cNvSpPr>
              <p:nvPr/>
            </p:nvSpPr>
            <p:spPr bwMode="ltGray">
              <a:xfrm rot="-5400000">
                <a:off x="4077" y="1669"/>
                <a:ext cx="624" cy="421"/>
              </a:xfrm>
              <a:custGeom>
                <a:avLst/>
                <a:gdLst>
                  <a:gd name="T0" fmla="*/ 0 w 624"/>
                  <a:gd name="T1" fmla="*/ 0 h 317"/>
                  <a:gd name="T2" fmla="*/ 0 w 624"/>
                  <a:gd name="T3" fmla="*/ 10858 h 317"/>
                  <a:gd name="T4" fmla="*/ 624 w 624"/>
                  <a:gd name="T5" fmla="*/ 108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6169" name="Freeform 18"/>
              <p:cNvSpPr>
                <a:spLocks/>
              </p:cNvSpPr>
              <p:nvPr/>
            </p:nvSpPr>
            <p:spPr bwMode="ltGray">
              <a:xfrm rot="-5400000">
                <a:off x="3736" y="1669"/>
                <a:ext cx="624" cy="422"/>
              </a:xfrm>
              <a:custGeom>
                <a:avLst/>
                <a:gdLst>
                  <a:gd name="T0" fmla="*/ 0 w 624"/>
                  <a:gd name="T1" fmla="*/ 0 h 317"/>
                  <a:gd name="T2" fmla="*/ 0 w 624"/>
                  <a:gd name="T3" fmla="*/ 11225 h 317"/>
                  <a:gd name="T4" fmla="*/ 624 w 624"/>
                  <a:gd name="T5" fmla="*/ 1122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6170" name="Freeform 19"/>
              <p:cNvSpPr>
                <a:spLocks/>
              </p:cNvSpPr>
              <p:nvPr/>
            </p:nvSpPr>
            <p:spPr bwMode="ltGray">
              <a:xfrm rot="-5400000">
                <a:off x="4584" y="1747"/>
                <a:ext cx="624" cy="255"/>
              </a:xfrm>
              <a:custGeom>
                <a:avLst/>
                <a:gdLst>
                  <a:gd name="T0" fmla="*/ 0 w 624"/>
                  <a:gd name="T1" fmla="*/ 1 h 370"/>
                  <a:gd name="T2" fmla="*/ 0 w 624"/>
                  <a:gd name="T3" fmla="*/ 3 h 370"/>
                  <a:gd name="T4" fmla="*/ 624 w 624"/>
                  <a:gd name="T5" fmla="*/ 3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617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6172" name="Freeform 21"/>
              <p:cNvSpPr>
                <a:spLocks/>
              </p:cNvSpPr>
              <p:nvPr/>
            </p:nvSpPr>
            <p:spPr bwMode="ltGray">
              <a:xfrm rot="-5400000">
                <a:off x="5084" y="1694"/>
                <a:ext cx="624" cy="361"/>
              </a:xfrm>
              <a:custGeom>
                <a:avLst/>
                <a:gdLst>
                  <a:gd name="T0" fmla="*/ 0 w 624"/>
                  <a:gd name="T1" fmla="*/ 0 h 272"/>
                  <a:gd name="T2" fmla="*/ 0 w 624"/>
                  <a:gd name="T3" fmla="*/ 10776 h 272"/>
                  <a:gd name="T4" fmla="*/ 240 w 624"/>
                  <a:gd name="T5" fmla="*/ 9527 h 272"/>
                  <a:gd name="T6" fmla="*/ 624 w 624"/>
                  <a:gd name="T7" fmla="*/ 1077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6173" name="Freeform 22"/>
              <p:cNvSpPr>
                <a:spLocks/>
              </p:cNvSpPr>
              <p:nvPr/>
            </p:nvSpPr>
            <p:spPr bwMode="ltGray">
              <a:xfrm rot="-5400000">
                <a:off x="4797" y="1721"/>
                <a:ext cx="632" cy="316"/>
              </a:xfrm>
              <a:custGeom>
                <a:avLst/>
                <a:gdLst>
                  <a:gd name="T0" fmla="*/ 8 w 632"/>
                  <a:gd name="T1" fmla="*/ 8 h 362"/>
                  <a:gd name="T2" fmla="*/ 8 w 632"/>
                  <a:gd name="T3" fmla="*/ 54 h 362"/>
                  <a:gd name="T4" fmla="*/ 248 w 632"/>
                  <a:gd name="T5" fmla="*/ 54 h 362"/>
                  <a:gd name="T6" fmla="*/ 632 w 632"/>
                  <a:gd name="T7" fmla="*/ 54 h 362"/>
                  <a:gd name="T8" fmla="*/ 632 w 632"/>
                  <a:gd name="T9" fmla="*/ 8 h 362"/>
                  <a:gd name="T10" fmla="*/ 104 w 632"/>
                  <a:gd name="T11" fmla="*/ 8 h 362"/>
                  <a:gd name="T12" fmla="*/ 8 w 632"/>
                  <a:gd name="T13" fmla="*/ 8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grpSp>
        <p:sp>
          <p:nvSpPr>
            <p:cNvPr id="6153" name="Freeform 23"/>
            <p:cNvSpPr>
              <a:spLocks/>
            </p:cNvSpPr>
            <p:nvPr/>
          </p:nvSpPr>
          <p:spPr bwMode="ltGray">
            <a:xfrm rot="16200000" flipH="1">
              <a:off x="-1954" y="1951"/>
              <a:ext cx="4320" cy="412"/>
            </a:xfrm>
            <a:custGeom>
              <a:avLst/>
              <a:gdLst>
                <a:gd name="T0" fmla="*/ 0 w 5762"/>
                <a:gd name="T1" fmla="*/ 474 h 385"/>
                <a:gd name="T2" fmla="*/ 136 w 5762"/>
                <a:gd name="T3" fmla="*/ 453 h 385"/>
                <a:gd name="T4" fmla="*/ 136 w 5762"/>
                <a:gd name="T5" fmla="*/ 4 h 385"/>
                <a:gd name="T6" fmla="*/ 0 w 5762"/>
                <a:gd name="T7" fmla="*/ 0 h 385"/>
                <a:gd name="T8" fmla="*/ 0 w 5762"/>
                <a:gd name="T9" fmla="*/ 474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sp>
          <p:nvSpPr>
            <p:cNvPr id="6154" name="Freeform 24"/>
            <p:cNvSpPr>
              <a:spLocks/>
            </p:cNvSpPr>
            <p:nvPr/>
          </p:nvSpPr>
          <p:spPr bwMode="ltGray">
            <a:xfrm rot="16200000" flipH="1">
              <a:off x="-1584" y="2062"/>
              <a:ext cx="4319" cy="189"/>
            </a:xfrm>
            <a:custGeom>
              <a:avLst/>
              <a:gdLst>
                <a:gd name="T0" fmla="*/ 0 w 5761"/>
                <a:gd name="T1" fmla="*/ 28 h 189"/>
                <a:gd name="T2" fmla="*/ 136 w 5761"/>
                <a:gd name="T3" fmla="*/ 0 h 189"/>
                <a:gd name="T4" fmla="*/ 136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z="2400" dirty="0">
                <a:solidFill>
                  <a:srgbClr val="000000"/>
                </a:solidFill>
                <a:latin typeface="Times New Roman" charset="0"/>
              </a:endParaRPr>
            </a:p>
          </p:txBody>
        </p:sp>
      </p:grpSp>
      <p:sp>
        <p:nvSpPr>
          <p:cNvPr id="6147" name="Rectangle 25"/>
          <p:cNvSpPr>
            <a:spLocks noGrp="1" noChangeArrowheads="1"/>
          </p:cNvSpPr>
          <p:nvPr>
            <p:ph type="title"/>
          </p:nvPr>
        </p:nvSpPr>
        <p:spPr bwMode="auto">
          <a:xfrm>
            <a:off x="1564217" y="4572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8" name="Rectangle 26"/>
          <p:cNvSpPr>
            <a:spLocks noGrp="1" noChangeArrowheads="1"/>
          </p:cNvSpPr>
          <p:nvPr>
            <p:ph type="body" idx="1"/>
          </p:nvPr>
        </p:nvSpPr>
        <p:spPr bwMode="auto">
          <a:xfrm>
            <a:off x="1564217" y="1981200"/>
            <a:ext cx="10363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p:cNvSpPr>
            <a:spLocks noGrp="1" noChangeArrowheads="1"/>
          </p:cNvSpPr>
          <p:nvPr>
            <p:ph type="dt" sz="half" idx="2"/>
          </p:nvPr>
        </p:nvSpPr>
        <p:spPr bwMode="auto">
          <a:xfrm>
            <a:off x="1564217" y="6265863"/>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mn-lt"/>
              </a:defRPr>
            </a:lvl1pPr>
          </a:lstStyle>
          <a:p>
            <a:pPr fontAlgn="base">
              <a:spcAft>
                <a:spcPct val="0"/>
              </a:spcAft>
              <a:defRPr/>
            </a:pPr>
            <a:endParaRPr lang="en-US" dirty="0"/>
          </a:p>
        </p:txBody>
      </p:sp>
      <p:sp>
        <p:nvSpPr>
          <p:cNvPr id="3100" name="Rectangle 28"/>
          <p:cNvSpPr>
            <a:spLocks noGrp="1" noChangeArrowheads="1"/>
          </p:cNvSpPr>
          <p:nvPr>
            <p:ph type="ftr" sz="quarter" idx="3"/>
          </p:nvPr>
        </p:nvSpPr>
        <p:spPr bwMode="auto">
          <a:xfrm>
            <a:off x="4775200" y="624840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mn-lt"/>
              </a:defRPr>
            </a:lvl1pPr>
          </a:lstStyle>
          <a:p>
            <a:pPr fontAlgn="base">
              <a:spcAft>
                <a:spcPct val="0"/>
              </a:spcAft>
              <a:defRPr/>
            </a:pPr>
            <a:endParaRPr lang="en-US" dirty="0"/>
          </a:p>
        </p:txBody>
      </p:sp>
      <p:sp>
        <p:nvSpPr>
          <p:cNvPr id="3101" name="Rectangle 29"/>
          <p:cNvSpPr>
            <a:spLocks noGrp="1" noChangeArrowheads="1"/>
          </p:cNvSpPr>
          <p:nvPr>
            <p:ph type="sldNum" sz="quarter" idx="4"/>
          </p:nvPr>
        </p:nvSpPr>
        <p:spPr bwMode="auto">
          <a:xfrm>
            <a:off x="93472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latin typeface="+mn-lt"/>
              </a:defRPr>
            </a:lvl1pPr>
          </a:lstStyle>
          <a:p>
            <a:pPr fontAlgn="base">
              <a:spcAft>
                <a:spcPct val="0"/>
              </a:spcAft>
              <a:defRPr/>
            </a:pPr>
            <a:fld id="{4AE78123-1236-420F-BEB3-A3667658FC35}" type="slidenum">
              <a:rPr lang="en-US"/>
              <a:pPr fontAlgn="base">
                <a:spcAft>
                  <a:spcPct val="0"/>
                </a:spcAft>
                <a:defRPr/>
              </a:pPr>
              <a:t>‹#›</a:t>
            </a:fld>
            <a:endParaRPr lang="en-US" dirty="0"/>
          </a:p>
        </p:txBody>
      </p:sp>
    </p:spTree>
    <p:extLst>
      <p:ext uri="{BB962C8B-B14F-4D97-AF65-F5344CB8AC3E}">
        <p14:creationId xmlns:p14="http://schemas.microsoft.com/office/powerpoint/2010/main" val="692790792"/>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11.xml.rels><?xml version="1.0" encoding="UTF-8" standalone="yes"?>
<Relationships xmlns="http://schemas.openxmlformats.org/package/2006/relationships"><Relationship Id="rId3" Type="http://schemas.openxmlformats.org/officeDocument/2006/relationships/hyperlink" Target="http://www.mingguanwanita.my/3-punca-dan-cara-atasi-tantrum-jangan-biarkan-kita-dimanipulasikan-anak/" TargetMode="External"/><Relationship Id="rId2" Type="http://schemas.openxmlformats.org/officeDocument/2006/relationships/image" Target="../media/image20.jp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28.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3" Type="http://schemas.openxmlformats.org/officeDocument/2006/relationships/hyperlink" Target="http://fmatiasphotography.blogspot.com/2012/11/happy-sad.html" TargetMode="External"/><Relationship Id="rId2" Type="http://schemas.openxmlformats.org/officeDocument/2006/relationships/image" Target="../media/image24.jp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3" Type="http://schemas.openxmlformats.org/officeDocument/2006/relationships/hyperlink" Target="https://www.rickchung.com/2018/06/wont-you-be-my-neighbor-review.html" TargetMode="External"/><Relationship Id="rId2" Type="http://schemas.openxmlformats.org/officeDocument/2006/relationships/image" Target="../media/image26.jpg"/><Relationship Id="rId1" Type="http://schemas.openxmlformats.org/officeDocument/2006/relationships/slideLayout" Target="../slideLayouts/slideLayout211.xml"/><Relationship Id="rId4" Type="http://schemas.openxmlformats.org/officeDocument/2006/relationships/hyperlink" Target="https://creativecommons.org/licenses/by-nc-nd/3.0/"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thingsweforget.blogspot.com/2015/10/1152-happiness-is-form-of-courage.html" TargetMode="External"/><Relationship Id="rId2" Type="http://schemas.openxmlformats.org/officeDocument/2006/relationships/image" Target="../media/image27.jpg"/><Relationship Id="rId1" Type="http://schemas.openxmlformats.org/officeDocument/2006/relationships/slideLayout" Target="../slideLayouts/slideLayout225.xml"/><Relationship Id="rId4" Type="http://schemas.openxmlformats.org/officeDocument/2006/relationships/hyperlink" Target="https://creativecommons.org/licenses/by-nc-nd/3.0/"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4.xml"/></Relationships>
</file>

<file path=ppt/slides/_rels/slide20.xml.rels><?xml version="1.0" encoding="UTF-8" standalone="yes"?>
<Relationships xmlns="http://schemas.openxmlformats.org/package/2006/relationships"><Relationship Id="rId3" Type="http://schemas.openxmlformats.org/officeDocument/2006/relationships/hyperlink" Target="http://www.mingguanwanita.my/3-punca-dan-cara-atasi-tantrum-jangan-biarkan-kita-dimanipulasikan-anak/" TargetMode="External"/><Relationship Id="rId2" Type="http://schemas.openxmlformats.org/officeDocument/2006/relationships/image" Target="../media/image20.jp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141.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07.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29.xml.rels><?xml version="1.0" encoding="UTF-8" standalone="yes"?>
<Relationships xmlns="http://schemas.openxmlformats.org/package/2006/relationships"><Relationship Id="rId3" Type="http://schemas.openxmlformats.org/officeDocument/2006/relationships/hyperlink" Target="http://natureramble.wordpress.com/2014/04/24/some-of-my-favourite-environmentalconservation-quotes" TargetMode="External"/><Relationship Id="rId2" Type="http://schemas.openxmlformats.org/officeDocument/2006/relationships/image" Target="../media/image32.jpg"/><Relationship Id="rId1" Type="http://schemas.openxmlformats.org/officeDocument/2006/relationships/slideLayout" Target="../slideLayouts/slideLayout40.xml"/><Relationship Id="rId4" Type="http://schemas.openxmlformats.org/officeDocument/2006/relationships/hyperlink" Target="https://creativecommons.org/licenses/by-nc-sa/3.0/"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8.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6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1.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xml"/><Relationship Id="rId1" Type="http://schemas.openxmlformats.org/officeDocument/2006/relationships/slideLayout" Target="../slideLayouts/slideLayout6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41.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7.xml"/></Relationships>
</file>

<file path=ppt/slides/_rels/slide37.xml.rels><?xml version="1.0" encoding="UTF-8" standalone="yes"?>
<Relationships xmlns="http://schemas.openxmlformats.org/package/2006/relationships"><Relationship Id="rId3" Type="http://schemas.openxmlformats.org/officeDocument/2006/relationships/hyperlink" Target="https://traumadissociation.wordpress.com/2013/12/06/what-is-complex-ptsd/" TargetMode="External"/><Relationship Id="rId2" Type="http://schemas.openxmlformats.org/officeDocument/2006/relationships/image" Target="../media/image38.jpg"/><Relationship Id="rId1" Type="http://schemas.openxmlformats.org/officeDocument/2006/relationships/slideLayout" Target="../slideLayouts/slideLayout40.xml"/><Relationship Id="rId4" Type="http://schemas.openxmlformats.org/officeDocument/2006/relationships/hyperlink" Target="https://creativecommons.org/licenses/by-nd/3.0/"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chronicillnesstraumastudies.com/ace-fact-sheet/" TargetMode="External"/><Relationship Id="rId2" Type="http://schemas.openxmlformats.org/officeDocument/2006/relationships/image" Target="../media/image39.jpg"/><Relationship Id="rId1" Type="http://schemas.openxmlformats.org/officeDocument/2006/relationships/slideLayout" Target="../slideLayouts/slideLayout9.xml"/><Relationship Id="rId4" Type="http://schemas.openxmlformats.org/officeDocument/2006/relationships/hyperlink" Target="https://creativecommons.org/licenses/by-nc-nd/3.0/"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acesconnection.com/blog/ace-fact-sheet-to-give-your-doctors-patients-and-beyond-free-download" TargetMode="External"/><Relationship Id="rId2" Type="http://schemas.openxmlformats.org/officeDocument/2006/relationships/image" Target="../media/image40.jpg"/><Relationship Id="rId1" Type="http://schemas.openxmlformats.org/officeDocument/2006/relationships/slideLayout" Target="../slideLayouts/slideLayout9.xml"/><Relationship Id="rId4" Type="http://schemas.openxmlformats.org/officeDocument/2006/relationships/hyperlink" Target="https://creativecommons.org/licenses/by-nc-nd/3.0/" TargetMode="External"/></Relationships>
</file>

<file path=ppt/slides/_rels/slide4.xml.rels><?xml version="1.0" encoding="UTF-8" standalone="yes"?>
<Relationships xmlns="http://schemas.openxmlformats.org/package/2006/relationships"><Relationship Id="rId2" Type="http://schemas.openxmlformats.org/officeDocument/2006/relationships/hyperlink" Target="http://www.hollyelissabruno.com/" TargetMode="Externa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hyperlink" Target="http://www.acesconnection.com/blog/ace-fact-sheet-to-give-your-doctors-patients-and-beyond-free-download" TargetMode="External"/><Relationship Id="rId2" Type="http://schemas.openxmlformats.org/officeDocument/2006/relationships/image" Target="../media/image40.jpg"/><Relationship Id="rId1" Type="http://schemas.openxmlformats.org/officeDocument/2006/relationships/slideLayout" Target="../slideLayouts/slideLayout9.xml"/><Relationship Id="rId4" Type="http://schemas.openxmlformats.org/officeDocument/2006/relationships/hyperlink" Target="https://creativecommons.org/licenses/by-nc-nd/3.0/"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5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http://gitzengirl.blogspot.com/2015/10/choose-joy-day-31-joy-in-midst-of-winter.html" TargetMode="External"/><Relationship Id="rId2" Type="http://schemas.openxmlformats.org/officeDocument/2006/relationships/image" Target="../media/image42.png"/><Relationship Id="rId1" Type="http://schemas.openxmlformats.org/officeDocument/2006/relationships/slideLayout" Target="../slideLayouts/slideLayout43.xml"/><Relationship Id="rId4" Type="http://schemas.openxmlformats.org/officeDocument/2006/relationships/hyperlink" Target="https://creativecommons.org/licenses/by-nd/3.0/"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4.xml"/></Relationships>
</file>

<file path=ppt/slides/_rels/slide45.xml.rels><?xml version="1.0" encoding="UTF-8" standalone="yes"?>
<Relationships xmlns="http://schemas.openxmlformats.org/package/2006/relationships"><Relationship Id="rId3" Type="http://schemas.openxmlformats.org/officeDocument/2006/relationships/hyperlink" Target="http://creativetalanoa.com/2012/01/10/551/" TargetMode="External"/><Relationship Id="rId2" Type="http://schemas.openxmlformats.org/officeDocument/2006/relationships/image" Target="../media/image43.jpg"/><Relationship Id="rId1" Type="http://schemas.openxmlformats.org/officeDocument/2006/relationships/slideLayout" Target="../slideLayouts/slideLayout152.xml"/><Relationship Id="rId4" Type="http://schemas.openxmlformats.org/officeDocument/2006/relationships/hyperlink" Target="https://creativecommons.org/licenses/by-nc-nd/3.0/"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46.xml"/></Relationships>
</file>

<file path=ppt/slides/_rels/slide47.xml.rels><?xml version="1.0" encoding="UTF-8" standalone="yes"?>
<Relationships xmlns="http://schemas.openxmlformats.org/package/2006/relationships"><Relationship Id="rId3" Type="http://schemas.openxmlformats.org/officeDocument/2006/relationships/hyperlink" Target="http://www.geripal.org/2012/05/fellowship-match-geriatrics-is-in.html" TargetMode="External"/><Relationship Id="rId2" Type="http://schemas.openxmlformats.org/officeDocument/2006/relationships/image" Target="../media/image44.jpg"/><Relationship Id="rId1" Type="http://schemas.openxmlformats.org/officeDocument/2006/relationships/slideLayout" Target="../slideLayouts/slideLayout270.xml"/><Relationship Id="rId4" Type="http://schemas.openxmlformats.org/officeDocument/2006/relationships/hyperlink" Target="https://creativecommons.org/licenses/by-sa/3.0/"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8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www.flickr.com/photos/mkuram/5961100771/" TargetMode="External"/><Relationship Id="rId2" Type="http://schemas.openxmlformats.org/officeDocument/2006/relationships/image" Target="../media/image17.jpg"/><Relationship Id="rId1" Type="http://schemas.openxmlformats.org/officeDocument/2006/relationships/slideLayout" Target="../slideLayouts/slideLayout91.xml"/><Relationship Id="rId4" Type="http://schemas.openxmlformats.org/officeDocument/2006/relationships/hyperlink" Target="https://creativecommons.org/licenses/by-nc-nd/3.0/"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52.xml.rels><?xml version="1.0" encoding="UTF-8" standalone="yes"?>
<Relationships xmlns="http://schemas.openxmlformats.org/package/2006/relationships"><Relationship Id="rId3" Type="http://schemas.openxmlformats.org/officeDocument/2006/relationships/hyperlink" Target="https://www.rawpixel.com/search/dream" TargetMode="External"/><Relationship Id="rId2" Type="http://schemas.openxmlformats.org/officeDocument/2006/relationships/image" Target="../media/image47.1"/><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hyperlink" Target="https://keespopinga.blogspot.com/2013/12/la-freccia-del-tempo.html" TargetMode="External"/><Relationship Id="rId2" Type="http://schemas.openxmlformats.org/officeDocument/2006/relationships/image" Target="../media/image48.jpg"/><Relationship Id="rId1" Type="http://schemas.openxmlformats.org/officeDocument/2006/relationships/slideLayout" Target="../slideLayouts/slideLayout1.xml"/><Relationship Id="rId4" Type="http://schemas.openxmlformats.org/officeDocument/2006/relationships/hyperlink" Target="https://creativecommons.org/licenses/by-nc-sa/3.0/"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5.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3" Type="http://schemas.openxmlformats.org/officeDocument/2006/relationships/hyperlink" Target="http://www.melissasbargains.com/diy-halloween-costumes-super-heroes-and-a-pink-owl/" TargetMode="External"/><Relationship Id="rId2" Type="http://schemas.openxmlformats.org/officeDocument/2006/relationships/image" Target="../media/image51.jpg"/><Relationship Id="rId1" Type="http://schemas.openxmlformats.org/officeDocument/2006/relationships/slideLayout" Target="../slideLayouts/slideLayout9.xml"/><Relationship Id="rId4" Type="http://schemas.openxmlformats.org/officeDocument/2006/relationships/hyperlink" Target="https://creativecommons.org/licenses/by-nc-nd/3.0/"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transitionofthoughts.com/2015/09/05/do-your-choices-reflect-your-hopes-or-fears/" TargetMode="External"/><Relationship Id="rId7" Type="http://schemas.openxmlformats.org/officeDocument/2006/relationships/hyperlink" Target="https://creativecommons.org/licenses/by-nc-nd/3.0/" TargetMode="External"/><Relationship Id="rId2" Type="http://schemas.openxmlformats.org/officeDocument/2006/relationships/image" Target="../media/image52.jpg"/><Relationship Id="rId1" Type="http://schemas.openxmlformats.org/officeDocument/2006/relationships/slideLayout" Target="../slideLayouts/slideLayout102.xml"/><Relationship Id="rId6" Type="http://schemas.openxmlformats.org/officeDocument/2006/relationships/hyperlink" Target="http://heroesnotzombies.com/2014/01/" TargetMode="External"/><Relationship Id="rId5" Type="http://schemas.openxmlformats.org/officeDocument/2006/relationships/image" Target="../media/image53.jpg"/><Relationship Id="rId4" Type="http://schemas.openxmlformats.org/officeDocument/2006/relationships/hyperlink" Target="https://creativecommons.org/licenses/by-nc/3.0/"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thingsweforget.blogspot.com/2015/10/1152-happiness-is-form-of-courage.html" TargetMode="External"/><Relationship Id="rId2" Type="http://schemas.openxmlformats.org/officeDocument/2006/relationships/image" Target="../media/image27.jpg"/><Relationship Id="rId1" Type="http://schemas.openxmlformats.org/officeDocument/2006/relationships/slideLayout" Target="../slideLayouts/slideLayout225.xml"/><Relationship Id="rId4" Type="http://schemas.openxmlformats.org/officeDocument/2006/relationships/hyperlink" Target="https://creativecommons.org/licenses/by-nc-nd/3.0/"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98.xml"/><Relationship Id="rId1" Type="http://schemas.openxmlformats.org/officeDocument/2006/relationships/tags" Target="../tags/tag1.xml"/><Relationship Id="rId4" Type="http://schemas.openxmlformats.org/officeDocument/2006/relationships/image" Target="../media/image18.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50.xml"/></Relationships>
</file>

<file path=ppt/slides/_rels/slide6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15.xml"/></Relationships>
</file>

<file path=ppt/slides/_rels/slide64.xml.rels><?xml version="1.0" encoding="UTF-8" standalone="yes"?>
<Relationships xmlns="http://schemas.openxmlformats.org/package/2006/relationships"><Relationship Id="rId3" Type="http://schemas.openxmlformats.org/officeDocument/2006/relationships/hyperlink" Target="http://www.melissasbargains.com/diy-halloween-costumes-super-heroes-and-a-pink-owl/" TargetMode="External"/><Relationship Id="rId2" Type="http://schemas.openxmlformats.org/officeDocument/2006/relationships/image" Target="../media/image51.jpg"/><Relationship Id="rId1" Type="http://schemas.openxmlformats.org/officeDocument/2006/relationships/slideLayout" Target="../slideLayouts/slideLayout9.xml"/><Relationship Id="rId4" Type="http://schemas.openxmlformats.org/officeDocument/2006/relationships/hyperlink" Target="https://creativecommons.org/licenses/by-nc-nd/3.0/"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91.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5.xml"/></Relationships>
</file>

<file path=ppt/slides/_rels/slide6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5.xml"/></Relationships>
</file>

<file path=ppt/slides/_rels/slide68.xml.rels><?xml version="1.0" encoding="UTF-8" standalone="yes"?>
<Relationships xmlns="http://schemas.openxmlformats.org/package/2006/relationships"><Relationship Id="rId3" Type="http://schemas.openxmlformats.org/officeDocument/2006/relationships/hyperlink" Target="http://16quotes.com/love-comes-to-those-who-still-hope/" TargetMode="External"/><Relationship Id="rId2" Type="http://schemas.openxmlformats.org/officeDocument/2006/relationships/image" Target="../media/image58.jpg"/><Relationship Id="rId1" Type="http://schemas.openxmlformats.org/officeDocument/2006/relationships/slideLayout" Target="../slideLayouts/slideLayout40.xml"/><Relationship Id="rId4" Type="http://schemas.openxmlformats.org/officeDocument/2006/relationships/hyperlink" Target="https://creativecommons.org/licenses/by-nd/3.0/"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7.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hyperlink" Target="http://english.stackexchange.com/questions/272237/when-a-car-on-the-edge-of-a-cliff-slides-toward-the-precipice-shortly-and-then-s" TargetMode="External"/><Relationship Id="rId1" Type="http://schemas.openxmlformats.org/officeDocument/2006/relationships/slideLayout" Target="../slideLayouts/slideLayout9.xml"/><Relationship Id="rId6" Type="http://schemas.openxmlformats.org/officeDocument/2006/relationships/hyperlink" Target="https://creativecommons.org/licenses/by-nc-sa/3.0/" TargetMode="External"/><Relationship Id="rId5" Type="http://schemas.openxmlformats.org/officeDocument/2006/relationships/hyperlink" Target="https://www.flickr.com/photos/volcheka/8591605060/" TargetMode="External"/><Relationship Id="rId4" Type="http://schemas.openxmlformats.org/officeDocument/2006/relationships/image" Target="../media/image19.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8.xml"/></Relationships>
</file>

<file path=ppt/slides/_rels/slide7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1.xml"/></Relationships>
</file>

<file path=ppt/slides/_rels/slide78.xml.rels><?xml version="1.0" encoding="UTF-8" standalone="yes"?>
<Relationships xmlns="http://schemas.openxmlformats.org/package/2006/relationships"><Relationship Id="rId3" Type="http://schemas.openxmlformats.org/officeDocument/2006/relationships/hyperlink" Target="http://thingsweforget.blogspot.com/2012/02/820-if-you-have-hope-you-have.html" TargetMode="External"/><Relationship Id="rId2" Type="http://schemas.openxmlformats.org/officeDocument/2006/relationships/image" Target="../media/image59.jpg"/><Relationship Id="rId1" Type="http://schemas.openxmlformats.org/officeDocument/2006/relationships/slideLayout" Target="../slideLayouts/slideLayout41.xml"/><Relationship Id="rId4" Type="http://schemas.openxmlformats.org/officeDocument/2006/relationships/hyperlink" Target="https://creativecommons.org/licenses/by-nc-nd/3.0/"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chronicmigrainewarrior.com/2012/04/holding-on-to-hope.html" TargetMode="External"/><Relationship Id="rId2" Type="http://schemas.openxmlformats.org/officeDocument/2006/relationships/image" Target="../media/image60.jpg"/><Relationship Id="rId1" Type="http://schemas.openxmlformats.org/officeDocument/2006/relationships/slideLayout" Target="../slideLayouts/slideLayout41.xml"/><Relationship Id="rId4" Type="http://schemas.openxmlformats.org/officeDocument/2006/relationships/hyperlink" Target="https://creativecommons.org/licenses/by-nc-sa/3.0/"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8.xml"/></Relationships>
</file>

<file path=ppt/slides/_rels/slide80.xml.rels><?xml version="1.0" encoding="UTF-8" standalone="yes"?>
<Relationships xmlns="http://schemas.openxmlformats.org/package/2006/relationships"><Relationship Id="rId3" Type="http://schemas.openxmlformats.org/officeDocument/2006/relationships/hyperlink" Target="https://jobsanger.blogspot.com/2016/10/choose-hope-over-fear.html" TargetMode="External"/><Relationship Id="rId2" Type="http://schemas.openxmlformats.org/officeDocument/2006/relationships/image" Target="../media/image61.jpg"/><Relationship Id="rId1" Type="http://schemas.openxmlformats.org/officeDocument/2006/relationships/slideLayout" Target="../slideLayouts/slideLayout41.xml"/><Relationship Id="rId4" Type="http://schemas.openxmlformats.org/officeDocument/2006/relationships/hyperlink" Target="https://creativecommons.org/licenses/by-nc-nd/3.0/" TargetMode="External"/></Relationships>
</file>

<file path=ppt/slides/_rels/slide8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1.xml"/></Relationships>
</file>

<file path=ppt/slides/_rels/slide8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1.xml"/></Relationships>
</file>

<file path=ppt/slides/_rels/slide83.xml.rels><?xml version="1.0" encoding="UTF-8" standalone="yes"?>
<Relationships xmlns="http://schemas.openxmlformats.org/package/2006/relationships"><Relationship Id="rId3" Type="http://schemas.openxmlformats.org/officeDocument/2006/relationships/hyperlink" Target="https://www.dailypetition.com/Help-the-kids-of-Africa-make-this-continent-great-again-t-776" TargetMode="External"/><Relationship Id="rId2" Type="http://schemas.openxmlformats.org/officeDocument/2006/relationships/image" Target="../media/image63.jpg"/><Relationship Id="rId1" Type="http://schemas.openxmlformats.org/officeDocument/2006/relationships/slideLayout" Target="../slideLayouts/slideLayout41.xml"/><Relationship Id="rId4" Type="http://schemas.openxmlformats.org/officeDocument/2006/relationships/hyperlink" Target="https://creativecommons.org/licenses/by-sa/3.0/"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75F53-F9BB-4748-9A59-5071614C7F84}"/>
              </a:ext>
            </a:extLst>
          </p:cNvPr>
          <p:cNvSpPr>
            <a:spLocks noGrp="1"/>
          </p:cNvSpPr>
          <p:nvPr>
            <p:ph type="ctrTitle"/>
          </p:nvPr>
        </p:nvSpPr>
        <p:spPr>
          <a:xfrm>
            <a:off x="904875" y="2095499"/>
            <a:ext cx="10058400" cy="1414463"/>
          </a:xfrm>
          <a:solidFill>
            <a:srgbClr val="66FFCC"/>
          </a:solidFill>
          <a:ln>
            <a:solidFill>
              <a:srgbClr val="0070C0"/>
            </a:solidFill>
          </a:ln>
          <a:effectLst>
            <a:glow rad="63500">
              <a:schemeClr val="accent2">
                <a:satMod val="175000"/>
                <a:alpha val="40000"/>
              </a:schemeClr>
            </a:glow>
          </a:effectLst>
        </p:spPr>
        <p:txBody>
          <a:bodyPr/>
          <a:lstStyle/>
          <a:p>
            <a:r>
              <a:rPr lang="en-US" b="1" dirty="0">
                <a:solidFill>
                  <a:srgbClr val="FF0000"/>
                </a:solidFill>
                <a:latin typeface="Harrington" panose="04040505050A02020702" pitchFamily="82" charset="0"/>
              </a:rPr>
              <a:t>WHAT’S RIGHT WITH YOU?</a:t>
            </a:r>
          </a:p>
        </p:txBody>
      </p:sp>
      <p:sp>
        <p:nvSpPr>
          <p:cNvPr id="3" name="Subtitle 2">
            <a:extLst>
              <a:ext uri="{FF2B5EF4-FFF2-40B4-BE49-F238E27FC236}">
                <a16:creationId xmlns:a16="http://schemas.microsoft.com/office/drawing/2014/main" id="{EC7FF076-B4A6-4DEE-87DF-DF4396E0F536}"/>
              </a:ext>
            </a:extLst>
          </p:cNvPr>
          <p:cNvSpPr>
            <a:spLocks noGrp="1"/>
          </p:cNvSpPr>
          <p:nvPr>
            <p:ph type="subTitle" idx="1"/>
          </p:nvPr>
        </p:nvSpPr>
        <p:spPr>
          <a:solidFill>
            <a:srgbClr val="FFFF66"/>
          </a:solidFill>
          <a:ln>
            <a:solidFill>
              <a:srgbClr val="FF0000"/>
            </a:solidFill>
          </a:ln>
          <a:effectLst>
            <a:glow rad="139700">
              <a:schemeClr val="accent4">
                <a:satMod val="175000"/>
                <a:alpha val="40000"/>
              </a:schemeClr>
            </a:glow>
          </a:effectLst>
        </p:spPr>
        <p:txBody>
          <a:bodyPr>
            <a:noAutofit/>
          </a:bodyPr>
          <a:lstStyle/>
          <a:p>
            <a:r>
              <a:rPr lang="en-US" sz="3200" b="1" dirty="0">
                <a:solidFill>
                  <a:srgbClr val="7030A0"/>
                </a:solidFill>
                <a:latin typeface="Harrington" panose="04040505050A02020702" pitchFamily="82" charset="0"/>
              </a:rPr>
              <a:t>Flipping the assumption of worth </a:t>
            </a:r>
          </a:p>
          <a:p>
            <a:r>
              <a:rPr lang="en-US" sz="3200" b="1" dirty="0">
                <a:solidFill>
                  <a:srgbClr val="7030A0"/>
                </a:solidFill>
                <a:latin typeface="Harrington" panose="04040505050A02020702" pitchFamily="82" charset="0"/>
              </a:rPr>
              <a:t>in our interactions </a:t>
            </a:r>
          </a:p>
          <a:p>
            <a:r>
              <a:rPr lang="en-US" sz="3200" b="1" dirty="0">
                <a:solidFill>
                  <a:srgbClr val="7030A0"/>
                </a:solidFill>
                <a:latin typeface="Harrington" panose="04040505050A02020702" pitchFamily="82" charset="0"/>
              </a:rPr>
              <a:t>with children and adults</a:t>
            </a:r>
          </a:p>
          <a:p>
            <a:endParaRPr lang="en-US" sz="3200" b="1" dirty="0">
              <a:solidFill>
                <a:srgbClr val="7030A0"/>
              </a:solidFill>
              <a:latin typeface="Harrington" panose="04040505050A02020702" pitchFamily="82" charset="0"/>
            </a:endParaRPr>
          </a:p>
          <a:p>
            <a:endParaRPr lang="en-US" sz="3200" b="1" dirty="0">
              <a:solidFill>
                <a:srgbClr val="0070C0"/>
              </a:solidFill>
              <a:latin typeface="Harrington" panose="04040505050A02020702" pitchFamily="82" charset="0"/>
            </a:endParaRPr>
          </a:p>
        </p:txBody>
      </p:sp>
    </p:spTree>
    <p:extLst>
      <p:ext uri="{BB962C8B-B14F-4D97-AF65-F5344CB8AC3E}">
        <p14:creationId xmlns:p14="http://schemas.microsoft.com/office/powerpoint/2010/main" val="197119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xEl>
                                              <p:pRg st="0" end="0"/>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3">
                                            <p:txEl>
                                              <p:pRg st="1" end="1"/>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3">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ctrTitle"/>
          </p:nvPr>
        </p:nvSpPr>
        <p:spPr>
          <a:xfrm>
            <a:off x="2697163" y="1295400"/>
            <a:ext cx="7772400" cy="1189038"/>
          </a:xfrm>
        </p:spPr>
        <p:txBody>
          <a:bodyPr/>
          <a:lstStyle/>
          <a:p>
            <a:pPr eaLnBrk="1" hangingPunct="1"/>
            <a:r>
              <a:rPr lang="en-US" altLang="en-US"/>
              <a:t>Case studies</a:t>
            </a:r>
          </a:p>
        </p:txBody>
      </p:sp>
      <p:sp>
        <p:nvSpPr>
          <p:cNvPr id="38915" name="Rectangle 3"/>
          <p:cNvSpPr>
            <a:spLocks noGrp="1" noChangeArrowheads="1"/>
          </p:cNvSpPr>
          <p:nvPr>
            <p:ph type="subTitle" idx="1"/>
          </p:nvPr>
        </p:nvSpPr>
        <p:spPr>
          <a:xfrm>
            <a:off x="1555751" y="3886200"/>
            <a:ext cx="8534400" cy="2686050"/>
          </a:xfrm>
          <a:solidFill>
            <a:schemeClr val="accent1">
              <a:lumMod val="60000"/>
              <a:lumOff val="40000"/>
            </a:schemeClr>
          </a:solidFill>
        </p:spPr>
        <p:txBody>
          <a:bodyPr/>
          <a:lstStyle/>
          <a:p>
            <a:pPr marL="457200" indent="-457200" eaLnBrk="1" hangingPunct="1">
              <a:buFont typeface="Arial" panose="020B0604020202020204" pitchFamily="34" charset="0"/>
              <a:buChar char="•"/>
              <a:defRPr/>
            </a:pPr>
            <a:r>
              <a:rPr lang="en-US" sz="3200" dirty="0">
                <a:solidFill>
                  <a:srgbClr val="FFFF00"/>
                </a:solidFill>
              </a:rPr>
              <a:t>What’s right with each person, yourself?</a:t>
            </a:r>
          </a:p>
          <a:p>
            <a:pPr marL="457200" indent="-457200" eaLnBrk="1" hangingPunct="1">
              <a:buFont typeface="Arial" panose="020B0604020202020204" pitchFamily="34" charset="0"/>
              <a:buChar char="•"/>
              <a:defRPr/>
            </a:pPr>
            <a:r>
              <a:rPr lang="en-US" sz="3200" dirty="0">
                <a:solidFill>
                  <a:srgbClr val="FFFF00"/>
                </a:solidFill>
              </a:rPr>
              <a:t>What causes us to judge people harshly?</a:t>
            </a:r>
          </a:p>
          <a:p>
            <a:pPr marL="457200" indent="-457200" eaLnBrk="1" hangingPunct="1">
              <a:buFont typeface="Arial" panose="020B0604020202020204" pitchFamily="34" charset="0"/>
              <a:buChar char="•"/>
              <a:defRPr/>
            </a:pPr>
            <a:r>
              <a:rPr lang="en-US" sz="3200" dirty="0">
                <a:solidFill>
                  <a:srgbClr val="FFFF00"/>
                </a:solidFill>
              </a:rPr>
              <a:t>What helps us reboot our expectations?</a:t>
            </a:r>
          </a:p>
          <a:p>
            <a:pPr marL="457200" indent="-457200" eaLnBrk="1" hangingPunct="1">
              <a:buFont typeface="Arial" panose="020B0604020202020204" pitchFamily="34" charset="0"/>
              <a:buChar char="•"/>
              <a:defRPr/>
            </a:pPr>
            <a:r>
              <a:rPr lang="en-US" sz="3200" dirty="0">
                <a:solidFill>
                  <a:srgbClr val="FFFF00"/>
                </a:solidFill>
              </a:rPr>
              <a:t>Costs vs benefits of opening our hearts?</a:t>
            </a:r>
          </a:p>
        </p:txBody>
      </p:sp>
    </p:spTree>
    <p:extLst>
      <p:ext uri="{BB962C8B-B14F-4D97-AF65-F5344CB8AC3E}">
        <p14:creationId xmlns:p14="http://schemas.microsoft.com/office/powerpoint/2010/main" val="24351499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wheel(1)">
                                      <p:cBhvr>
                                        <p:cTn id="7" dur="2000"/>
                                        <p:tgtEl>
                                          <p:spTgt spid="389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8915">
                                            <p:txEl>
                                              <p:pRg st="1" end="1"/>
                                            </p:txEl>
                                          </p:spTgt>
                                        </p:tgtEl>
                                        <p:attrNameLst>
                                          <p:attrName>style.visibility</p:attrName>
                                        </p:attrNameLst>
                                      </p:cBhvr>
                                      <p:to>
                                        <p:strVal val="visible"/>
                                      </p:to>
                                    </p:set>
                                    <p:animEffect transition="in" filter="wheel(1)">
                                      <p:cBhvr>
                                        <p:cTn id="12" dur="2000"/>
                                        <p:tgtEl>
                                          <p:spTgt spid="389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8915">
                                            <p:txEl>
                                              <p:pRg st="2" end="2"/>
                                            </p:txEl>
                                          </p:spTgt>
                                        </p:tgtEl>
                                        <p:attrNameLst>
                                          <p:attrName>style.visibility</p:attrName>
                                        </p:attrNameLst>
                                      </p:cBhvr>
                                      <p:to>
                                        <p:strVal val="visible"/>
                                      </p:to>
                                    </p:set>
                                    <p:animEffect transition="in" filter="wheel(1)">
                                      <p:cBhvr>
                                        <p:cTn id="17" dur="2000"/>
                                        <p:tgtEl>
                                          <p:spTgt spid="389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8915">
                                            <p:txEl>
                                              <p:pRg st="3" end="3"/>
                                            </p:txEl>
                                          </p:spTgt>
                                        </p:tgtEl>
                                        <p:attrNameLst>
                                          <p:attrName>style.visibility</p:attrName>
                                        </p:attrNameLst>
                                      </p:cBhvr>
                                      <p:to>
                                        <p:strVal val="visible"/>
                                      </p:to>
                                    </p:set>
                                    <p:animEffect transition="in" filter="wheel(1)">
                                      <p:cBhvr>
                                        <p:cTn id="22" dur="2000"/>
                                        <p:tgtEl>
                                          <p:spTgt spid="389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Picture Placeholder 5">
            <a:extLst>
              <a:ext uri="{FF2B5EF4-FFF2-40B4-BE49-F238E27FC236}">
                <a16:creationId xmlns:a16="http://schemas.microsoft.com/office/drawing/2014/main" id="{1B390CE8-4BE7-45CB-AB07-C7CFFE640F3A}"/>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p:blipFill>
        <p:spPr>
          <a:xfrm>
            <a:off x="952500" y="76201"/>
            <a:ext cx="9715500" cy="6296024"/>
          </a:xfrm>
          <a:ln>
            <a:solidFill>
              <a:srgbClr val="FF0000"/>
            </a:solidFill>
          </a:ln>
        </p:spPr>
      </p:pic>
      <p:sp>
        <p:nvSpPr>
          <p:cNvPr id="4" name="Text Placeholder 3"/>
          <p:cNvSpPr>
            <a:spLocks noGrp="1"/>
          </p:cNvSpPr>
          <p:nvPr>
            <p:ph type="body" sz="half" idx="2"/>
          </p:nvPr>
        </p:nvSpPr>
        <p:spPr>
          <a:xfrm>
            <a:off x="0" y="6215062"/>
            <a:ext cx="12192000" cy="566738"/>
          </a:xfrm>
          <a:solidFill>
            <a:srgbClr val="FFFF00"/>
          </a:solidFill>
        </p:spPr>
        <p:txBody>
          <a:bodyPr>
            <a:noAutofit/>
          </a:bodyPr>
          <a:lstStyle/>
          <a:p>
            <a:pPr algn="ctr"/>
            <a:r>
              <a:rPr lang="en-US" sz="2800" b="1" dirty="0">
                <a:solidFill>
                  <a:srgbClr val="FF0000"/>
                </a:solidFill>
                <a:latin typeface="AR CARTER" panose="02000000000000000000" pitchFamily="2" charset="0"/>
              </a:rPr>
              <a:t>When his teacher asks him his name, he says “I’m nobody”</a:t>
            </a:r>
          </a:p>
        </p:txBody>
      </p:sp>
    </p:spTree>
    <p:extLst>
      <p:ext uri="{BB962C8B-B14F-4D97-AF65-F5344CB8AC3E}">
        <p14:creationId xmlns:p14="http://schemas.microsoft.com/office/powerpoint/2010/main" val="200755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4572000"/>
            <a:ext cx="7772399" cy="1371600"/>
          </a:xfrm>
          <a:solidFill>
            <a:srgbClr val="00B0F0"/>
          </a:solidFill>
        </p:spPr>
        <p:txBody>
          <a:bodyPr/>
          <a:lstStyle/>
          <a:p>
            <a:pPr algn="ctr"/>
            <a:br>
              <a:rPr lang="en-US" dirty="0"/>
            </a:br>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66675" y="5867401"/>
            <a:ext cx="10153650" cy="990598"/>
          </a:xfrm>
          <a:solidFill>
            <a:srgbClr val="F3FB87"/>
          </a:solidFill>
        </p:spPr>
        <p:txBody>
          <a:bodyPr/>
          <a:lstStyle/>
          <a:p>
            <a:pPr algn="ctr"/>
            <a:r>
              <a:rPr lang="en-US" sz="2800" b="1" i="0" dirty="0">
                <a:solidFill>
                  <a:srgbClr val="002060"/>
                </a:solidFill>
                <a:latin typeface="AR HERMANN" panose="02000000000000000000" pitchFamily="2" charset="0"/>
              </a:rPr>
              <a:t>RESILIENCE: Every child deserves one adult who believes that child is the most marvelous, gifted, loveable person on earth.  </a:t>
            </a:r>
            <a:r>
              <a:rPr lang="en-US" sz="1000" b="1" i="0" dirty="0">
                <a:solidFill>
                  <a:srgbClr val="002060"/>
                </a:solidFill>
                <a:latin typeface="AR HERMANN" panose="02000000000000000000" pitchFamily="2" charset="0"/>
              </a:rPr>
              <a:t>WV ECE Director</a:t>
            </a:r>
            <a:endParaRPr lang="en-US" sz="2800" b="1" i="0" dirty="0">
              <a:solidFill>
                <a:srgbClr val="7030A0"/>
              </a:solidFill>
              <a:latin typeface="AR HERMANN" panose="02000000000000000000" pitchFamily="2" charset="0"/>
            </a:endParaRPr>
          </a:p>
        </p:txBody>
      </p:sp>
      <p:pic>
        <p:nvPicPr>
          <p:cNvPr id="1028" name="Picture 4" descr="C:\Users\Owner\AppData\Local\Microsoft\Windows\INetCache\IE\TIQYR90G\Endure-our-troubl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1" y="0"/>
            <a:ext cx="7772399" cy="44958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Owner\AppData\Local\Microsoft\Windows\INetCache\IE\RLI5ZFQE\kid-mom-reading-istock_000008985845smal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1" y="1"/>
            <a:ext cx="7772398"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02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C18853-E112-4B83-9EAC-E5E2385982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970011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tanding next to a child&#10;&#10;Description generated with high confidence">
            <a:extLst>
              <a:ext uri="{FF2B5EF4-FFF2-40B4-BE49-F238E27FC236}">
                <a16:creationId xmlns:a16="http://schemas.microsoft.com/office/drawing/2014/main" id="{836E89F7-5821-43CE-AD38-B75ADAECCC77}"/>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8194" r="8194"/>
          <a:stretch>
            <a:fillRect/>
          </a:stretch>
        </p:blipFill>
        <p:spPr/>
      </p:pic>
      <p:sp>
        <p:nvSpPr>
          <p:cNvPr id="3" name="Title 2">
            <a:extLst>
              <a:ext uri="{FF2B5EF4-FFF2-40B4-BE49-F238E27FC236}">
                <a16:creationId xmlns:a16="http://schemas.microsoft.com/office/drawing/2014/main" id="{D11F74F8-972F-4CF0-9C14-B8128F61A6F0}"/>
              </a:ext>
            </a:extLst>
          </p:cNvPr>
          <p:cNvSpPr>
            <a:spLocks noGrp="1"/>
          </p:cNvSpPr>
          <p:nvPr>
            <p:ph type="title"/>
          </p:nvPr>
        </p:nvSpPr>
        <p:spPr>
          <a:xfrm>
            <a:off x="190501" y="142876"/>
            <a:ext cx="4444364" cy="1857378"/>
          </a:xfrm>
        </p:spPr>
        <p:txBody>
          <a:bodyPr>
            <a:normAutofit/>
          </a:bodyPr>
          <a:lstStyle/>
          <a:p>
            <a:pPr algn="ctr"/>
            <a:r>
              <a:rPr lang="en-US" sz="2000" dirty="0">
                <a:solidFill>
                  <a:srgbClr val="FFFF00"/>
                </a:solidFill>
              </a:rPr>
              <a:t>The last of the human freedoms is the ability to choose one’s attitude in any given set of circumstances.</a:t>
            </a:r>
            <a:br>
              <a:rPr lang="en-US" dirty="0">
                <a:solidFill>
                  <a:srgbClr val="FFFF00"/>
                </a:solidFill>
              </a:rPr>
            </a:br>
            <a:br>
              <a:rPr lang="en-US" dirty="0">
                <a:solidFill>
                  <a:srgbClr val="FFFF00"/>
                </a:solidFill>
              </a:rPr>
            </a:br>
            <a:r>
              <a:rPr lang="en-US" sz="1350" dirty="0">
                <a:solidFill>
                  <a:srgbClr val="FFFF00"/>
                </a:solidFill>
              </a:rPr>
              <a:t>      Viktor Frankl, </a:t>
            </a:r>
            <a:r>
              <a:rPr lang="en-US" sz="1350" i="1" dirty="0">
                <a:solidFill>
                  <a:srgbClr val="FFFF00"/>
                </a:solidFill>
              </a:rPr>
              <a:t>Man’s search for meaning</a:t>
            </a:r>
            <a:endParaRPr lang="en-US" sz="1350" dirty="0">
              <a:solidFill>
                <a:srgbClr val="FFFF00"/>
              </a:solidFill>
            </a:endParaRPr>
          </a:p>
        </p:txBody>
      </p:sp>
      <p:sp>
        <p:nvSpPr>
          <p:cNvPr id="4" name="Text Placeholder 3">
            <a:extLst>
              <a:ext uri="{FF2B5EF4-FFF2-40B4-BE49-F238E27FC236}">
                <a16:creationId xmlns:a16="http://schemas.microsoft.com/office/drawing/2014/main" id="{F1845D38-4407-439E-B3A2-3042696F00F1}"/>
              </a:ext>
            </a:extLst>
          </p:cNvPr>
          <p:cNvSpPr>
            <a:spLocks noGrp="1"/>
          </p:cNvSpPr>
          <p:nvPr>
            <p:ph type="body" sz="quarter" idx="13"/>
          </p:nvPr>
        </p:nvSpPr>
        <p:spPr>
          <a:xfrm>
            <a:off x="190500" y="2216563"/>
            <a:ext cx="4079842" cy="4412837"/>
          </a:xfrm>
          <a:solidFill>
            <a:srgbClr val="FFFF00"/>
          </a:solidFill>
        </p:spPr>
        <p:txBody>
          <a:bodyPr>
            <a:normAutofit lnSpcReduction="10000"/>
          </a:bodyPr>
          <a:lstStyle/>
          <a:p>
            <a:endParaRPr lang="en-US" sz="2625" b="1" dirty="0">
              <a:solidFill>
                <a:srgbClr val="FF0000"/>
              </a:solidFill>
              <a:latin typeface="Chiller" panose="04020404031007020602" pitchFamily="82" charset="0"/>
            </a:endParaRPr>
          </a:p>
          <a:p>
            <a:pPr algn="ctr"/>
            <a:r>
              <a:rPr lang="en-US" sz="4400" b="1" dirty="0">
                <a:solidFill>
                  <a:srgbClr val="FF0000"/>
                </a:solidFill>
                <a:latin typeface="Chiller" panose="04020404031007020602" pitchFamily="82" charset="0"/>
              </a:rPr>
              <a:t>Does each child (and adult) see loving acceptance or does she </a:t>
            </a:r>
          </a:p>
          <a:p>
            <a:pPr algn="ctr"/>
            <a:r>
              <a:rPr lang="en-US" sz="4400" b="1" dirty="0">
                <a:solidFill>
                  <a:srgbClr val="FF0000"/>
                </a:solidFill>
                <a:latin typeface="Chiller" panose="04020404031007020602" pitchFamily="82" charset="0"/>
              </a:rPr>
              <a:t>see judgment</a:t>
            </a:r>
          </a:p>
          <a:p>
            <a:pPr algn="ctr"/>
            <a:r>
              <a:rPr lang="en-US" sz="4400" b="1" dirty="0">
                <a:solidFill>
                  <a:srgbClr val="FF0000"/>
                </a:solidFill>
                <a:latin typeface="Chiller" panose="04020404031007020602" pitchFamily="82" charset="0"/>
              </a:rPr>
              <a:t>in our eyes?</a:t>
            </a:r>
          </a:p>
          <a:p>
            <a:pPr algn="ctr"/>
            <a:r>
              <a:rPr lang="en-US" sz="4400" b="1" dirty="0">
                <a:solidFill>
                  <a:srgbClr val="FF0000"/>
                </a:solidFill>
                <a:latin typeface="Chiller" panose="04020404031007020602" pitchFamily="82" charset="0"/>
              </a:rPr>
              <a:t>We get to choose.</a:t>
            </a:r>
          </a:p>
          <a:p>
            <a:endParaRPr lang="en-US" sz="2400" dirty="0">
              <a:solidFill>
                <a:srgbClr val="FF0000"/>
              </a:solidFill>
              <a:latin typeface="Chiller" panose="04020404031007020602" pitchFamily="82" charset="0"/>
            </a:endParaRPr>
          </a:p>
          <a:p>
            <a:endParaRPr lang="en-US" sz="2400" dirty="0">
              <a:solidFill>
                <a:srgbClr val="FF0000"/>
              </a:solidFill>
              <a:latin typeface="Chiller" panose="04020404031007020602" pitchFamily="82" charset="0"/>
            </a:endParaRPr>
          </a:p>
        </p:txBody>
      </p:sp>
    </p:spTree>
    <p:extLst>
      <p:ext uri="{BB962C8B-B14F-4D97-AF65-F5344CB8AC3E}">
        <p14:creationId xmlns:p14="http://schemas.microsoft.com/office/powerpoint/2010/main" val="310985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xEl>
                                              <p:pRg st="1" end="1"/>
                                            </p:txEl>
                                          </p:spTgt>
                                        </p:tgtEl>
                                      </p:cBhvr>
                                      <p:by x="150000" y="150000"/>
                                    </p:animScale>
                                  </p:childTnLst>
                                </p:cTn>
                              </p:par>
                              <p:par>
                                <p:cTn id="7" presetID="6" presetClass="emph" presetSubtype="0" fill="hold" nodeType="withEffect">
                                  <p:stCondLst>
                                    <p:cond delay="0"/>
                                  </p:stCondLst>
                                  <p:childTnLst>
                                    <p:animScale>
                                      <p:cBhvr>
                                        <p:cTn id="8" dur="2000" fill="hold"/>
                                        <p:tgtEl>
                                          <p:spTgt spid="4">
                                            <p:txEl>
                                              <p:pRg st="2" end="2"/>
                                            </p:txEl>
                                          </p:spTgt>
                                        </p:tgtEl>
                                      </p:cBhvr>
                                      <p:by x="150000" y="150000"/>
                                    </p:animScale>
                                  </p:childTnLst>
                                </p:cTn>
                              </p:par>
                              <p:par>
                                <p:cTn id="9" presetID="6" presetClass="emph" presetSubtype="0" fill="hold" nodeType="withEffect">
                                  <p:stCondLst>
                                    <p:cond delay="0"/>
                                  </p:stCondLst>
                                  <p:childTnLst>
                                    <p:animScale>
                                      <p:cBhvr>
                                        <p:cTn id="10" dur="2000" fill="hold"/>
                                        <p:tgtEl>
                                          <p:spTgt spid="4">
                                            <p:txEl>
                                              <p:pRg st="3" end="3"/>
                                            </p:txEl>
                                          </p:spTgt>
                                        </p:tgtEl>
                                      </p:cBhvr>
                                      <p:by x="150000" y="150000"/>
                                    </p:animScale>
                                  </p:childTnLst>
                                </p:cTn>
                              </p:par>
                              <p:par>
                                <p:cTn id="11" presetID="6" presetClass="emph" presetSubtype="0" fill="hold" nodeType="withEffect">
                                  <p:stCondLst>
                                    <p:cond delay="0"/>
                                  </p:stCondLst>
                                  <p:childTnLst>
                                    <p:animScale>
                                      <p:cBhvr>
                                        <p:cTn id="12" dur="2000" fill="hold"/>
                                        <p:tgtEl>
                                          <p:spTgt spid="4">
                                            <p:txEl>
                                              <p:pRg st="4" end="4"/>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5AFB76-5E7E-4A14-A204-A95C275664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23973"/>
            <a:ext cx="8382000" cy="6858000"/>
          </a:xfrm>
          <a:prstGeom prst="rect">
            <a:avLst/>
          </a:prstGeom>
        </p:spPr>
      </p:pic>
    </p:spTree>
    <p:extLst>
      <p:ext uri="{BB962C8B-B14F-4D97-AF65-F5344CB8AC3E}">
        <p14:creationId xmlns:p14="http://schemas.microsoft.com/office/powerpoint/2010/main" val="18916764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2A431-6900-4CCF-A647-28688E042C45}"/>
              </a:ext>
            </a:extLst>
          </p:cNvPr>
          <p:cNvSpPr>
            <a:spLocks noGrp="1"/>
          </p:cNvSpPr>
          <p:nvPr>
            <p:ph type="title"/>
          </p:nvPr>
        </p:nvSpPr>
        <p:spPr>
          <a:xfrm>
            <a:off x="217291" y="457975"/>
            <a:ext cx="2146739" cy="1599783"/>
          </a:xfrm>
          <a:solidFill>
            <a:schemeClr val="accent2">
              <a:lumMod val="75000"/>
            </a:schemeClr>
          </a:solidFill>
        </p:spPr>
        <p:txBody>
          <a:bodyPr>
            <a:normAutofit fontScale="90000"/>
          </a:bodyPr>
          <a:lstStyle/>
          <a:p>
            <a:r>
              <a:rPr lang="en-US" sz="3999" b="1" dirty="0">
                <a:solidFill>
                  <a:srgbClr val="00FFFF"/>
                </a:solidFill>
              </a:rPr>
              <a:t>A love </a:t>
            </a:r>
            <a:br>
              <a:rPr lang="en-US" sz="3999" b="1" dirty="0">
                <a:solidFill>
                  <a:srgbClr val="00FFFF"/>
                </a:solidFill>
              </a:rPr>
            </a:br>
            <a:r>
              <a:rPr lang="en-US" sz="3999" b="1" dirty="0">
                <a:solidFill>
                  <a:srgbClr val="00FFFF"/>
                </a:solidFill>
              </a:rPr>
              <a:t>of learning</a:t>
            </a:r>
          </a:p>
        </p:txBody>
      </p:sp>
      <p:pic>
        <p:nvPicPr>
          <p:cNvPr id="6" name="Picture Placeholder 5">
            <a:extLst>
              <a:ext uri="{FF2B5EF4-FFF2-40B4-BE49-F238E27FC236}">
                <a16:creationId xmlns:a16="http://schemas.microsoft.com/office/drawing/2014/main" id="{4C273124-94D1-4285-B96F-4DA0E414D0B8}"/>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4381" r="14381"/>
          <a:stretch>
            <a:fillRect/>
          </a:stretch>
        </p:blipFill>
        <p:spPr>
          <a:xfrm>
            <a:off x="3945838" y="-350823"/>
            <a:ext cx="8153503" cy="7320770"/>
          </a:xfrm>
        </p:spPr>
      </p:pic>
      <p:sp>
        <p:nvSpPr>
          <p:cNvPr id="4" name="Text Placeholder 3">
            <a:extLst>
              <a:ext uri="{FF2B5EF4-FFF2-40B4-BE49-F238E27FC236}">
                <a16:creationId xmlns:a16="http://schemas.microsoft.com/office/drawing/2014/main" id="{6837E84B-1167-4AD2-885B-B80A660E42C1}"/>
              </a:ext>
            </a:extLst>
          </p:cNvPr>
          <p:cNvSpPr>
            <a:spLocks noGrp="1"/>
          </p:cNvSpPr>
          <p:nvPr>
            <p:ph type="body" sz="half" idx="2"/>
          </p:nvPr>
        </p:nvSpPr>
        <p:spPr>
          <a:xfrm>
            <a:off x="349764" y="2122449"/>
            <a:ext cx="3996660" cy="4452192"/>
          </a:xfrm>
          <a:solidFill>
            <a:srgbClr val="002060"/>
          </a:solidFill>
          <a:ln>
            <a:solidFill>
              <a:srgbClr val="FFFF00"/>
            </a:solidFill>
          </a:ln>
        </p:spPr>
        <p:txBody>
          <a:bodyPr>
            <a:normAutofit/>
          </a:bodyPr>
          <a:lstStyle/>
          <a:p>
            <a:pPr algn="ctr"/>
            <a:r>
              <a:rPr lang="en-US" sz="4399" dirty="0">
                <a:solidFill>
                  <a:srgbClr val="82FA66"/>
                </a:solidFill>
                <a:latin typeface="Ebrima" panose="02000000000000000000" pitchFamily="2" charset="0"/>
                <a:ea typeface="Ebrima" panose="02000000000000000000" pitchFamily="2" charset="0"/>
                <a:cs typeface="Ebrima" panose="02000000000000000000" pitchFamily="2" charset="0"/>
              </a:rPr>
              <a:t>Has a lot </a:t>
            </a:r>
          </a:p>
          <a:p>
            <a:pPr algn="ctr"/>
            <a:r>
              <a:rPr lang="en-US" sz="4399" dirty="0">
                <a:solidFill>
                  <a:srgbClr val="82FA66"/>
                </a:solidFill>
                <a:latin typeface="Ebrima" panose="02000000000000000000" pitchFamily="2" charset="0"/>
                <a:ea typeface="Ebrima" panose="02000000000000000000" pitchFamily="2" charset="0"/>
                <a:cs typeface="Ebrima" panose="02000000000000000000" pitchFamily="2" charset="0"/>
              </a:rPr>
              <a:t>to do with learning </a:t>
            </a:r>
          </a:p>
          <a:p>
            <a:pPr algn="ctr"/>
            <a:r>
              <a:rPr lang="en-US" sz="4399" dirty="0">
                <a:solidFill>
                  <a:srgbClr val="82FA66"/>
                </a:solidFill>
                <a:latin typeface="Ebrima" panose="02000000000000000000" pitchFamily="2" charset="0"/>
                <a:ea typeface="Ebrima" panose="02000000000000000000" pitchFamily="2" charset="0"/>
                <a:cs typeface="Ebrima" panose="02000000000000000000" pitchFamily="2" charset="0"/>
              </a:rPr>
              <a:t>we are </a:t>
            </a:r>
          </a:p>
          <a:p>
            <a:pPr algn="ctr"/>
            <a:r>
              <a:rPr lang="en-US" sz="4399" dirty="0">
                <a:solidFill>
                  <a:srgbClr val="82FA66"/>
                </a:solidFill>
                <a:latin typeface="Ebrima" panose="02000000000000000000" pitchFamily="2" charset="0"/>
                <a:ea typeface="Ebrima" panose="02000000000000000000" pitchFamily="2" charset="0"/>
                <a:cs typeface="Ebrima" panose="02000000000000000000" pitchFamily="2" charset="0"/>
              </a:rPr>
              <a:t>loved.</a:t>
            </a:r>
          </a:p>
          <a:p>
            <a:pPr algn="ctr"/>
            <a:r>
              <a:rPr lang="en-US" sz="2399" dirty="0">
                <a:solidFill>
                  <a:srgbClr val="82FA66"/>
                </a:solidFill>
                <a:latin typeface="Ebrima" panose="02000000000000000000" pitchFamily="2" charset="0"/>
                <a:ea typeface="Ebrima" panose="02000000000000000000" pitchFamily="2" charset="0"/>
                <a:cs typeface="Ebrima" panose="02000000000000000000" pitchFamily="2" charset="0"/>
              </a:rPr>
              <a:t>               -</a:t>
            </a:r>
            <a:r>
              <a:rPr lang="en-US" sz="2399" dirty="0">
                <a:solidFill>
                  <a:srgbClr val="FFFF00"/>
                </a:solidFill>
                <a:latin typeface="Ebrima" panose="02000000000000000000" pitchFamily="2" charset="0"/>
                <a:ea typeface="Ebrima" panose="02000000000000000000" pitchFamily="2" charset="0"/>
                <a:cs typeface="Ebrima" panose="02000000000000000000" pitchFamily="2" charset="0"/>
              </a:rPr>
              <a:t>Fred Rogers</a:t>
            </a:r>
            <a:endParaRPr lang="en-US" sz="2399" dirty="0">
              <a:solidFill>
                <a:srgbClr val="82FA66"/>
              </a:solidFill>
              <a:latin typeface="Ebrima" panose="02000000000000000000" pitchFamily="2" charset="0"/>
              <a:ea typeface="Ebrima" panose="02000000000000000000" pitchFamily="2" charset="0"/>
              <a:cs typeface="Ebrima" panose="02000000000000000000" pitchFamily="2" charset="0"/>
            </a:endParaRPr>
          </a:p>
        </p:txBody>
      </p:sp>
      <p:sp>
        <p:nvSpPr>
          <p:cNvPr id="7" name="TextBox 6">
            <a:extLst>
              <a:ext uri="{FF2B5EF4-FFF2-40B4-BE49-F238E27FC236}">
                <a16:creationId xmlns:a16="http://schemas.microsoft.com/office/drawing/2014/main" id="{701AE239-8245-472A-8DF9-90F02AB56FC7}"/>
              </a:ext>
            </a:extLst>
          </p:cNvPr>
          <p:cNvSpPr txBox="1"/>
          <p:nvPr/>
        </p:nvSpPr>
        <p:spPr>
          <a:xfrm>
            <a:off x="3945838" y="5624173"/>
            <a:ext cx="8153503" cy="230772"/>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www.rickchung.com/2018/06/wont-you-be-my-neighbor-review.html"/>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s://creativecommons.org/licenses/by-nc-nd/3.0/"/>
              </a:rPr>
              <a:t>CC BY-NC-ND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20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heel(1)">
                                      <p:cBhvr>
                                        <p:cTn id="7" dur="2000"/>
                                        <p:tgtEl>
                                          <p:spTgt spid="4">
                                            <p:txEl>
                                              <p:pRg st="1" end="1"/>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wheel(1)">
                                      <p:cBhvr>
                                        <p:cTn id="10" dur="2000"/>
                                        <p:tgtEl>
                                          <p:spTgt spid="4">
                                            <p:txEl>
                                              <p:pRg st="2" end="2"/>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wheel(1)">
                                      <p:cBhvr>
                                        <p:cTn id="13"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4562375" cy="2127183"/>
          </a:xfrm>
          <a:solidFill>
            <a:srgbClr val="002060"/>
          </a:solidFill>
        </p:spPr>
        <p:txBody>
          <a:bodyPr>
            <a:noAutofit/>
          </a:bodyPr>
          <a:lstStyle/>
          <a:p>
            <a:pPr algn="ctr"/>
            <a:r>
              <a:rPr lang="en-US" sz="2800" b="1" dirty="0">
                <a:solidFill>
                  <a:srgbClr val="FFFF00"/>
                </a:solidFill>
                <a:latin typeface="Papyrus" panose="03070502060502030205" pitchFamily="66" charset="0"/>
              </a:rPr>
              <a:t>Dear dedicated </a:t>
            </a:r>
            <a:br>
              <a:rPr lang="en-US" sz="2800" b="1" dirty="0">
                <a:solidFill>
                  <a:srgbClr val="FFFF00"/>
                </a:solidFill>
                <a:latin typeface="Papyrus" panose="03070502060502030205" pitchFamily="66" charset="0"/>
              </a:rPr>
            </a:br>
            <a:br>
              <a:rPr lang="en-US" sz="2800" b="1" dirty="0">
                <a:solidFill>
                  <a:srgbClr val="FFFF00"/>
                </a:solidFill>
                <a:latin typeface="Papyrus" panose="03070502060502030205" pitchFamily="66" charset="0"/>
              </a:rPr>
            </a:br>
            <a:br>
              <a:rPr lang="en-US" sz="2800" b="1" dirty="0">
                <a:solidFill>
                  <a:srgbClr val="FFFF00"/>
                </a:solidFill>
                <a:latin typeface="Papyrus" panose="03070502060502030205" pitchFamily="66" charset="0"/>
              </a:rPr>
            </a:br>
            <a:br>
              <a:rPr lang="en-US" sz="2800" b="1" dirty="0">
                <a:solidFill>
                  <a:srgbClr val="FFFF00"/>
                </a:solidFill>
                <a:latin typeface="Papyrus" panose="03070502060502030205" pitchFamily="66" charset="0"/>
              </a:rPr>
            </a:br>
            <a:br>
              <a:rPr lang="en-US" sz="2800" b="1" dirty="0">
                <a:solidFill>
                  <a:srgbClr val="FFFF00"/>
                </a:solidFill>
                <a:latin typeface="Papyrus" panose="03070502060502030205" pitchFamily="66" charset="0"/>
              </a:rPr>
            </a:br>
            <a:r>
              <a:rPr lang="en-US" sz="4800" b="1" dirty="0">
                <a:solidFill>
                  <a:srgbClr val="FFFF00"/>
                </a:solidFill>
                <a:latin typeface="Papyrus" panose="03070502060502030205" pitchFamily="66" charset="0"/>
              </a:rPr>
              <a:t>TRUE</a:t>
            </a:r>
          </a:p>
        </p:txBody>
      </p:sp>
      <p:sp>
        <p:nvSpPr>
          <p:cNvPr id="4" name="Text Placeholder 3"/>
          <p:cNvSpPr>
            <a:spLocks noGrp="1"/>
          </p:cNvSpPr>
          <p:nvPr>
            <p:ph type="body" sz="quarter" idx="13"/>
          </p:nvPr>
        </p:nvSpPr>
        <p:spPr>
          <a:xfrm>
            <a:off x="-72489" y="2514600"/>
            <a:ext cx="4634864" cy="4343400"/>
          </a:xfrm>
          <a:solidFill>
            <a:srgbClr val="FFFF00"/>
          </a:solidFill>
          <a:ln>
            <a:solidFill>
              <a:srgbClr val="00B0F0"/>
            </a:solidFill>
          </a:ln>
        </p:spPr>
        <p:txBody>
          <a:bodyPr>
            <a:noAutofit/>
          </a:bodyPr>
          <a:lstStyle/>
          <a:p>
            <a:pPr algn="ctr"/>
            <a:endParaRPr lang="en-US" sz="2400" b="1" dirty="0">
              <a:solidFill>
                <a:srgbClr val="0070C0"/>
              </a:solidFill>
              <a:latin typeface="Papyrus" panose="03070502060502030205" pitchFamily="66" charset="0"/>
            </a:endParaRPr>
          </a:p>
          <a:p>
            <a:pPr algn="ctr"/>
            <a:r>
              <a:rPr lang="en-US" sz="3200" b="1" dirty="0">
                <a:solidFill>
                  <a:srgbClr val="0070C0"/>
                </a:solidFill>
                <a:latin typeface="Papyrus" panose="03070502060502030205" pitchFamily="66" charset="0"/>
              </a:rPr>
              <a:t>for</a:t>
            </a:r>
          </a:p>
          <a:p>
            <a:pPr algn="ctr"/>
            <a:r>
              <a:rPr lang="en-US" sz="4800" b="1" dirty="0">
                <a:solidFill>
                  <a:schemeClr val="tx2"/>
                </a:solidFill>
                <a:latin typeface="Harrington" panose="04040505050A02020702" pitchFamily="82" charset="0"/>
              </a:rPr>
              <a:t>YOU?</a:t>
            </a:r>
          </a:p>
        </p:txBody>
      </p:sp>
      <p:pic>
        <p:nvPicPr>
          <p:cNvPr id="5" name="Picture 4">
            <a:extLst>
              <a:ext uri="{FF2B5EF4-FFF2-40B4-BE49-F238E27FC236}">
                <a16:creationId xmlns:a16="http://schemas.microsoft.com/office/drawing/2014/main" id="{7E562DE6-90B0-092E-E9C6-F22490F3C60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493343" y="0"/>
            <a:ext cx="6007509" cy="6858000"/>
          </a:xfrm>
          <a:prstGeom prst="rect">
            <a:avLst/>
          </a:prstGeom>
        </p:spPr>
      </p:pic>
      <p:sp>
        <p:nvSpPr>
          <p:cNvPr id="6" name="TextBox 5">
            <a:extLst>
              <a:ext uri="{FF2B5EF4-FFF2-40B4-BE49-F238E27FC236}">
                <a16:creationId xmlns:a16="http://schemas.microsoft.com/office/drawing/2014/main" id="{61FE8A24-007F-A8BD-FC9E-59A76093F925}"/>
              </a:ext>
            </a:extLst>
          </p:cNvPr>
          <p:cNvSpPr txBox="1"/>
          <p:nvPr/>
        </p:nvSpPr>
        <p:spPr>
          <a:xfrm>
            <a:off x="2704764" y="6858000"/>
            <a:ext cx="678247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omic Sans MS"/>
                <a:ea typeface="+mn-ea"/>
                <a:cs typeface="Arial"/>
                <a:hlinkClick r:id="rId3" tooltip="http://thingsweforget.blogspot.com/2015/10/1152-happiness-is-form-of-courage.html"/>
              </a:rPr>
              <a:t>This Photo</a:t>
            </a:r>
            <a:r>
              <a:rPr kumimoji="0" lang="en-US" sz="900" b="0" i="0" u="none" strike="noStrike" kern="1200" cap="none" spc="0" normalizeH="0" baseline="0" noProof="0">
                <a:ln>
                  <a:noFill/>
                </a:ln>
                <a:solidFill>
                  <a:srgbClr val="000000"/>
                </a:solidFill>
                <a:effectLst/>
                <a:uLnTx/>
                <a:uFillTx/>
                <a:latin typeface="Comic Sans MS"/>
                <a:ea typeface="+mn-ea"/>
                <a:cs typeface="Arial"/>
              </a:rPr>
              <a:t> by Unknown Author is licensed under </a:t>
            </a:r>
            <a:r>
              <a:rPr kumimoji="0" lang="en-US" sz="900" b="0" i="0" u="none" strike="noStrike" kern="1200" cap="none" spc="0" normalizeH="0" baseline="0" noProof="0">
                <a:ln>
                  <a:noFill/>
                </a:ln>
                <a:solidFill>
                  <a:srgbClr val="000000"/>
                </a:solidFill>
                <a:effectLst/>
                <a:uLnTx/>
                <a:uFillTx/>
                <a:latin typeface="Comic Sans MS"/>
                <a:ea typeface="+mn-ea"/>
                <a:cs typeface="Arial"/>
                <a:hlinkClick r:id="rId4" tooltip="https://creativecommons.org/licenses/by-nc-nd/3.0/"/>
              </a:rPr>
              <a:t>CC BY-NC-ND</a:t>
            </a:r>
            <a:endParaRPr kumimoji="0" lang="en-US" sz="900" b="0" i="0" u="none" strike="noStrike" kern="1200" cap="none" spc="0" normalizeH="0" baseline="0" noProof="0">
              <a:ln>
                <a:noFill/>
              </a:ln>
              <a:solidFill>
                <a:srgbClr val="000000"/>
              </a:solidFill>
              <a:effectLst/>
              <a:uLnTx/>
              <a:uFillTx/>
              <a:latin typeface="Comic Sans MS"/>
              <a:ea typeface="+mn-ea"/>
              <a:cs typeface="Arial"/>
            </a:endParaRPr>
          </a:p>
        </p:txBody>
      </p:sp>
    </p:spTree>
    <p:extLst>
      <p:ext uri="{BB962C8B-B14F-4D97-AF65-F5344CB8AC3E}">
        <p14:creationId xmlns:p14="http://schemas.microsoft.com/office/powerpoint/2010/main" val="3201590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75F53-F9BB-4748-9A59-5071614C7F84}"/>
              </a:ext>
            </a:extLst>
          </p:cNvPr>
          <p:cNvSpPr>
            <a:spLocks noGrp="1"/>
          </p:cNvSpPr>
          <p:nvPr>
            <p:ph type="ctrTitle"/>
          </p:nvPr>
        </p:nvSpPr>
        <p:spPr>
          <a:xfrm>
            <a:off x="904875" y="2095499"/>
            <a:ext cx="10058400" cy="1414463"/>
          </a:xfrm>
          <a:solidFill>
            <a:srgbClr val="66FFCC"/>
          </a:solidFill>
          <a:ln>
            <a:solidFill>
              <a:srgbClr val="0070C0"/>
            </a:solidFill>
          </a:ln>
          <a:effectLst>
            <a:glow rad="63500">
              <a:schemeClr val="accent2">
                <a:satMod val="175000"/>
                <a:alpha val="40000"/>
              </a:schemeClr>
            </a:glow>
          </a:effectLst>
        </p:spPr>
        <p:txBody>
          <a:bodyPr/>
          <a:lstStyle/>
          <a:p>
            <a:r>
              <a:rPr lang="en-US" b="1" dirty="0">
                <a:solidFill>
                  <a:srgbClr val="FF0000"/>
                </a:solidFill>
                <a:latin typeface="Harrington" panose="04040505050A02020702" pitchFamily="82" charset="0"/>
              </a:rPr>
              <a:t>WHAT’S RIGHT WITH YOU?</a:t>
            </a:r>
          </a:p>
        </p:txBody>
      </p:sp>
      <p:sp>
        <p:nvSpPr>
          <p:cNvPr id="3" name="Subtitle 2">
            <a:extLst>
              <a:ext uri="{FF2B5EF4-FFF2-40B4-BE49-F238E27FC236}">
                <a16:creationId xmlns:a16="http://schemas.microsoft.com/office/drawing/2014/main" id="{EC7FF076-B4A6-4DEE-87DF-DF4396E0F536}"/>
              </a:ext>
            </a:extLst>
          </p:cNvPr>
          <p:cNvSpPr>
            <a:spLocks noGrp="1"/>
          </p:cNvSpPr>
          <p:nvPr>
            <p:ph type="subTitle" idx="1"/>
          </p:nvPr>
        </p:nvSpPr>
        <p:spPr>
          <a:xfrm>
            <a:off x="1524000" y="3602038"/>
            <a:ext cx="9144000" cy="2386068"/>
          </a:xfrm>
          <a:solidFill>
            <a:srgbClr val="FFFF66"/>
          </a:solidFill>
          <a:ln>
            <a:solidFill>
              <a:srgbClr val="FF0000"/>
            </a:solidFill>
          </a:ln>
          <a:effectLst>
            <a:glow rad="139700">
              <a:schemeClr val="accent4">
                <a:satMod val="175000"/>
                <a:alpha val="40000"/>
              </a:schemeClr>
            </a:glow>
          </a:effectLst>
        </p:spPr>
        <p:txBody>
          <a:bodyPr>
            <a:noAutofit/>
          </a:bodyPr>
          <a:lstStyle/>
          <a:p>
            <a:r>
              <a:rPr lang="en-US" sz="3200" b="1" dirty="0">
                <a:solidFill>
                  <a:srgbClr val="7030A0"/>
                </a:solidFill>
                <a:latin typeface="Harrington" panose="04040505050A02020702" pitchFamily="82" charset="0"/>
              </a:rPr>
              <a:t>Are we meant to like ourselves?</a:t>
            </a:r>
          </a:p>
          <a:p>
            <a:r>
              <a:rPr lang="en-US" sz="3200" b="1" dirty="0">
                <a:solidFill>
                  <a:srgbClr val="7030A0"/>
                </a:solidFill>
                <a:latin typeface="Harrington" panose="04040505050A02020702" pitchFamily="82" charset="0"/>
              </a:rPr>
              <a:t>Do children come to the earth with </a:t>
            </a:r>
          </a:p>
          <a:p>
            <a:r>
              <a:rPr lang="en-US" sz="3200" b="1" dirty="0">
                <a:solidFill>
                  <a:srgbClr val="7030A0"/>
                </a:solidFill>
                <a:latin typeface="Harrington" panose="04040505050A02020702" pitchFamily="82" charset="0"/>
              </a:rPr>
              <a:t>positive self regard?</a:t>
            </a:r>
          </a:p>
          <a:p>
            <a:r>
              <a:rPr lang="en-US" sz="3200" b="1" dirty="0">
                <a:solidFill>
                  <a:srgbClr val="7030A0"/>
                </a:solidFill>
                <a:latin typeface="Harrington" panose="04040505050A02020702" pitchFamily="82" charset="0"/>
              </a:rPr>
              <a:t>Were you encouraged to like yourself? Do you?</a:t>
            </a:r>
          </a:p>
          <a:p>
            <a:endParaRPr lang="en-US" sz="3200" b="1" dirty="0">
              <a:solidFill>
                <a:srgbClr val="7030A0"/>
              </a:solidFill>
              <a:latin typeface="Harrington" panose="04040505050A02020702" pitchFamily="82" charset="0"/>
            </a:endParaRPr>
          </a:p>
          <a:p>
            <a:endParaRPr lang="en-US" sz="3200" b="1" dirty="0">
              <a:solidFill>
                <a:srgbClr val="0070C0"/>
              </a:solidFill>
              <a:latin typeface="Harrington" panose="04040505050A02020702" pitchFamily="82" charset="0"/>
            </a:endParaRPr>
          </a:p>
        </p:txBody>
      </p:sp>
    </p:spTree>
    <p:extLst>
      <p:ext uri="{BB962C8B-B14F-4D97-AF65-F5344CB8AC3E}">
        <p14:creationId xmlns:p14="http://schemas.microsoft.com/office/powerpoint/2010/main" val="237281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3">
                                            <p:txEl>
                                              <p:pRg st="0" end="0"/>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3">
                                            <p:txEl>
                                              <p:pRg st="1" end="1"/>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3">
                                            <p:txEl>
                                              <p:pRg st="2" end="2"/>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3">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FE1EE-73DE-4219-95E8-B6C2862C0A54}"/>
              </a:ext>
            </a:extLst>
          </p:cNvPr>
          <p:cNvSpPr>
            <a:spLocks noGrp="1"/>
          </p:cNvSpPr>
          <p:nvPr>
            <p:ph type="title"/>
          </p:nvPr>
        </p:nvSpPr>
        <p:spPr/>
        <p:txBody>
          <a:bodyPr/>
          <a:lstStyle/>
          <a:p>
            <a:r>
              <a:rPr lang="en-US" i="0" dirty="0">
                <a:solidFill>
                  <a:schemeClr val="accent3">
                    <a:lumMod val="75000"/>
                  </a:schemeClr>
                </a:solidFill>
              </a:rPr>
              <a:t>Do children naturally like &amp; trust themselves?</a:t>
            </a:r>
            <a:br>
              <a:rPr lang="en-US" i="0" dirty="0">
                <a:solidFill>
                  <a:schemeClr val="accent3">
                    <a:lumMod val="75000"/>
                  </a:schemeClr>
                </a:solidFill>
              </a:rPr>
            </a:br>
            <a:br>
              <a:rPr lang="en-US" i="0" dirty="0">
                <a:solidFill>
                  <a:schemeClr val="accent3">
                    <a:lumMod val="75000"/>
                  </a:schemeClr>
                </a:solidFill>
              </a:rPr>
            </a:br>
            <a:r>
              <a:rPr lang="en-US" i="0" dirty="0">
                <a:solidFill>
                  <a:schemeClr val="accent3">
                    <a:lumMod val="75000"/>
                  </a:schemeClr>
                </a:solidFill>
              </a:rPr>
              <a:t>Do adults?</a:t>
            </a:r>
            <a:br>
              <a:rPr lang="en-US" i="0" dirty="0">
                <a:solidFill>
                  <a:schemeClr val="accent3">
                    <a:lumMod val="75000"/>
                  </a:schemeClr>
                </a:solidFill>
              </a:rPr>
            </a:br>
            <a:br>
              <a:rPr lang="en-US" i="0" dirty="0">
                <a:solidFill>
                  <a:schemeClr val="accent3">
                    <a:lumMod val="75000"/>
                  </a:schemeClr>
                </a:solidFill>
              </a:rPr>
            </a:br>
            <a:r>
              <a:rPr lang="en-US" i="0" dirty="0">
                <a:solidFill>
                  <a:schemeClr val="accent3">
                    <a:lumMod val="75000"/>
                  </a:schemeClr>
                </a:solidFill>
              </a:rPr>
              <a:t>What’s going on?</a:t>
            </a:r>
          </a:p>
        </p:txBody>
      </p:sp>
    </p:spTree>
    <p:extLst>
      <p:ext uri="{BB962C8B-B14F-4D97-AF65-F5344CB8AC3E}">
        <p14:creationId xmlns:p14="http://schemas.microsoft.com/office/powerpoint/2010/main" val="317444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bstract image">
            <a:extLst>
              <a:ext uri="{FF2B5EF4-FFF2-40B4-BE49-F238E27FC236}">
                <a16:creationId xmlns:a16="http://schemas.microsoft.com/office/drawing/2014/main" id="{6D3BA21E-E6C8-4E14-8E53-C5DF567E9D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67512" y="-392169"/>
            <a:ext cx="12191979" cy="6857990"/>
          </a:xfrm>
          <a:prstGeom prst="rect">
            <a:avLst/>
          </a:prstGeom>
        </p:spPr>
      </p:pic>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937329" y="552450"/>
            <a:ext cx="5445689" cy="3428473"/>
          </a:xfrm>
          <a:solidFill>
            <a:srgbClr val="00B050"/>
          </a:solidFill>
          <a:ln>
            <a:solidFill>
              <a:srgbClr val="FF00FF"/>
            </a:solidFill>
          </a:ln>
        </p:spPr>
        <p:txBody>
          <a:bodyPr>
            <a:normAutofit/>
          </a:bodyPr>
          <a:lstStyle/>
          <a:p>
            <a:r>
              <a:rPr lang="en-US" sz="3600" b="1" dirty="0">
                <a:solidFill>
                  <a:srgbClr val="FF0000"/>
                </a:solidFill>
                <a:latin typeface="Arial" panose="020B0604020202020204" pitchFamily="34" charset="0"/>
                <a:ea typeface="Ebrima" panose="02000000000000000000" pitchFamily="2" charset="0"/>
                <a:cs typeface="Arial" panose="020B0604020202020204" pitchFamily="34" charset="0"/>
              </a:rPr>
              <a:t> thank you FOR using what’s right w you to help heal a </a:t>
            </a:r>
            <a:br>
              <a:rPr lang="en-US" sz="3600" b="1" dirty="0">
                <a:solidFill>
                  <a:srgbClr val="FF0000"/>
                </a:solidFill>
                <a:latin typeface="Arial" panose="020B0604020202020204" pitchFamily="34" charset="0"/>
                <a:ea typeface="Ebrima" panose="02000000000000000000" pitchFamily="2" charset="0"/>
                <a:cs typeface="Arial" panose="020B0604020202020204" pitchFamily="34" charset="0"/>
              </a:rPr>
            </a:br>
            <a:r>
              <a:rPr lang="en-US" sz="3600" b="1" dirty="0">
                <a:solidFill>
                  <a:srgbClr val="FF0000"/>
                </a:solidFill>
                <a:latin typeface="Arial" panose="020B0604020202020204" pitchFamily="34" charset="0"/>
                <a:ea typeface="Ebrima" panose="02000000000000000000" pitchFamily="2" charset="0"/>
                <a:cs typeface="Arial" panose="020B0604020202020204" pitchFamily="34" charset="0"/>
              </a:rPr>
              <a:t>topsy-turvy world by</a:t>
            </a:r>
            <a:br>
              <a:rPr lang="en-US" sz="4400" b="1" dirty="0">
                <a:solidFill>
                  <a:srgbClr val="FF0000"/>
                </a:solidFill>
                <a:latin typeface="Arial" panose="020B0604020202020204" pitchFamily="34" charset="0"/>
                <a:ea typeface="Ebrima" panose="02000000000000000000" pitchFamily="2" charset="0"/>
                <a:cs typeface="Arial" panose="020B0604020202020204" pitchFamily="34" charset="0"/>
              </a:rPr>
            </a:br>
            <a:r>
              <a:rPr lang="en-US" sz="2800" b="1" dirty="0">
                <a:solidFill>
                  <a:srgbClr val="FF0000"/>
                </a:solidFill>
                <a:latin typeface="Papyrus" panose="03070502060502030205" pitchFamily="66" charset="0"/>
                <a:ea typeface="Ebrima" panose="02000000000000000000" pitchFamily="2" charset="0"/>
                <a:cs typeface="Ebrima" panose="02000000000000000000" pitchFamily="2" charset="0"/>
              </a:rPr>
              <a:t>                                 </a:t>
            </a:r>
            <a:endParaRPr lang="en-US" sz="1200" b="1" dirty="0">
              <a:solidFill>
                <a:srgbClr val="FFFF00"/>
              </a:solidFill>
              <a:latin typeface="Papyrus" panose="03070502060502030205" pitchFamily="66" charset="0"/>
              <a:ea typeface="Ebrima" panose="02000000000000000000" pitchFamily="2" charset="0"/>
              <a:cs typeface="Ebrima" panose="02000000000000000000" pitchFamily="2" charset="0"/>
            </a:endParaRP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361951" y="3429001"/>
            <a:ext cx="6505574" cy="3036820"/>
          </a:xfrm>
          <a:solidFill>
            <a:srgbClr val="0070C0"/>
          </a:solidFill>
          <a:ln>
            <a:solidFill>
              <a:srgbClr val="FF00FF"/>
            </a:solidFill>
          </a:ln>
        </p:spPr>
        <p:txBody>
          <a:bodyPr>
            <a:noAutofit/>
          </a:bodyPr>
          <a:lstStyle/>
          <a:p>
            <a:r>
              <a:rPr lang="en-US" sz="4400" b="1" dirty="0">
                <a:solidFill>
                  <a:srgbClr val="FFFF00"/>
                </a:solidFill>
                <a:latin typeface="Harrington" panose="04040505050A02020702" pitchFamily="82" charset="0"/>
                <a:cs typeface="Arial" panose="020B0604020202020204" pitchFamily="34" charset="0"/>
              </a:rPr>
              <a:t>DEVOTING YOUR LIFE TO MAKING A DIFFERENCE TO CHILDREN &amp; FAMILIES</a:t>
            </a:r>
          </a:p>
        </p:txBody>
      </p:sp>
    </p:spTree>
    <p:extLst>
      <p:ext uri="{BB962C8B-B14F-4D97-AF65-F5344CB8AC3E}">
        <p14:creationId xmlns:p14="http://schemas.microsoft.com/office/powerpoint/2010/main" val="17069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Picture Placeholder 5">
            <a:extLst>
              <a:ext uri="{FF2B5EF4-FFF2-40B4-BE49-F238E27FC236}">
                <a16:creationId xmlns:a16="http://schemas.microsoft.com/office/drawing/2014/main" id="{1B390CE8-4BE7-45CB-AB07-C7CFFE640F3A}"/>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p:blipFill>
        <p:spPr>
          <a:xfrm>
            <a:off x="952500" y="76201"/>
            <a:ext cx="9715500" cy="6296024"/>
          </a:xfrm>
          <a:ln>
            <a:solidFill>
              <a:srgbClr val="FF0000"/>
            </a:solidFill>
          </a:ln>
        </p:spPr>
      </p:pic>
      <p:sp>
        <p:nvSpPr>
          <p:cNvPr id="4" name="Text Placeholder 3"/>
          <p:cNvSpPr>
            <a:spLocks noGrp="1"/>
          </p:cNvSpPr>
          <p:nvPr>
            <p:ph type="body" sz="half" idx="2"/>
          </p:nvPr>
        </p:nvSpPr>
        <p:spPr>
          <a:xfrm>
            <a:off x="0" y="6215062"/>
            <a:ext cx="12192000" cy="566738"/>
          </a:xfrm>
          <a:solidFill>
            <a:srgbClr val="FFFF00"/>
          </a:solidFill>
        </p:spPr>
        <p:txBody>
          <a:bodyPr>
            <a:noAutofit/>
          </a:bodyPr>
          <a:lstStyle/>
          <a:p>
            <a:pPr algn="ctr"/>
            <a:r>
              <a:rPr lang="en-US" sz="2800" b="1" dirty="0">
                <a:solidFill>
                  <a:srgbClr val="FF0000"/>
                </a:solidFill>
                <a:latin typeface="AR CARTER" panose="02000000000000000000" pitchFamily="2" charset="0"/>
              </a:rPr>
              <a:t>If we do not feel loved for who we are, where do we go?</a:t>
            </a:r>
          </a:p>
        </p:txBody>
      </p:sp>
    </p:spTree>
    <p:extLst>
      <p:ext uri="{BB962C8B-B14F-4D97-AF65-F5344CB8AC3E}">
        <p14:creationId xmlns:p14="http://schemas.microsoft.com/office/powerpoint/2010/main" val="403882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ctrTitle"/>
          </p:nvPr>
        </p:nvSpPr>
        <p:spPr>
          <a:xfrm>
            <a:off x="2697163" y="1284109"/>
            <a:ext cx="7772400" cy="1200329"/>
          </a:xfrm>
        </p:spPr>
        <p:txBody>
          <a:bodyPr/>
          <a:lstStyle/>
          <a:p>
            <a:pPr eaLnBrk="1" hangingPunct="1"/>
            <a:r>
              <a:rPr lang="en-US" altLang="en-US" dirty="0"/>
              <a:t>BRAIN MATTERS</a:t>
            </a:r>
          </a:p>
        </p:txBody>
      </p:sp>
      <p:sp>
        <p:nvSpPr>
          <p:cNvPr id="38915" name="Rectangle 3"/>
          <p:cNvSpPr>
            <a:spLocks noGrp="1" noChangeArrowheads="1"/>
          </p:cNvSpPr>
          <p:nvPr>
            <p:ph type="subTitle" idx="1"/>
          </p:nvPr>
        </p:nvSpPr>
        <p:spPr>
          <a:xfrm>
            <a:off x="1555751" y="3886200"/>
            <a:ext cx="8534400" cy="2686050"/>
          </a:xfrm>
          <a:solidFill>
            <a:schemeClr val="accent1">
              <a:lumMod val="60000"/>
              <a:lumOff val="40000"/>
            </a:schemeClr>
          </a:solidFill>
        </p:spPr>
        <p:txBody>
          <a:bodyPr/>
          <a:lstStyle/>
          <a:p>
            <a:pPr marL="457200" indent="-457200" eaLnBrk="1" hangingPunct="1">
              <a:buFont typeface="Arial" panose="020B0604020202020204" pitchFamily="34" charset="0"/>
              <a:buChar char="•"/>
              <a:defRPr/>
            </a:pPr>
            <a:r>
              <a:rPr lang="en-US" sz="3200" dirty="0">
                <a:solidFill>
                  <a:srgbClr val="FFFF00"/>
                </a:solidFill>
              </a:rPr>
              <a:t>What transpires inside us when we are put down/shamed vs when we are seen, honored and respected?</a:t>
            </a:r>
          </a:p>
          <a:p>
            <a:pPr marL="457200" indent="-457200" eaLnBrk="1" hangingPunct="1">
              <a:buFont typeface="Arial" panose="020B0604020202020204" pitchFamily="34" charset="0"/>
              <a:buChar char="•"/>
              <a:defRPr/>
            </a:pPr>
            <a:r>
              <a:rPr lang="en-US" sz="3200" dirty="0">
                <a:solidFill>
                  <a:srgbClr val="FFFF00"/>
                </a:solidFill>
              </a:rPr>
              <a:t>How the brain responds to care vs cruelty</a:t>
            </a:r>
          </a:p>
          <a:p>
            <a:pPr marL="457200" indent="-457200" eaLnBrk="1" hangingPunct="1">
              <a:buFont typeface="Arial" panose="020B0604020202020204" pitchFamily="34" charset="0"/>
              <a:buChar char="•"/>
              <a:defRPr/>
            </a:pPr>
            <a:endParaRPr lang="en-US" sz="3200" dirty="0">
              <a:solidFill>
                <a:srgbClr val="FFFF00"/>
              </a:solidFill>
            </a:endParaRPr>
          </a:p>
        </p:txBody>
      </p:sp>
    </p:spTree>
    <p:extLst>
      <p:ext uri="{BB962C8B-B14F-4D97-AF65-F5344CB8AC3E}">
        <p14:creationId xmlns:p14="http://schemas.microsoft.com/office/powerpoint/2010/main" val="3584285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wheel(1)">
                                      <p:cBhvr>
                                        <p:cTn id="7" dur="2000"/>
                                        <p:tgtEl>
                                          <p:spTgt spid="389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8915">
                                            <p:txEl>
                                              <p:pRg st="1" end="1"/>
                                            </p:txEl>
                                          </p:spTgt>
                                        </p:tgtEl>
                                        <p:attrNameLst>
                                          <p:attrName>style.visibility</p:attrName>
                                        </p:attrNameLst>
                                      </p:cBhvr>
                                      <p:to>
                                        <p:strVal val="visible"/>
                                      </p:to>
                                    </p:set>
                                    <p:animEffect transition="in" filter="wheel(1)">
                                      <p:cBhvr>
                                        <p:cTn id="12" dur="2000"/>
                                        <p:tgtEl>
                                          <p:spTgt spid="389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2"/>
            <a:ext cx="12046688" cy="1265239"/>
          </a:xfrm>
          <a:solidFill>
            <a:srgbClr val="FF0000"/>
          </a:solidFill>
          <a:ln>
            <a:solidFill>
              <a:schemeClr val="tx1"/>
            </a:solidFill>
          </a:ln>
        </p:spPr>
        <p:txBody>
          <a:bodyPr>
            <a:normAutofit/>
          </a:bodyPr>
          <a:lstStyle/>
          <a:p>
            <a:pPr algn="ctr"/>
            <a:r>
              <a:rPr lang="en-US" sz="3600" b="1" dirty="0">
                <a:latin typeface="Castellar" panose="020A0402060406010301" pitchFamily="18" charset="0"/>
              </a:rPr>
              <a:t> </a:t>
            </a:r>
            <a:r>
              <a:rPr lang="en-US" sz="3600" b="1" dirty="0">
                <a:solidFill>
                  <a:prstClr val="black"/>
                </a:solidFill>
                <a:latin typeface="Castellar" panose="020A0402060406010301" pitchFamily="18" charset="0"/>
              </a:rPr>
              <a:t>hope reframes </a:t>
            </a:r>
            <a:r>
              <a:rPr lang="en-US" sz="3600" b="1" dirty="0">
                <a:latin typeface="Castellar" panose="020A0402060406010301" pitchFamily="18" charset="0"/>
              </a:rPr>
              <a:t>			fear, SHAME drain</a:t>
            </a:r>
            <a:br>
              <a:rPr lang="en-US" sz="3600" b="1" dirty="0">
                <a:latin typeface="Castellar" panose="020A0402060406010301" pitchFamily="18" charset="0"/>
              </a:rPr>
            </a:br>
            <a:r>
              <a:rPr lang="en-US" sz="3600" b="1" dirty="0">
                <a:latin typeface="Castellar" panose="020A0402060406010301" pitchFamily="18" charset="0"/>
              </a:rPr>
              <a:t> OUR BRAINS</a:t>
            </a:r>
          </a:p>
        </p:txBody>
      </p:sp>
      <p:sp>
        <p:nvSpPr>
          <p:cNvPr id="3" name="Text Placeholder 2"/>
          <p:cNvSpPr>
            <a:spLocks noGrp="1"/>
          </p:cNvSpPr>
          <p:nvPr>
            <p:ph type="body" idx="1"/>
          </p:nvPr>
        </p:nvSpPr>
        <p:spPr>
          <a:xfrm>
            <a:off x="38661" y="1417641"/>
            <a:ext cx="5984684" cy="1087434"/>
          </a:xfrm>
          <a:solidFill>
            <a:schemeClr val="tx2">
              <a:lumMod val="40000"/>
              <a:lumOff val="60000"/>
            </a:schemeClr>
          </a:solidFill>
          <a:ln w="28575">
            <a:solidFill>
              <a:schemeClr val="tx1"/>
            </a:solidFill>
          </a:ln>
        </p:spPr>
        <p:txBody>
          <a:bodyPr/>
          <a:lstStyle/>
          <a:p>
            <a:pPr algn="ctr"/>
            <a:r>
              <a:rPr lang="en-US" dirty="0"/>
              <a:t>HOPE-Based</a:t>
            </a:r>
          </a:p>
          <a:p>
            <a:pPr algn="ctr"/>
            <a:r>
              <a:rPr lang="en-US" dirty="0"/>
              <a:t>ACTOR believes in possibilities</a:t>
            </a:r>
          </a:p>
        </p:txBody>
      </p:sp>
      <p:sp>
        <p:nvSpPr>
          <p:cNvPr id="5" name="Text Placeholder 4"/>
          <p:cNvSpPr>
            <a:spLocks noGrp="1"/>
          </p:cNvSpPr>
          <p:nvPr>
            <p:ph type="body" sz="quarter" idx="3"/>
          </p:nvPr>
        </p:nvSpPr>
        <p:spPr>
          <a:xfrm>
            <a:off x="6183744" y="1417641"/>
            <a:ext cx="5862943" cy="999556"/>
          </a:xfrm>
          <a:solidFill>
            <a:srgbClr val="FFFF00"/>
          </a:solidFill>
          <a:ln w="28575">
            <a:solidFill>
              <a:schemeClr val="tx1"/>
            </a:solidFill>
          </a:ln>
        </p:spPr>
        <p:txBody>
          <a:bodyPr>
            <a:normAutofit/>
          </a:bodyPr>
          <a:lstStyle/>
          <a:p>
            <a:pPr algn="ctr"/>
            <a:r>
              <a:rPr lang="en-US" dirty="0"/>
              <a:t>FEAR-Based </a:t>
            </a:r>
          </a:p>
          <a:p>
            <a:pPr algn="ctr"/>
            <a:r>
              <a:rPr lang="en-US" dirty="0"/>
              <a:t>REACTOR dreads harsh judgment</a:t>
            </a:r>
          </a:p>
        </p:txBody>
      </p:sp>
      <p:pic>
        <p:nvPicPr>
          <p:cNvPr id="4099" name="Picture 3" descr="stress brain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476860"/>
            <a:ext cx="6023345" cy="26400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4100" name="Picture 4"/>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6217740" y="2461070"/>
            <a:ext cx="5862942" cy="26374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Lst>
        </p:spPr>
      </p:pic>
      <p:sp>
        <p:nvSpPr>
          <p:cNvPr id="9" name="Rectangle 8"/>
          <p:cNvSpPr/>
          <p:nvPr/>
        </p:nvSpPr>
        <p:spPr>
          <a:xfrm>
            <a:off x="6183744" y="5257799"/>
            <a:ext cx="5692821" cy="19082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Blood pools in amygdala, triggering “flight or fight; freeze or fawn, float” response, robbing Executive Function by up to 95% of capacity to problem solve,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stay professional. Autonomic response feels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out-of-control, panicky, can’t “think straight”.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6" name="Content Placeholder 5">
            <a:extLst>
              <a:ext uri="{FF2B5EF4-FFF2-40B4-BE49-F238E27FC236}">
                <a16:creationId xmlns:a16="http://schemas.microsoft.com/office/drawing/2014/main" id="{B9F37818-7473-403B-852D-0440E3418746}"/>
              </a:ext>
            </a:extLst>
          </p:cNvPr>
          <p:cNvSpPr>
            <a:spLocks noGrp="1"/>
          </p:cNvSpPr>
          <p:nvPr>
            <p:ph sz="half" idx="2"/>
          </p:nvPr>
        </p:nvSpPr>
        <p:spPr>
          <a:xfrm>
            <a:off x="38661" y="5305646"/>
            <a:ext cx="5958915" cy="1552353"/>
          </a:xfrm>
        </p:spPr>
        <p:txBody>
          <a:bodyPr>
            <a:normAutofit/>
          </a:bodyPr>
          <a:lstStyle/>
          <a:p>
            <a:pPr marL="0" indent="0">
              <a:buNone/>
            </a:pPr>
            <a:r>
              <a:rPr lang="en-US" sz="2400" dirty="0"/>
              <a:t>Blood pumps evenly to all parts of brain, fueling all functions, flowing to pre-frontal cortex Executive Function for perspective, creativity, innovation, optimism, clarity, HOPE.</a:t>
            </a:r>
          </a:p>
        </p:txBody>
      </p:sp>
    </p:spTree>
    <p:extLst>
      <p:ext uri="{BB962C8B-B14F-4D97-AF65-F5344CB8AC3E}">
        <p14:creationId xmlns:p14="http://schemas.microsoft.com/office/powerpoint/2010/main" val="68179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1" y="838202"/>
            <a:ext cx="5100438" cy="1662113"/>
          </a:xfrm>
        </p:spPr>
        <p:txBody>
          <a:bodyPr>
            <a:noAutofit/>
          </a:bodyPr>
          <a:lstStyle/>
          <a:p>
            <a:pPr algn="ctr"/>
            <a:br>
              <a:rPr lang="en-US" sz="3600" b="1" dirty="0">
                <a:solidFill>
                  <a:srgbClr val="FF0000"/>
                </a:solidFill>
                <a:latin typeface="AR HERMANN" panose="02000000000000000000" pitchFamily="2" charset="0"/>
              </a:rPr>
            </a:br>
            <a:r>
              <a:rPr lang="en-US" sz="3600" b="1" dirty="0">
                <a:solidFill>
                  <a:schemeClr val="bg2">
                    <a:lumMod val="50000"/>
                  </a:schemeClr>
                </a:solidFill>
                <a:latin typeface="AR HERMANN" panose="02000000000000000000" pitchFamily="2" charset="0"/>
              </a:rPr>
              <a:t>Let your brain </a:t>
            </a:r>
            <a:br>
              <a:rPr lang="en-US" sz="3600" b="1" dirty="0">
                <a:solidFill>
                  <a:schemeClr val="bg2">
                    <a:lumMod val="50000"/>
                  </a:schemeClr>
                </a:solidFill>
                <a:latin typeface="AR HERMANN" panose="02000000000000000000" pitchFamily="2" charset="0"/>
              </a:rPr>
            </a:br>
            <a:r>
              <a:rPr lang="en-US" sz="3600" b="1" dirty="0">
                <a:solidFill>
                  <a:schemeClr val="bg2">
                    <a:lumMod val="50000"/>
                  </a:schemeClr>
                </a:solidFill>
                <a:latin typeface="AR HERMANN" panose="02000000000000000000" pitchFamily="2" charset="0"/>
              </a:rPr>
              <a:t>help you recover:</a:t>
            </a:r>
            <a:br>
              <a:rPr lang="en-US" sz="3600" b="1" dirty="0">
                <a:solidFill>
                  <a:schemeClr val="bg2">
                    <a:lumMod val="50000"/>
                  </a:schemeClr>
                </a:solidFill>
                <a:latin typeface="AR HERMANN" panose="02000000000000000000" pitchFamily="2" charset="0"/>
              </a:rPr>
            </a:br>
            <a:r>
              <a:rPr lang="en-US" sz="5400" b="1" dirty="0">
                <a:solidFill>
                  <a:srgbClr val="FF3399"/>
                </a:solidFill>
                <a:latin typeface="AR HERMANN" panose="02000000000000000000" pitchFamily="2" charset="0"/>
              </a:rPr>
              <a:t>Humor</a:t>
            </a:r>
            <a:r>
              <a:rPr lang="en-US" sz="4400" b="1" dirty="0">
                <a:solidFill>
                  <a:srgbClr val="FF3399"/>
                </a:solidFill>
                <a:latin typeface="AR HERMANN" panose="02000000000000000000" pitchFamily="2" charset="0"/>
              </a:rPr>
              <a:t> </a:t>
            </a:r>
            <a:r>
              <a:rPr lang="en-US" sz="3600" b="1" dirty="0">
                <a:solidFill>
                  <a:srgbClr val="FF0000"/>
                </a:solidFill>
                <a:latin typeface="AR HERMANN" panose="02000000000000000000" pitchFamily="2" charset="0"/>
              </a:rPr>
              <a:t>&amp; Laughter</a:t>
            </a:r>
            <a:endParaRPr lang="en-US" sz="3600" b="1" dirty="0">
              <a:solidFill>
                <a:schemeClr val="bg2">
                  <a:lumMod val="50000"/>
                </a:schemeClr>
              </a:solidFill>
              <a:latin typeface="AR HERMANN" panose="02000000000000000000" pitchFamily="2" charset="0"/>
            </a:endParaRPr>
          </a:p>
        </p:txBody>
      </p:sp>
      <p:sp>
        <p:nvSpPr>
          <p:cNvPr id="3" name="Text Placeholder 2"/>
          <p:cNvSpPr>
            <a:spLocks noGrp="1"/>
          </p:cNvSpPr>
          <p:nvPr>
            <p:ph type="body" sz="half" idx="2"/>
          </p:nvPr>
        </p:nvSpPr>
        <p:spPr>
          <a:xfrm>
            <a:off x="1981203" y="2500314"/>
            <a:ext cx="4033635" cy="3976689"/>
          </a:xfrm>
          <a:solidFill>
            <a:schemeClr val="tx2">
              <a:lumMod val="60000"/>
              <a:lumOff val="40000"/>
            </a:schemeClr>
          </a:solidFill>
        </p:spPr>
        <p:txBody>
          <a:bodyPr>
            <a:normAutofit lnSpcReduction="10000"/>
          </a:bodyPr>
          <a:lstStyle/>
          <a:p>
            <a:pPr>
              <a:buClr>
                <a:srgbClr val="FF00FF"/>
              </a:buClr>
              <a:buFont typeface="Wingdings" pitchFamily="2" charset="2"/>
              <a:buChar char="v"/>
            </a:pPr>
            <a:r>
              <a:rPr lang="en-US" altLang="en-US" sz="2800" b="1" dirty="0">
                <a:solidFill>
                  <a:schemeClr val="bg1"/>
                </a:solidFill>
                <a:latin typeface="Bradley Hand ITC" pitchFamily="66" charset="0"/>
              </a:rPr>
              <a:t>Trigger </a:t>
            </a:r>
            <a:r>
              <a:rPr lang="en-US" altLang="en-US" sz="2800" b="1" dirty="0">
                <a:solidFill>
                  <a:srgbClr val="FF0000"/>
                </a:solidFill>
                <a:latin typeface="Bradley Hand ITC" pitchFamily="66" charset="0"/>
              </a:rPr>
              <a:t>prefrontal cortex </a:t>
            </a:r>
            <a:r>
              <a:rPr lang="en-US" altLang="en-US" sz="2800" b="1" dirty="0">
                <a:solidFill>
                  <a:schemeClr val="bg1">
                    <a:lumMod val="95000"/>
                  </a:schemeClr>
                </a:solidFill>
                <a:latin typeface="Bradley Hand ITC" pitchFamily="66" charset="0"/>
              </a:rPr>
              <a:t>or executive function activity</a:t>
            </a:r>
          </a:p>
          <a:p>
            <a:pPr>
              <a:buClr>
                <a:srgbClr val="FF00FF"/>
              </a:buClr>
              <a:buFont typeface="Wingdings" pitchFamily="2" charset="2"/>
              <a:buChar char="v"/>
            </a:pPr>
            <a:r>
              <a:rPr lang="en-US" altLang="en-US" sz="2800" b="1" dirty="0">
                <a:solidFill>
                  <a:schemeClr val="bg1"/>
                </a:solidFill>
                <a:latin typeface="Bradley Hand ITC" pitchFamily="66" charset="0"/>
              </a:rPr>
              <a:t>Our</a:t>
            </a:r>
            <a:r>
              <a:rPr lang="en-US" altLang="en-US" sz="2800" b="1" dirty="0">
                <a:solidFill>
                  <a:srgbClr val="660033"/>
                </a:solidFill>
                <a:latin typeface="Bradley Hand ITC" pitchFamily="66" charset="0"/>
              </a:rPr>
              <a:t> </a:t>
            </a:r>
            <a:r>
              <a:rPr lang="en-US" altLang="en-US" sz="2800" b="1" dirty="0">
                <a:solidFill>
                  <a:srgbClr val="FF0000"/>
                </a:solidFill>
                <a:latin typeface="Bradley Hand ITC" pitchFamily="66" charset="0"/>
              </a:rPr>
              <a:t>prefrontal cortex </a:t>
            </a:r>
            <a:r>
              <a:rPr lang="en-US" altLang="en-US" sz="2800" b="1" dirty="0">
                <a:solidFill>
                  <a:schemeClr val="bg1">
                    <a:lumMod val="95000"/>
                  </a:schemeClr>
                </a:solidFill>
                <a:latin typeface="Bradley Hand ITC" pitchFamily="66" charset="0"/>
              </a:rPr>
              <a:t>is the locus of new ideas, problem solving acumen, humor, generosity, optimism </a:t>
            </a:r>
            <a:r>
              <a:rPr lang="en-US" altLang="en-US" sz="2800" b="1" dirty="0">
                <a:solidFill>
                  <a:srgbClr val="FF00FF"/>
                </a:solidFill>
                <a:latin typeface="Bradley Hand ITC" pitchFamily="66" charset="0"/>
              </a:rPr>
              <a:t>&amp; </a:t>
            </a:r>
            <a:r>
              <a:rPr lang="en-US" altLang="en-US" sz="2800" b="1" dirty="0">
                <a:solidFill>
                  <a:schemeClr val="bg1">
                    <a:lumMod val="95000"/>
                  </a:schemeClr>
                </a:solidFill>
                <a:latin typeface="Bradley Hand ITC" pitchFamily="66" charset="0"/>
              </a:rPr>
              <a:t>vision for a better future.</a:t>
            </a:r>
          </a:p>
          <a:p>
            <a:endParaRPr lang="en-US" dirty="0"/>
          </a:p>
        </p:txBody>
      </p:sp>
      <p:sp>
        <p:nvSpPr>
          <p:cNvPr id="4" name="Picture Placeholder 3"/>
          <p:cNvSpPr>
            <a:spLocks noGrp="1"/>
          </p:cNvSpPr>
          <p:nvPr>
            <p:ph type="pic" sz="quarter" idx="14"/>
          </p:nvPr>
        </p:nvSpPr>
        <p:spPr/>
      </p:sp>
      <p:pic>
        <p:nvPicPr>
          <p:cNvPr id="1026" name="Picture 2" descr="C:\Users\Holly Elissa\AppData\Local\Microsoft\Windows\Temporary Internet Files\Content.IE5\GV411GHP\MC90031821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533400"/>
            <a:ext cx="4876800"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1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2"/>
            <a:ext cx="12046688" cy="1265239"/>
          </a:xfrm>
          <a:solidFill>
            <a:srgbClr val="FF0000"/>
          </a:solidFill>
          <a:ln>
            <a:solidFill>
              <a:schemeClr val="tx1"/>
            </a:solidFill>
          </a:ln>
        </p:spPr>
        <p:txBody>
          <a:bodyPr>
            <a:normAutofit/>
          </a:bodyPr>
          <a:lstStyle/>
          <a:p>
            <a:pPr algn="ctr"/>
            <a:r>
              <a:rPr lang="en-US" sz="3600" b="1" dirty="0">
                <a:latin typeface="Castellar" panose="020A0402060406010301" pitchFamily="18" charset="0"/>
              </a:rPr>
              <a:t>Brain defaults to fear (m. </a:t>
            </a:r>
            <a:r>
              <a:rPr lang="en-US" sz="3600" b="1" dirty="0" err="1">
                <a:latin typeface="Castellar" panose="020A0402060406010301" pitchFamily="18" charset="0"/>
              </a:rPr>
              <a:t>lieberman</a:t>
            </a:r>
            <a:r>
              <a:rPr lang="en-US" sz="3600" b="1" dirty="0">
                <a:latin typeface="Castellar" panose="020A0402060406010301" pitchFamily="18" charset="0"/>
              </a:rPr>
              <a:t>)</a:t>
            </a:r>
            <a:br>
              <a:rPr lang="en-US" sz="3600" b="1" dirty="0">
                <a:latin typeface="Castellar" panose="020A0402060406010301" pitchFamily="18" charset="0"/>
              </a:rPr>
            </a:br>
            <a:r>
              <a:rPr lang="en-US" sz="3600" b="1" dirty="0">
                <a:latin typeface="Castellar" panose="020A0402060406010301" pitchFamily="18" charset="0"/>
              </a:rPr>
              <a:t>how CAN YOU RESET YOU BRAIN?</a:t>
            </a:r>
          </a:p>
        </p:txBody>
      </p:sp>
      <p:sp>
        <p:nvSpPr>
          <p:cNvPr id="3" name="Text Placeholder 2"/>
          <p:cNvSpPr>
            <a:spLocks noGrp="1"/>
          </p:cNvSpPr>
          <p:nvPr>
            <p:ph type="body" idx="1"/>
          </p:nvPr>
        </p:nvSpPr>
        <p:spPr>
          <a:xfrm>
            <a:off x="38661" y="1417641"/>
            <a:ext cx="5984684" cy="1087434"/>
          </a:xfrm>
          <a:solidFill>
            <a:schemeClr val="tx2">
              <a:lumMod val="40000"/>
              <a:lumOff val="60000"/>
            </a:schemeClr>
          </a:solidFill>
          <a:ln w="28575">
            <a:solidFill>
              <a:schemeClr val="tx1"/>
            </a:solidFill>
          </a:ln>
        </p:spPr>
        <p:txBody>
          <a:bodyPr/>
          <a:lstStyle/>
          <a:p>
            <a:pPr algn="ctr"/>
            <a:r>
              <a:rPr lang="en-US" dirty="0"/>
              <a:t>HOPE-Based</a:t>
            </a:r>
          </a:p>
          <a:p>
            <a:pPr algn="ctr"/>
            <a:r>
              <a:rPr lang="en-US" dirty="0"/>
              <a:t>ACTOR believes in possibilities</a:t>
            </a:r>
          </a:p>
        </p:txBody>
      </p:sp>
      <p:sp>
        <p:nvSpPr>
          <p:cNvPr id="5" name="Text Placeholder 4"/>
          <p:cNvSpPr>
            <a:spLocks noGrp="1"/>
          </p:cNvSpPr>
          <p:nvPr>
            <p:ph type="body" sz="quarter" idx="3"/>
          </p:nvPr>
        </p:nvSpPr>
        <p:spPr>
          <a:xfrm>
            <a:off x="6183744" y="1417641"/>
            <a:ext cx="5862943" cy="999556"/>
          </a:xfrm>
          <a:solidFill>
            <a:srgbClr val="FFFF00"/>
          </a:solidFill>
          <a:ln w="28575">
            <a:solidFill>
              <a:schemeClr val="tx1"/>
            </a:solidFill>
          </a:ln>
        </p:spPr>
        <p:txBody>
          <a:bodyPr>
            <a:normAutofit/>
          </a:bodyPr>
          <a:lstStyle/>
          <a:p>
            <a:pPr algn="ctr"/>
            <a:r>
              <a:rPr lang="en-US" dirty="0"/>
              <a:t>FEAR-Based </a:t>
            </a:r>
          </a:p>
          <a:p>
            <a:pPr algn="ctr"/>
            <a:r>
              <a:rPr lang="en-US" dirty="0"/>
              <a:t>REACTOR dreads harsh judgment</a:t>
            </a:r>
          </a:p>
        </p:txBody>
      </p:sp>
      <p:pic>
        <p:nvPicPr>
          <p:cNvPr id="4099" name="Picture 3" descr="stress brain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476860"/>
            <a:ext cx="6023345" cy="26400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4100" name="Picture 4"/>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6217740" y="2461070"/>
            <a:ext cx="5862942" cy="26374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Lst>
        </p:spPr>
      </p:pic>
      <p:sp>
        <p:nvSpPr>
          <p:cNvPr id="9" name="Rectangle 8"/>
          <p:cNvSpPr/>
          <p:nvPr/>
        </p:nvSpPr>
        <p:spPr>
          <a:xfrm>
            <a:off x="6183744" y="5257799"/>
            <a:ext cx="5692821" cy="19082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Blood pools in amygdala, triggering “flight or fight; freeze or fawn, float” response, robbing Executive Function by up to 95% of capacity to problem solve,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stay professional. Autonomic response feels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out-of-control, panicky, can’t “think straight”.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6" name="Content Placeholder 5">
            <a:extLst>
              <a:ext uri="{FF2B5EF4-FFF2-40B4-BE49-F238E27FC236}">
                <a16:creationId xmlns:a16="http://schemas.microsoft.com/office/drawing/2014/main" id="{B9F37818-7473-403B-852D-0440E3418746}"/>
              </a:ext>
            </a:extLst>
          </p:cNvPr>
          <p:cNvSpPr>
            <a:spLocks noGrp="1"/>
          </p:cNvSpPr>
          <p:nvPr>
            <p:ph sz="half" idx="2"/>
          </p:nvPr>
        </p:nvSpPr>
        <p:spPr>
          <a:xfrm>
            <a:off x="38661" y="5305646"/>
            <a:ext cx="5958915" cy="1552353"/>
          </a:xfrm>
        </p:spPr>
        <p:txBody>
          <a:bodyPr>
            <a:normAutofit/>
          </a:bodyPr>
          <a:lstStyle/>
          <a:p>
            <a:pPr marL="0" indent="0">
              <a:buNone/>
            </a:pPr>
            <a:r>
              <a:rPr lang="en-US" sz="2400" dirty="0"/>
              <a:t>Blood pumps evenly to all parts of brain, fueling all functions, flowing to pre-frontal cortex Executive Function for perspective, creativity, innovation, optimism, clarity, HOPE.</a:t>
            </a:r>
          </a:p>
        </p:txBody>
      </p:sp>
    </p:spTree>
    <p:extLst>
      <p:ext uri="{BB962C8B-B14F-4D97-AF65-F5344CB8AC3E}">
        <p14:creationId xmlns:p14="http://schemas.microsoft.com/office/powerpoint/2010/main" val="241411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t> </a:t>
            </a:r>
          </a:p>
        </p:txBody>
      </p:sp>
      <p:sp>
        <p:nvSpPr>
          <p:cNvPr id="18435" name="Rectangle 3"/>
          <p:cNvSpPr>
            <a:spLocks noGrp="1" noChangeArrowheads="1"/>
          </p:cNvSpPr>
          <p:nvPr>
            <p:ph type="body" idx="1"/>
          </p:nvPr>
        </p:nvSpPr>
        <p:spPr>
          <a:solidFill>
            <a:schemeClr val="bg2"/>
          </a:solidFill>
        </p:spPr>
        <p:txBody>
          <a:bodyPr/>
          <a:lstStyle/>
          <a:p>
            <a:pPr eaLnBrk="1" hangingPunct="1">
              <a:buFontTx/>
              <a:buNone/>
            </a:pPr>
            <a:r>
              <a:rPr lang="en-US" sz="5400" b="1">
                <a:solidFill>
                  <a:srgbClr val="A50021"/>
                </a:solidFill>
                <a:latin typeface="Bradley Hand ITC" pitchFamily="66" charset="0"/>
              </a:rPr>
              <a:t>“</a:t>
            </a:r>
            <a:r>
              <a:rPr lang="en-US" sz="5400" b="1">
                <a:solidFill>
                  <a:srgbClr val="220CA6"/>
                </a:solidFill>
                <a:latin typeface="Bradley Hand ITC" pitchFamily="66" charset="0"/>
              </a:rPr>
              <a:t>When people are able to find that sense of PLAY in their work, they truly become powerful figures</a:t>
            </a:r>
            <a:r>
              <a:rPr lang="en-US" sz="5400" b="1">
                <a:solidFill>
                  <a:srgbClr val="A50021"/>
                </a:solidFill>
                <a:latin typeface="Bradley Hand ITC" pitchFamily="66" charset="0"/>
              </a:rPr>
              <a:t>”</a:t>
            </a:r>
          </a:p>
          <a:p>
            <a:pPr eaLnBrk="1" hangingPunct="1">
              <a:buFontTx/>
              <a:buNone/>
            </a:pPr>
            <a:r>
              <a:rPr lang="en-US" sz="5400" b="1">
                <a:solidFill>
                  <a:schemeClr val="tx2"/>
                </a:solidFill>
                <a:latin typeface="Bradley Hand ITC" pitchFamily="66" charset="0"/>
              </a:rPr>
              <a:t>                </a:t>
            </a:r>
            <a:r>
              <a:rPr lang="en-US" sz="3600" b="1">
                <a:solidFill>
                  <a:schemeClr val="tx2"/>
                </a:solidFill>
                <a:latin typeface="Bradley Hand ITC" pitchFamily="66" charset="0"/>
              </a:rPr>
              <a:t>Stuart Brown</a:t>
            </a:r>
            <a:r>
              <a:rPr lang="en-US" sz="3600" b="1">
                <a:solidFill>
                  <a:srgbClr val="660033"/>
                </a:solidFill>
                <a:latin typeface="Bradley Hand ITC" pitchFamily="66" charset="0"/>
              </a:rPr>
              <a:t>, MD </a:t>
            </a:r>
            <a:endParaRPr lang="en-US" sz="5400" b="1">
              <a:solidFill>
                <a:srgbClr val="A50021"/>
              </a:solidFill>
              <a:latin typeface="Bradley Hand ITC" pitchFamily="66" charset="0"/>
            </a:endParaRPr>
          </a:p>
        </p:txBody>
      </p:sp>
    </p:spTree>
    <p:extLst>
      <p:ext uri="{BB962C8B-B14F-4D97-AF65-F5344CB8AC3E}">
        <p14:creationId xmlns:p14="http://schemas.microsoft.com/office/powerpoint/2010/main" val="15010177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2000"/>
                                        <p:tgtEl>
                                          <p:spTgt spid="184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435"/>
                                        </p:tgtEl>
                                        <p:attrNameLst>
                                          <p:attrName>style.visibility</p:attrName>
                                        </p:attrNameLst>
                                      </p:cBhvr>
                                      <p:to>
                                        <p:strVal val="visible"/>
                                      </p:to>
                                    </p:set>
                                    <p:animEffect transition="in" filter="fade">
                                      <p:cBhvr>
                                        <p:cTn id="10" dur="20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dirty="0"/>
          </a:p>
        </p:txBody>
      </p:sp>
      <p:pic>
        <p:nvPicPr>
          <p:cNvPr id="8194" name="Picture 2" descr="C:\Users\Owner\AppData\Local\Microsoft\Windows\INetCache\IE\HK3FQ4AG\curious-not-judgmental-oranges1-624x468[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81000"/>
            <a:ext cx="82296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3100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8" y="153256"/>
            <a:ext cx="12043551" cy="1264910"/>
          </a:xfrm>
          <a:solidFill>
            <a:srgbClr val="FF0000"/>
          </a:solidFill>
          <a:ln>
            <a:solidFill>
              <a:schemeClr val="tx1"/>
            </a:solidFill>
          </a:ln>
        </p:spPr>
        <p:txBody>
          <a:bodyPr>
            <a:normAutofit fontScale="90000"/>
          </a:bodyPr>
          <a:lstStyle/>
          <a:p>
            <a:pPr algn="ctr"/>
            <a:r>
              <a:rPr lang="en-US" b="1" dirty="0">
                <a:latin typeface="Castellar" panose="020A0402060406010301" pitchFamily="18" charset="0"/>
              </a:rPr>
              <a:t>hope reframes            </a:t>
            </a:r>
            <a:r>
              <a:rPr lang="en-US" sz="4400" b="1" dirty="0">
                <a:solidFill>
                  <a:prstClr val="black"/>
                </a:solidFill>
                <a:latin typeface="Castellar" panose="020A0402060406010301" pitchFamily="18" charset="0"/>
              </a:rPr>
              <a:t>SHAME drains </a:t>
            </a:r>
            <a:br>
              <a:rPr lang="en-US" b="1" dirty="0">
                <a:latin typeface="Castellar" panose="020A0402060406010301" pitchFamily="18" charset="0"/>
              </a:rPr>
            </a:br>
            <a:r>
              <a:rPr lang="en-US" b="1" dirty="0">
                <a:latin typeface="Castellar" panose="020A0402060406010301" pitchFamily="18" charset="0"/>
              </a:rPr>
              <a:t> OUR BRAINS</a:t>
            </a:r>
          </a:p>
        </p:txBody>
      </p:sp>
      <p:sp>
        <p:nvSpPr>
          <p:cNvPr id="3" name="Text Placeholder 2"/>
          <p:cNvSpPr>
            <a:spLocks noGrp="1"/>
          </p:cNvSpPr>
          <p:nvPr>
            <p:ph type="body" idx="1"/>
          </p:nvPr>
        </p:nvSpPr>
        <p:spPr>
          <a:xfrm>
            <a:off x="40240" y="1418166"/>
            <a:ext cx="5983125" cy="1087151"/>
          </a:xfrm>
          <a:solidFill>
            <a:schemeClr val="tx2">
              <a:lumMod val="40000"/>
              <a:lumOff val="60000"/>
            </a:schemeClr>
          </a:solidFill>
          <a:ln w="28575">
            <a:solidFill>
              <a:schemeClr val="tx1"/>
            </a:solidFill>
          </a:ln>
        </p:spPr>
        <p:txBody>
          <a:bodyPr/>
          <a:lstStyle/>
          <a:p>
            <a:pPr algn="ctr"/>
            <a:r>
              <a:rPr lang="en-US" dirty="0"/>
              <a:t>HOPE-Based</a:t>
            </a:r>
          </a:p>
          <a:p>
            <a:pPr algn="ctr"/>
            <a:r>
              <a:rPr lang="en-US" dirty="0"/>
              <a:t>ACTOR believes in possibilities</a:t>
            </a:r>
          </a:p>
        </p:txBody>
      </p:sp>
      <p:sp>
        <p:nvSpPr>
          <p:cNvPr id="5" name="Text Placeholder 4"/>
          <p:cNvSpPr>
            <a:spLocks noGrp="1"/>
          </p:cNvSpPr>
          <p:nvPr>
            <p:ph type="body" sz="quarter" idx="3"/>
          </p:nvPr>
        </p:nvSpPr>
        <p:spPr>
          <a:xfrm>
            <a:off x="6183722" y="1418165"/>
            <a:ext cx="5861416" cy="999296"/>
          </a:xfrm>
          <a:solidFill>
            <a:srgbClr val="FFFF00"/>
          </a:solidFill>
          <a:ln w="28575">
            <a:solidFill>
              <a:schemeClr val="tx1"/>
            </a:solidFill>
          </a:ln>
        </p:spPr>
        <p:txBody>
          <a:bodyPr>
            <a:normAutofit/>
          </a:bodyPr>
          <a:lstStyle/>
          <a:p>
            <a:pPr algn="ctr"/>
            <a:r>
              <a:rPr lang="en-US" dirty="0"/>
              <a:t>FEAR-Based </a:t>
            </a:r>
          </a:p>
          <a:p>
            <a:pPr algn="ctr"/>
            <a:r>
              <a:rPr lang="en-US" dirty="0"/>
              <a:t>REACTOR dreads harsh judgment</a:t>
            </a:r>
          </a:p>
        </p:txBody>
      </p:sp>
      <p:pic>
        <p:nvPicPr>
          <p:cNvPr id="4099" name="Picture 3" descr="stress brain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8" y="2477110"/>
            <a:ext cx="6021776" cy="26393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4100" name="Picture 4"/>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6217709" y="2461323"/>
            <a:ext cx="5861415" cy="26367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Lst>
        </p:spPr>
      </p:pic>
      <p:sp>
        <p:nvSpPr>
          <p:cNvPr id="9" name="Rectangle 8"/>
          <p:cNvSpPr/>
          <p:nvPr/>
        </p:nvSpPr>
        <p:spPr>
          <a:xfrm>
            <a:off x="6183722" y="5257323"/>
            <a:ext cx="5691338" cy="1476686"/>
          </a:xfrm>
          <a:prstGeom prst="rect">
            <a:avLst/>
          </a:prstGeom>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prstClr val="black"/>
                </a:solidFill>
                <a:effectLst/>
                <a:uLnTx/>
                <a:uFillTx/>
                <a:latin typeface="Calibri"/>
                <a:ea typeface="+mn-ea"/>
                <a:cs typeface="+mn-cs"/>
              </a:rPr>
              <a:t>  Acknowledge fear, shame, hurt , hopelessness.</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prstClr val="black"/>
                </a:solidFill>
                <a:effectLst/>
                <a:uLnTx/>
                <a:uFillTx/>
                <a:latin typeface="Calibri"/>
                <a:ea typeface="+mn-ea"/>
                <a:cs typeface="+mn-cs"/>
              </a:rPr>
              <a:t>Ask for and accept help. You are not longer alone.</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prstClr val="black"/>
                </a:solidFill>
                <a:effectLst/>
                <a:uLnTx/>
                <a:uFillTx/>
                <a:latin typeface="Calibri"/>
                <a:ea typeface="+mn-ea"/>
                <a:cs typeface="+mn-cs"/>
              </a:rPr>
              <a:t>When safe, stop running</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prstClr val="black"/>
                </a:solidFill>
                <a:effectLst/>
                <a:uLnTx/>
                <a:uFillTx/>
                <a:latin typeface="Calibri"/>
                <a:ea typeface="+mn-ea"/>
                <a:cs typeface="+mn-cs"/>
              </a:rPr>
              <a:t>With support, feel the fear, sorrow, panic, outrage;</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prstClr val="black"/>
                </a:solidFill>
                <a:effectLst/>
                <a:uLnTx/>
                <a:uFillTx/>
                <a:latin typeface="Calibri"/>
                <a:ea typeface="+mn-ea"/>
                <a:cs typeface="+mn-cs"/>
              </a:rPr>
              <a:t>Release programmed reactions; choose HOPE</a:t>
            </a:r>
          </a:p>
        </p:txBody>
      </p:sp>
      <p:sp>
        <p:nvSpPr>
          <p:cNvPr id="6" name="Content Placeholder 5">
            <a:extLst>
              <a:ext uri="{FF2B5EF4-FFF2-40B4-BE49-F238E27FC236}">
                <a16:creationId xmlns:a16="http://schemas.microsoft.com/office/drawing/2014/main" id="{B9F37818-7473-403B-852D-0440E3418746}"/>
              </a:ext>
            </a:extLst>
          </p:cNvPr>
          <p:cNvSpPr>
            <a:spLocks noGrp="1"/>
          </p:cNvSpPr>
          <p:nvPr>
            <p:ph sz="half" idx="2"/>
          </p:nvPr>
        </p:nvSpPr>
        <p:spPr>
          <a:xfrm>
            <a:off x="40240" y="5305159"/>
            <a:ext cx="5957363" cy="1551949"/>
          </a:xfrm>
        </p:spPr>
        <p:txBody>
          <a:bodyPr>
            <a:normAutofit fontScale="85000" lnSpcReduction="10000"/>
          </a:bodyPr>
          <a:lstStyle/>
          <a:p>
            <a:pPr marL="0" indent="0">
              <a:buNone/>
            </a:pPr>
            <a:r>
              <a:rPr lang="en-US" sz="1800" dirty="0"/>
              <a:t>Reset  </a:t>
            </a:r>
            <a:r>
              <a:rPr lang="en-US" sz="1800" dirty="0" err="1"/>
              <a:t>perserveration</a:t>
            </a:r>
            <a:r>
              <a:rPr lang="en-US" sz="1800" dirty="0"/>
              <a:t>, </a:t>
            </a:r>
            <a:r>
              <a:rPr lang="en-US" sz="1800" dirty="0" err="1"/>
              <a:t>stuckness</a:t>
            </a:r>
            <a:r>
              <a:rPr lang="en-US" sz="1800" dirty="0"/>
              <a:t> with </a:t>
            </a:r>
          </a:p>
          <a:p>
            <a:pPr marL="0" indent="0">
              <a:buNone/>
            </a:pPr>
            <a:r>
              <a:rPr lang="en-US" sz="1800" b="1" dirty="0">
                <a:solidFill>
                  <a:srgbClr val="C00000"/>
                </a:solidFill>
                <a:latin typeface="Papyrus" panose="03070502060502030205" pitchFamily="66" charset="0"/>
              </a:rPr>
              <a:t>LAUGHTER               SINGING                BEING CURIOUS</a:t>
            </a:r>
          </a:p>
          <a:p>
            <a:pPr marL="0" indent="0">
              <a:buNone/>
            </a:pPr>
            <a:r>
              <a:rPr lang="en-US" sz="1800" b="1" dirty="0">
                <a:solidFill>
                  <a:srgbClr val="C00000"/>
                </a:solidFill>
                <a:latin typeface="Papyrus" panose="03070502060502030205" pitchFamily="66" charset="0"/>
              </a:rPr>
              <a:t>DANCING    PLAYING          OPEN TO POSSIBILITY</a:t>
            </a:r>
          </a:p>
          <a:p>
            <a:pPr marL="0" indent="0">
              <a:buNone/>
            </a:pPr>
            <a:r>
              <a:rPr lang="en-US" sz="1800" b="1" dirty="0">
                <a:solidFill>
                  <a:srgbClr val="C00000"/>
                </a:solidFill>
                <a:latin typeface="Papyrus" panose="03070502060502030205" pitchFamily="66" charset="0"/>
              </a:rPr>
              <a:t>BEING OUTDOORS           ACCEPTING           </a:t>
            </a:r>
          </a:p>
          <a:p>
            <a:pPr marL="0" indent="0">
              <a:buNone/>
            </a:pPr>
            <a:endParaRPr lang="en-US" sz="1800" dirty="0"/>
          </a:p>
          <a:p>
            <a:pPr marL="0" indent="0">
              <a:buNone/>
            </a:pPr>
            <a:endParaRPr lang="en-US" sz="2399" dirty="0"/>
          </a:p>
        </p:txBody>
      </p:sp>
    </p:spTree>
    <p:extLst>
      <p:ext uri="{BB962C8B-B14F-4D97-AF65-F5344CB8AC3E}">
        <p14:creationId xmlns:p14="http://schemas.microsoft.com/office/powerpoint/2010/main" val="264541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85775" y="304803"/>
            <a:ext cx="9496425" cy="1462088"/>
          </a:xfrm>
        </p:spPr>
        <p:txBody>
          <a:bodyPr/>
          <a:lstStyle/>
          <a:p>
            <a:pPr algn="ctr" eaLnBrk="1" hangingPunct="1"/>
            <a:r>
              <a:rPr lang="en-US" sz="5400" b="1" dirty="0">
                <a:solidFill>
                  <a:srgbClr val="FF33CC"/>
                </a:solidFill>
                <a:latin typeface="Footlight MT Light" pitchFamily="18" charset="0"/>
              </a:rPr>
              <a:t>What can you </a:t>
            </a:r>
            <a:r>
              <a:rPr lang="en-US" sz="5400" b="1" dirty="0">
                <a:solidFill>
                  <a:srgbClr val="FF5050"/>
                </a:solidFill>
                <a:latin typeface="Footlight MT Light" pitchFamily="18" charset="0"/>
              </a:rPr>
              <a:t>control</a:t>
            </a:r>
            <a:r>
              <a:rPr lang="en-US" sz="4800" b="1" dirty="0">
                <a:solidFill>
                  <a:srgbClr val="FF33CC"/>
                </a:solidFill>
                <a:latin typeface="Footlight MT Light" pitchFamily="18" charset="0"/>
              </a:rPr>
              <a:t>?</a:t>
            </a:r>
          </a:p>
        </p:txBody>
      </p:sp>
      <p:sp>
        <p:nvSpPr>
          <p:cNvPr id="21507" name="Rectangle 3"/>
          <p:cNvSpPr>
            <a:spLocks noGrp="1" noChangeArrowheads="1"/>
          </p:cNvSpPr>
          <p:nvPr>
            <p:ph type="body" idx="1"/>
          </p:nvPr>
        </p:nvSpPr>
        <p:spPr>
          <a:xfrm>
            <a:off x="190499" y="1628775"/>
            <a:ext cx="11134725" cy="4772025"/>
          </a:xfrm>
        </p:spPr>
        <p:txBody>
          <a:bodyPr/>
          <a:lstStyle/>
          <a:p>
            <a:pPr algn="ctr" eaLnBrk="1" hangingPunct="1">
              <a:lnSpc>
                <a:spcPct val="90000"/>
              </a:lnSpc>
              <a:buFontTx/>
              <a:buNone/>
            </a:pPr>
            <a:r>
              <a:rPr lang="en-US" sz="6600" b="1" dirty="0">
                <a:solidFill>
                  <a:schemeClr val="folHlink"/>
                </a:solidFill>
                <a:latin typeface="Bradley Hand ITC" pitchFamily="66" charset="0"/>
              </a:rPr>
              <a:t>Worry</a:t>
            </a:r>
            <a:r>
              <a:rPr lang="en-US" sz="6600" b="1" dirty="0">
                <a:solidFill>
                  <a:srgbClr val="FFFF00"/>
                </a:solidFill>
                <a:latin typeface="Bradley Hand ITC" pitchFamily="66" charset="0"/>
              </a:rPr>
              <a:t> is an attempt to control the future</a:t>
            </a:r>
          </a:p>
          <a:p>
            <a:pPr algn="ctr" eaLnBrk="1" hangingPunct="1">
              <a:lnSpc>
                <a:spcPct val="90000"/>
              </a:lnSpc>
              <a:buFontTx/>
              <a:buNone/>
            </a:pPr>
            <a:r>
              <a:rPr lang="en-US" sz="6600" b="1" dirty="0">
                <a:solidFill>
                  <a:schemeClr val="hlink"/>
                </a:solidFill>
                <a:latin typeface="Bradley Hand ITC" pitchFamily="66" charset="0"/>
              </a:rPr>
              <a:t>Guilt</a:t>
            </a:r>
            <a:r>
              <a:rPr lang="en-US" sz="6600" b="1" dirty="0">
                <a:solidFill>
                  <a:srgbClr val="FFFF00"/>
                </a:solidFill>
                <a:latin typeface="Bradley Hand ITC" pitchFamily="66" charset="0"/>
              </a:rPr>
              <a:t> is an attempt to control the past</a:t>
            </a:r>
          </a:p>
          <a:p>
            <a:pPr algn="ctr" eaLnBrk="1" hangingPunct="1">
              <a:lnSpc>
                <a:spcPct val="90000"/>
              </a:lnSpc>
              <a:buFontTx/>
              <a:buNone/>
            </a:pPr>
            <a:r>
              <a:rPr lang="en-US" sz="6600" b="1" dirty="0">
                <a:solidFill>
                  <a:srgbClr val="82FCF0"/>
                </a:solidFill>
                <a:latin typeface="Bradley Hand ITC" pitchFamily="66" charset="0"/>
              </a:rPr>
              <a:t>Resentment</a:t>
            </a:r>
            <a:r>
              <a:rPr lang="en-US" sz="6600" b="1" dirty="0">
                <a:solidFill>
                  <a:srgbClr val="FFFF00"/>
                </a:solidFill>
                <a:latin typeface="Bradley Hand ITC" pitchFamily="66" charset="0"/>
              </a:rPr>
              <a:t> hurts the present</a:t>
            </a:r>
          </a:p>
          <a:p>
            <a:pPr algn="ctr" eaLnBrk="1" hangingPunct="1">
              <a:lnSpc>
                <a:spcPct val="90000"/>
              </a:lnSpc>
              <a:buFontTx/>
              <a:buNone/>
            </a:pPr>
            <a:r>
              <a:rPr lang="en-US" sz="1600" b="1" dirty="0">
                <a:solidFill>
                  <a:srgbClr val="FFFF00"/>
                </a:solidFill>
                <a:latin typeface="Bradley Hand ITC" pitchFamily="66" charset="0"/>
              </a:rPr>
              <a:t>                                                                   -</a:t>
            </a:r>
          </a:p>
        </p:txBody>
      </p:sp>
    </p:spTree>
    <p:extLst>
      <p:ext uri="{BB962C8B-B14F-4D97-AF65-F5344CB8AC3E}">
        <p14:creationId xmlns:p14="http://schemas.microsoft.com/office/powerpoint/2010/main" val="121143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1507">
                                            <p:txEl>
                                              <p:pRg st="1" end="1"/>
                                            </p:txEl>
                                          </p:spTgt>
                                        </p:tgtEl>
                                        <p:attrNameLst>
                                          <p:attrName>style.visibility</p:attrName>
                                        </p:attrNameLst>
                                      </p:cBhvr>
                                      <p:to>
                                        <p:strVal val="visible"/>
                                      </p:to>
                                    </p:set>
                                    <p:animEffect transition="in" filter="wipe(down)">
                                      <p:cBhvr>
                                        <p:cTn id="7" dur="580">
                                          <p:stCondLst>
                                            <p:cond delay="0"/>
                                          </p:stCondLst>
                                        </p:cTn>
                                        <p:tgtEl>
                                          <p:spTgt spid="21507">
                                            <p:txEl>
                                              <p:pRg st="1" end="1"/>
                                            </p:txEl>
                                          </p:spTgt>
                                        </p:tgtEl>
                                      </p:cBhvr>
                                    </p:animEffect>
                                    <p:anim calcmode="lin" valueType="num">
                                      <p:cBhvr>
                                        <p:cTn id="8" dur="1822" tmFilter="0,0; 0.14,0.36; 0.43,0.73; 0.71,0.91; 1.0,1.0">
                                          <p:stCondLst>
                                            <p:cond delay="0"/>
                                          </p:stCondLst>
                                        </p:cTn>
                                        <p:tgtEl>
                                          <p:spTgt spid="21507">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507">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507">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507">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507">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1507">
                                            <p:txEl>
                                              <p:pRg st="1" end="1"/>
                                            </p:txEl>
                                          </p:spTgt>
                                        </p:tgtEl>
                                      </p:cBhvr>
                                      <p:to x="100000" y="60000"/>
                                    </p:animScale>
                                    <p:animScale>
                                      <p:cBhvr>
                                        <p:cTn id="14" dur="166" decel="50000">
                                          <p:stCondLst>
                                            <p:cond delay="676"/>
                                          </p:stCondLst>
                                        </p:cTn>
                                        <p:tgtEl>
                                          <p:spTgt spid="21507">
                                            <p:txEl>
                                              <p:pRg st="1" end="1"/>
                                            </p:txEl>
                                          </p:spTgt>
                                        </p:tgtEl>
                                      </p:cBhvr>
                                      <p:to x="100000" y="100000"/>
                                    </p:animScale>
                                    <p:animScale>
                                      <p:cBhvr>
                                        <p:cTn id="15" dur="26">
                                          <p:stCondLst>
                                            <p:cond delay="1312"/>
                                          </p:stCondLst>
                                        </p:cTn>
                                        <p:tgtEl>
                                          <p:spTgt spid="21507">
                                            <p:txEl>
                                              <p:pRg st="1" end="1"/>
                                            </p:txEl>
                                          </p:spTgt>
                                        </p:tgtEl>
                                      </p:cBhvr>
                                      <p:to x="100000" y="80000"/>
                                    </p:animScale>
                                    <p:animScale>
                                      <p:cBhvr>
                                        <p:cTn id="16" dur="166" decel="50000">
                                          <p:stCondLst>
                                            <p:cond delay="1338"/>
                                          </p:stCondLst>
                                        </p:cTn>
                                        <p:tgtEl>
                                          <p:spTgt spid="21507">
                                            <p:txEl>
                                              <p:pRg st="1" end="1"/>
                                            </p:txEl>
                                          </p:spTgt>
                                        </p:tgtEl>
                                      </p:cBhvr>
                                      <p:to x="100000" y="100000"/>
                                    </p:animScale>
                                    <p:animScale>
                                      <p:cBhvr>
                                        <p:cTn id="17" dur="26">
                                          <p:stCondLst>
                                            <p:cond delay="1642"/>
                                          </p:stCondLst>
                                        </p:cTn>
                                        <p:tgtEl>
                                          <p:spTgt spid="21507">
                                            <p:txEl>
                                              <p:pRg st="1" end="1"/>
                                            </p:txEl>
                                          </p:spTgt>
                                        </p:tgtEl>
                                      </p:cBhvr>
                                      <p:to x="100000" y="90000"/>
                                    </p:animScale>
                                    <p:animScale>
                                      <p:cBhvr>
                                        <p:cTn id="18" dur="166" decel="50000">
                                          <p:stCondLst>
                                            <p:cond delay="1668"/>
                                          </p:stCondLst>
                                        </p:cTn>
                                        <p:tgtEl>
                                          <p:spTgt spid="21507">
                                            <p:txEl>
                                              <p:pRg st="1" end="1"/>
                                            </p:txEl>
                                          </p:spTgt>
                                        </p:tgtEl>
                                      </p:cBhvr>
                                      <p:to x="100000" y="100000"/>
                                    </p:animScale>
                                    <p:animScale>
                                      <p:cBhvr>
                                        <p:cTn id="19" dur="26">
                                          <p:stCondLst>
                                            <p:cond delay="1808"/>
                                          </p:stCondLst>
                                        </p:cTn>
                                        <p:tgtEl>
                                          <p:spTgt spid="21507">
                                            <p:txEl>
                                              <p:pRg st="1" end="1"/>
                                            </p:txEl>
                                          </p:spTgt>
                                        </p:tgtEl>
                                      </p:cBhvr>
                                      <p:to x="100000" y="95000"/>
                                    </p:animScale>
                                    <p:animScale>
                                      <p:cBhvr>
                                        <p:cTn id="20" dur="166" decel="50000">
                                          <p:stCondLst>
                                            <p:cond delay="1834"/>
                                          </p:stCondLst>
                                        </p:cTn>
                                        <p:tgtEl>
                                          <p:spTgt spid="21507">
                                            <p:txEl>
                                              <p:pRg st="1" end="1"/>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1507">
                                            <p:txEl>
                                              <p:pRg st="2" end="2"/>
                                            </p:txEl>
                                          </p:spTgt>
                                        </p:tgtEl>
                                        <p:attrNameLst>
                                          <p:attrName>style.visibility</p:attrName>
                                        </p:attrNameLst>
                                      </p:cBhvr>
                                      <p:to>
                                        <p:strVal val="visible"/>
                                      </p:to>
                                    </p:set>
                                    <p:animEffect transition="in" filter="wipe(down)">
                                      <p:cBhvr>
                                        <p:cTn id="25" dur="580">
                                          <p:stCondLst>
                                            <p:cond delay="0"/>
                                          </p:stCondLst>
                                        </p:cTn>
                                        <p:tgtEl>
                                          <p:spTgt spid="21507">
                                            <p:txEl>
                                              <p:pRg st="2" end="2"/>
                                            </p:txEl>
                                          </p:spTgt>
                                        </p:tgtEl>
                                      </p:cBhvr>
                                    </p:animEffect>
                                    <p:anim calcmode="lin" valueType="num">
                                      <p:cBhvr>
                                        <p:cTn id="26" dur="1822" tmFilter="0,0; 0.14,0.36; 0.43,0.73; 0.71,0.91; 1.0,1.0">
                                          <p:stCondLst>
                                            <p:cond delay="0"/>
                                          </p:stCondLst>
                                        </p:cTn>
                                        <p:tgtEl>
                                          <p:spTgt spid="21507">
                                            <p:txEl>
                                              <p:pRg st="2" end="2"/>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1507">
                                            <p:txEl>
                                              <p:pRg st="2" end="2"/>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1507">
                                            <p:txEl>
                                              <p:pRg st="2" end="2"/>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1507">
                                            <p:txEl>
                                              <p:pRg st="2" end="2"/>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1507">
                                            <p:txEl>
                                              <p:pRg st="2" end="2"/>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21507">
                                            <p:txEl>
                                              <p:pRg st="2" end="2"/>
                                            </p:txEl>
                                          </p:spTgt>
                                        </p:tgtEl>
                                      </p:cBhvr>
                                      <p:to x="100000" y="60000"/>
                                    </p:animScale>
                                    <p:animScale>
                                      <p:cBhvr>
                                        <p:cTn id="32" dur="166" decel="50000">
                                          <p:stCondLst>
                                            <p:cond delay="676"/>
                                          </p:stCondLst>
                                        </p:cTn>
                                        <p:tgtEl>
                                          <p:spTgt spid="21507">
                                            <p:txEl>
                                              <p:pRg st="2" end="2"/>
                                            </p:txEl>
                                          </p:spTgt>
                                        </p:tgtEl>
                                      </p:cBhvr>
                                      <p:to x="100000" y="100000"/>
                                    </p:animScale>
                                    <p:animScale>
                                      <p:cBhvr>
                                        <p:cTn id="33" dur="26">
                                          <p:stCondLst>
                                            <p:cond delay="1312"/>
                                          </p:stCondLst>
                                        </p:cTn>
                                        <p:tgtEl>
                                          <p:spTgt spid="21507">
                                            <p:txEl>
                                              <p:pRg st="2" end="2"/>
                                            </p:txEl>
                                          </p:spTgt>
                                        </p:tgtEl>
                                      </p:cBhvr>
                                      <p:to x="100000" y="80000"/>
                                    </p:animScale>
                                    <p:animScale>
                                      <p:cBhvr>
                                        <p:cTn id="34" dur="166" decel="50000">
                                          <p:stCondLst>
                                            <p:cond delay="1338"/>
                                          </p:stCondLst>
                                        </p:cTn>
                                        <p:tgtEl>
                                          <p:spTgt spid="21507">
                                            <p:txEl>
                                              <p:pRg st="2" end="2"/>
                                            </p:txEl>
                                          </p:spTgt>
                                        </p:tgtEl>
                                      </p:cBhvr>
                                      <p:to x="100000" y="100000"/>
                                    </p:animScale>
                                    <p:animScale>
                                      <p:cBhvr>
                                        <p:cTn id="35" dur="26">
                                          <p:stCondLst>
                                            <p:cond delay="1642"/>
                                          </p:stCondLst>
                                        </p:cTn>
                                        <p:tgtEl>
                                          <p:spTgt spid="21507">
                                            <p:txEl>
                                              <p:pRg st="2" end="2"/>
                                            </p:txEl>
                                          </p:spTgt>
                                        </p:tgtEl>
                                      </p:cBhvr>
                                      <p:to x="100000" y="90000"/>
                                    </p:animScale>
                                    <p:animScale>
                                      <p:cBhvr>
                                        <p:cTn id="36" dur="166" decel="50000">
                                          <p:stCondLst>
                                            <p:cond delay="1668"/>
                                          </p:stCondLst>
                                        </p:cTn>
                                        <p:tgtEl>
                                          <p:spTgt spid="21507">
                                            <p:txEl>
                                              <p:pRg st="2" end="2"/>
                                            </p:txEl>
                                          </p:spTgt>
                                        </p:tgtEl>
                                      </p:cBhvr>
                                      <p:to x="100000" y="100000"/>
                                    </p:animScale>
                                    <p:animScale>
                                      <p:cBhvr>
                                        <p:cTn id="37" dur="26">
                                          <p:stCondLst>
                                            <p:cond delay="1808"/>
                                          </p:stCondLst>
                                        </p:cTn>
                                        <p:tgtEl>
                                          <p:spTgt spid="21507">
                                            <p:txEl>
                                              <p:pRg st="2" end="2"/>
                                            </p:txEl>
                                          </p:spTgt>
                                        </p:tgtEl>
                                      </p:cBhvr>
                                      <p:to x="100000" y="95000"/>
                                    </p:animScale>
                                    <p:animScale>
                                      <p:cBhvr>
                                        <p:cTn id="38" dur="166" decel="50000">
                                          <p:stCondLst>
                                            <p:cond delay="1834"/>
                                          </p:stCondLst>
                                        </p:cTn>
                                        <p:tgtEl>
                                          <p:spTgt spid="21507">
                                            <p:txEl>
                                              <p:pRg st="2" end="2"/>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1507">
                                            <p:txEl>
                                              <p:pRg st="3" end="3"/>
                                            </p:txEl>
                                          </p:spTgt>
                                        </p:tgtEl>
                                        <p:attrNameLst>
                                          <p:attrName>style.visibility</p:attrName>
                                        </p:attrNameLst>
                                      </p:cBhvr>
                                      <p:to>
                                        <p:strVal val="visible"/>
                                      </p:to>
                                    </p:set>
                                    <p:animEffect transition="in" filter="wipe(down)">
                                      <p:cBhvr>
                                        <p:cTn id="43" dur="580">
                                          <p:stCondLst>
                                            <p:cond delay="0"/>
                                          </p:stCondLst>
                                        </p:cTn>
                                        <p:tgtEl>
                                          <p:spTgt spid="21507">
                                            <p:txEl>
                                              <p:pRg st="3" end="3"/>
                                            </p:txEl>
                                          </p:spTgt>
                                        </p:tgtEl>
                                      </p:cBhvr>
                                    </p:animEffect>
                                    <p:anim calcmode="lin" valueType="num">
                                      <p:cBhvr>
                                        <p:cTn id="44" dur="1822" tmFilter="0,0; 0.14,0.36; 0.43,0.73; 0.71,0.91; 1.0,1.0">
                                          <p:stCondLst>
                                            <p:cond delay="0"/>
                                          </p:stCondLst>
                                        </p:cTn>
                                        <p:tgtEl>
                                          <p:spTgt spid="21507">
                                            <p:txEl>
                                              <p:pRg st="3" end="3"/>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1507">
                                            <p:txEl>
                                              <p:pRg st="3" end="3"/>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1507">
                                            <p:txEl>
                                              <p:pRg st="3" end="3"/>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1507">
                                            <p:txEl>
                                              <p:pRg st="3" end="3"/>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1507">
                                            <p:txEl>
                                              <p:pRg st="3" end="3"/>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21507">
                                            <p:txEl>
                                              <p:pRg st="3" end="3"/>
                                            </p:txEl>
                                          </p:spTgt>
                                        </p:tgtEl>
                                      </p:cBhvr>
                                      <p:to x="100000" y="60000"/>
                                    </p:animScale>
                                    <p:animScale>
                                      <p:cBhvr>
                                        <p:cTn id="50" dur="166" decel="50000">
                                          <p:stCondLst>
                                            <p:cond delay="676"/>
                                          </p:stCondLst>
                                        </p:cTn>
                                        <p:tgtEl>
                                          <p:spTgt spid="21507">
                                            <p:txEl>
                                              <p:pRg st="3" end="3"/>
                                            </p:txEl>
                                          </p:spTgt>
                                        </p:tgtEl>
                                      </p:cBhvr>
                                      <p:to x="100000" y="100000"/>
                                    </p:animScale>
                                    <p:animScale>
                                      <p:cBhvr>
                                        <p:cTn id="51" dur="26">
                                          <p:stCondLst>
                                            <p:cond delay="1312"/>
                                          </p:stCondLst>
                                        </p:cTn>
                                        <p:tgtEl>
                                          <p:spTgt spid="21507">
                                            <p:txEl>
                                              <p:pRg st="3" end="3"/>
                                            </p:txEl>
                                          </p:spTgt>
                                        </p:tgtEl>
                                      </p:cBhvr>
                                      <p:to x="100000" y="80000"/>
                                    </p:animScale>
                                    <p:animScale>
                                      <p:cBhvr>
                                        <p:cTn id="52" dur="166" decel="50000">
                                          <p:stCondLst>
                                            <p:cond delay="1338"/>
                                          </p:stCondLst>
                                        </p:cTn>
                                        <p:tgtEl>
                                          <p:spTgt spid="21507">
                                            <p:txEl>
                                              <p:pRg st="3" end="3"/>
                                            </p:txEl>
                                          </p:spTgt>
                                        </p:tgtEl>
                                      </p:cBhvr>
                                      <p:to x="100000" y="100000"/>
                                    </p:animScale>
                                    <p:animScale>
                                      <p:cBhvr>
                                        <p:cTn id="53" dur="26">
                                          <p:stCondLst>
                                            <p:cond delay="1642"/>
                                          </p:stCondLst>
                                        </p:cTn>
                                        <p:tgtEl>
                                          <p:spTgt spid="21507">
                                            <p:txEl>
                                              <p:pRg st="3" end="3"/>
                                            </p:txEl>
                                          </p:spTgt>
                                        </p:tgtEl>
                                      </p:cBhvr>
                                      <p:to x="100000" y="90000"/>
                                    </p:animScale>
                                    <p:animScale>
                                      <p:cBhvr>
                                        <p:cTn id="54" dur="166" decel="50000">
                                          <p:stCondLst>
                                            <p:cond delay="1668"/>
                                          </p:stCondLst>
                                        </p:cTn>
                                        <p:tgtEl>
                                          <p:spTgt spid="21507">
                                            <p:txEl>
                                              <p:pRg st="3" end="3"/>
                                            </p:txEl>
                                          </p:spTgt>
                                        </p:tgtEl>
                                      </p:cBhvr>
                                      <p:to x="100000" y="100000"/>
                                    </p:animScale>
                                    <p:animScale>
                                      <p:cBhvr>
                                        <p:cTn id="55" dur="26">
                                          <p:stCondLst>
                                            <p:cond delay="1808"/>
                                          </p:stCondLst>
                                        </p:cTn>
                                        <p:tgtEl>
                                          <p:spTgt spid="21507">
                                            <p:txEl>
                                              <p:pRg st="3" end="3"/>
                                            </p:txEl>
                                          </p:spTgt>
                                        </p:tgtEl>
                                      </p:cBhvr>
                                      <p:to x="100000" y="95000"/>
                                    </p:animScale>
                                    <p:animScale>
                                      <p:cBhvr>
                                        <p:cTn id="56" dur="166" decel="50000">
                                          <p:stCondLst>
                                            <p:cond delay="1834"/>
                                          </p:stCondLst>
                                        </p:cTn>
                                        <p:tgtEl>
                                          <p:spTgt spid="21507">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1B59A17-8D29-4F13-9E95-960C148AC18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5810" cy="6579270"/>
          </a:xfrm>
          <a:prstGeom prst="rect">
            <a:avLst/>
          </a:prstGeom>
        </p:spPr>
      </p:pic>
      <p:sp>
        <p:nvSpPr>
          <p:cNvPr id="12" name="TextBox 11">
            <a:extLst>
              <a:ext uri="{FF2B5EF4-FFF2-40B4-BE49-F238E27FC236}">
                <a16:creationId xmlns:a16="http://schemas.microsoft.com/office/drawing/2014/main" id="{2248067F-B871-4115-90FF-C8D051C5273F}"/>
              </a:ext>
            </a:extLst>
          </p:cNvPr>
          <p:cNvSpPr txBox="1"/>
          <p:nvPr/>
        </p:nvSpPr>
        <p:spPr>
          <a:xfrm>
            <a:off x="0" y="5447030"/>
            <a:ext cx="1219581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entury Gothic"/>
                <a:ea typeface="+mn-ea"/>
                <a:cs typeface="+mn-cs"/>
                <a:hlinkClick r:id="rId3" tooltip="http://natureramble.wordpress.com/2014/04/24/some-of-my-favourite-environmentalconservation-quotes"/>
              </a:rPr>
              <a:t>This Photo</a:t>
            </a:r>
            <a:r>
              <a:rPr kumimoji="0" lang="en-US" sz="900" b="0" i="0" u="none" strike="noStrike" kern="1200" cap="none" spc="0" normalizeH="0" baseline="0" noProof="0">
                <a:ln>
                  <a:noFill/>
                </a:ln>
                <a:solidFill>
                  <a:srgbClr val="000000"/>
                </a:solidFill>
                <a:effectLst/>
                <a:uLnTx/>
                <a:uFillTx/>
                <a:latin typeface="Century Gothic"/>
                <a:ea typeface="+mn-ea"/>
                <a:cs typeface="+mn-cs"/>
              </a:rPr>
              <a:t> by Unknown Author is licensed under </a:t>
            </a:r>
            <a:r>
              <a:rPr kumimoji="0" lang="en-US" sz="900" b="0" i="0" u="none" strike="noStrike" kern="1200" cap="none" spc="0" normalizeH="0" baseline="0" noProof="0">
                <a:ln>
                  <a:noFill/>
                </a:ln>
                <a:solidFill>
                  <a:srgbClr val="000000"/>
                </a:solidFill>
                <a:effectLst/>
                <a:uLnTx/>
                <a:uFillTx/>
                <a:latin typeface="Century Gothic"/>
                <a:ea typeface="+mn-ea"/>
                <a:cs typeface="+mn-cs"/>
                <a:hlinkClick r:id="rId4" tooltip="https://creativecommons.org/licenses/by-nc-sa/3.0/"/>
              </a:rPr>
              <a:t>CC BY-SA-NC</a:t>
            </a:r>
            <a:endParaRPr kumimoji="0" lang="en-US" sz="900" b="0" i="0" u="none" strike="noStrike" kern="1200" cap="none" spc="0" normalizeH="0" baseline="0" noProof="0">
              <a:ln>
                <a:noFill/>
              </a:ln>
              <a:solidFill>
                <a:srgbClr val="000000"/>
              </a:solidFill>
              <a:effectLst/>
              <a:uLnTx/>
              <a:uFillTx/>
              <a:latin typeface="Century Gothic"/>
              <a:ea typeface="+mn-ea"/>
              <a:cs typeface="+mn-cs"/>
            </a:endParaRPr>
          </a:p>
        </p:txBody>
      </p:sp>
    </p:spTree>
    <p:extLst>
      <p:ext uri="{BB962C8B-B14F-4D97-AF65-F5344CB8AC3E}">
        <p14:creationId xmlns:p14="http://schemas.microsoft.com/office/powerpoint/2010/main" val="602312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7F233-47AF-4AAF-A684-77610B9112F9}"/>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AFAB128C-75DF-4CDB-B020-934788FE60B1}"/>
              </a:ext>
            </a:extLst>
          </p:cNvPr>
          <p:cNvSpPr>
            <a:spLocks noGrp="1"/>
          </p:cNvSpPr>
          <p:nvPr>
            <p:ph type="pic" idx="1"/>
          </p:nvPr>
        </p:nvSpPr>
        <p:spPr/>
      </p:sp>
      <p:sp>
        <p:nvSpPr>
          <p:cNvPr id="4" name="Text Placeholder 3">
            <a:extLst>
              <a:ext uri="{FF2B5EF4-FFF2-40B4-BE49-F238E27FC236}">
                <a16:creationId xmlns:a16="http://schemas.microsoft.com/office/drawing/2014/main" id="{B3378375-1F5D-4FF0-A71F-340062C91530}"/>
              </a:ext>
            </a:extLst>
          </p:cNvPr>
          <p:cNvSpPr>
            <a:spLocks noGrp="1"/>
          </p:cNvSpPr>
          <p:nvPr>
            <p:ph type="body" sz="half" idx="2"/>
          </p:nvPr>
        </p:nvSpPr>
        <p:spPr/>
        <p:txBody>
          <a:bodyPr/>
          <a:lstStyle/>
          <a:p>
            <a:endParaRPr lang="en-US"/>
          </a:p>
        </p:txBody>
      </p:sp>
      <p:pic>
        <p:nvPicPr>
          <p:cNvPr id="5" name="Picture 4" descr="A person posing for the camera&#10;&#10;Description automatically generated">
            <a:extLst>
              <a:ext uri="{FF2B5EF4-FFF2-40B4-BE49-F238E27FC236}">
                <a16:creationId xmlns:a16="http://schemas.microsoft.com/office/drawing/2014/main" id="{076011F9-859E-4D26-B0CB-B210FD2CD1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25"/>
            <a:ext cx="12192000" cy="6847350"/>
          </a:xfrm>
          <a:prstGeom prst="rect">
            <a:avLst/>
          </a:prstGeom>
        </p:spPr>
      </p:pic>
      <p:pic>
        <p:nvPicPr>
          <p:cNvPr id="6" name="Picture 5" descr="A person posing for the camera&#10;&#10;Description automatically generated">
            <a:extLst>
              <a:ext uri="{FF2B5EF4-FFF2-40B4-BE49-F238E27FC236}">
                <a16:creationId xmlns:a16="http://schemas.microsoft.com/office/drawing/2014/main" id="{9072D201-C7BF-42C5-8122-1B4E469DC6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25"/>
            <a:ext cx="12192000" cy="6847350"/>
          </a:xfrm>
          <a:prstGeom prst="rect">
            <a:avLst/>
          </a:prstGeom>
        </p:spPr>
      </p:pic>
      <p:sp>
        <p:nvSpPr>
          <p:cNvPr id="7" name="TextBox 6">
            <a:extLst>
              <a:ext uri="{FF2B5EF4-FFF2-40B4-BE49-F238E27FC236}">
                <a16:creationId xmlns:a16="http://schemas.microsoft.com/office/drawing/2014/main" id="{C4DB243D-6B46-4B34-8342-3C7BB9F2076E}"/>
              </a:ext>
            </a:extLst>
          </p:cNvPr>
          <p:cNvSpPr txBox="1"/>
          <p:nvPr/>
        </p:nvSpPr>
        <p:spPr>
          <a:xfrm>
            <a:off x="5183188" y="818992"/>
            <a:ext cx="6935983" cy="5386090"/>
          </a:xfrm>
          <a:prstGeom prst="rect">
            <a:avLst/>
          </a:prstGeom>
          <a:noFill/>
          <a:ln>
            <a:solidFill>
              <a:srgbClr val="66FFCC"/>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7A0"/>
                </a:solidFill>
                <a:effectLst/>
                <a:uLnTx/>
                <a:uFillTx/>
                <a:latin typeface="Papyrus" panose="03070502060502030205" pitchFamily="66" charset="0"/>
                <a:ea typeface="+mn-ea"/>
                <a:cs typeface="+mn-cs"/>
              </a:rPr>
              <a:t> Anchorage ECE professionals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Georgia" panose="02040502050405020303" pitchFamily="18" charset="0"/>
                <a:ea typeface="+mn-ea"/>
                <a:cs typeface="+mn-cs"/>
              </a:rPr>
              <a:t>What’s right with you</a:t>
            </a:r>
            <a:r>
              <a:rPr kumimoji="0" lang="en-US" sz="4000" b="0" i="0" u="none" strike="noStrike" kern="1200" cap="none" spc="0" normalizeH="0" baseline="0" noProof="0" dirty="0">
                <a:ln>
                  <a:noFill/>
                </a:ln>
                <a:solidFill>
                  <a:srgbClr val="0077A0"/>
                </a:solidFill>
                <a:effectLst/>
                <a:uLnTx/>
                <a:uFillTx/>
                <a:latin typeface="Georgia" panose="02040502050405020303"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77A0"/>
              </a:solidFill>
              <a:effectLst/>
              <a:uLnTx/>
              <a:uFillTx/>
              <a:latin typeface="Georgia" panose="02040502050405020303" pitchFamily="18" charset="0"/>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b="0" i="0" u="none" strike="noStrike" kern="1200" cap="none" spc="0" normalizeH="0" baseline="0" noProof="0" dirty="0">
                <a:ln>
                  <a:noFill/>
                </a:ln>
                <a:solidFill>
                  <a:srgbClr val="7030A0"/>
                </a:solidFill>
                <a:effectLst/>
                <a:uLnTx/>
                <a:uFillTx/>
                <a:latin typeface="Papyrus" panose="03070502060502030205" pitchFamily="66" charset="0"/>
                <a:ea typeface="+mn-ea"/>
                <a:cs typeface="+mn-cs"/>
              </a:rPr>
              <a:t>A surprising strength of yours you discovered during the pandemic;</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b="0" i="0" u="none" strike="noStrike" kern="1200" cap="none" spc="0" normalizeH="0" baseline="0" noProof="0" dirty="0">
                <a:ln>
                  <a:noFill/>
                </a:ln>
                <a:solidFill>
                  <a:srgbClr val="7030A0"/>
                </a:solidFill>
                <a:effectLst/>
                <a:uLnTx/>
                <a:uFillTx/>
                <a:latin typeface="Papyrus" panose="03070502060502030205" pitchFamily="66" charset="0"/>
                <a:ea typeface="+mn-ea"/>
                <a:cs typeface="+mn-cs"/>
              </a:rPr>
              <a:t>A person you were able to help find her/his gifts and strengths.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7030A0"/>
              </a:solidFill>
              <a:effectLst/>
              <a:uLnTx/>
              <a:uFillTx/>
              <a:latin typeface="Papyrus" panose="03070502060502030205"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7030A0"/>
              </a:solidFill>
              <a:effectLst/>
              <a:uLnTx/>
              <a:uFillTx/>
              <a:latin typeface="Papyrus" panose="03070502060502030205" pitchFamily="66"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800" b="0" i="0" u="none" strike="noStrike" kern="1200" cap="none" spc="0" normalizeH="0" baseline="0" noProof="0" dirty="0">
              <a:ln>
                <a:noFill/>
              </a:ln>
              <a:solidFill>
                <a:prstClr val="white"/>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95000"/>
                    <a:lumOff val="5000"/>
                  </a:prstClr>
                </a:solidFill>
                <a:effectLst/>
                <a:uLnTx/>
                <a:uFillTx/>
                <a:latin typeface="Verdana"/>
                <a:ea typeface="+mn-ea"/>
                <a:cs typeface="+mn-cs"/>
              </a:rPr>
              <a:t>,</a:t>
            </a:r>
          </a:p>
        </p:txBody>
      </p:sp>
      <p:sp>
        <p:nvSpPr>
          <p:cNvPr id="8" name="AutoShape 2">
            <a:extLst>
              <a:ext uri="{FF2B5EF4-FFF2-40B4-BE49-F238E27FC236}">
                <a16:creationId xmlns:a16="http://schemas.microsoft.com/office/drawing/2014/main" id="{3F687B17-1673-4D19-B924-461BC82DE2D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79040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7">
                                            <p:txEl>
                                              <p:pRg st="3" end="3"/>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7">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A12C9C-BC79-4C7C-AD42-5938F73014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6526" y="0"/>
            <a:ext cx="7218947" cy="6858000"/>
          </a:xfrm>
          <a:prstGeom prst="rect">
            <a:avLst/>
          </a:prstGeom>
        </p:spPr>
      </p:pic>
    </p:spTree>
    <p:extLst>
      <p:ext uri="{BB962C8B-B14F-4D97-AF65-F5344CB8AC3E}">
        <p14:creationId xmlns:p14="http://schemas.microsoft.com/office/powerpoint/2010/main" val="3271661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ctrTitle"/>
          </p:nvPr>
        </p:nvSpPr>
        <p:spPr>
          <a:xfrm>
            <a:off x="2697163" y="1295400"/>
            <a:ext cx="7772400" cy="1189038"/>
          </a:xfrm>
        </p:spPr>
        <p:txBody>
          <a:bodyPr/>
          <a:lstStyle/>
          <a:p>
            <a:pPr eaLnBrk="1" hangingPunct="1"/>
            <a:r>
              <a:rPr lang="en-US" altLang="en-US"/>
              <a:t>Case studies</a:t>
            </a:r>
          </a:p>
        </p:txBody>
      </p:sp>
      <p:sp>
        <p:nvSpPr>
          <p:cNvPr id="38915" name="Rectangle 3"/>
          <p:cNvSpPr>
            <a:spLocks noGrp="1" noChangeArrowheads="1"/>
          </p:cNvSpPr>
          <p:nvPr>
            <p:ph type="subTitle" idx="1"/>
          </p:nvPr>
        </p:nvSpPr>
        <p:spPr>
          <a:xfrm>
            <a:off x="1555751" y="3886200"/>
            <a:ext cx="8534400" cy="2686050"/>
          </a:xfrm>
          <a:solidFill>
            <a:schemeClr val="accent1">
              <a:lumMod val="60000"/>
              <a:lumOff val="40000"/>
            </a:schemeClr>
          </a:solidFill>
        </p:spPr>
        <p:txBody>
          <a:bodyPr/>
          <a:lstStyle/>
          <a:p>
            <a:pPr marL="457200" indent="-457200" eaLnBrk="1" hangingPunct="1">
              <a:buFont typeface="Arial" panose="020B0604020202020204" pitchFamily="34" charset="0"/>
              <a:buChar char="•"/>
              <a:defRPr/>
            </a:pPr>
            <a:r>
              <a:rPr lang="en-US" sz="3200" dirty="0">
                <a:solidFill>
                  <a:srgbClr val="FFFF00"/>
                </a:solidFill>
              </a:rPr>
              <a:t>What’s right with each person, yourself?</a:t>
            </a:r>
          </a:p>
          <a:p>
            <a:pPr marL="457200" indent="-457200" eaLnBrk="1" hangingPunct="1">
              <a:buFont typeface="Arial" panose="020B0604020202020204" pitchFamily="34" charset="0"/>
              <a:buChar char="•"/>
              <a:defRPr/>
            </a:pPr>
            <a:r>
              <a:rPr lang="en-US" sz="3200" dirty="0">
                <a:solidFill>
                  <a:srgbClr val="FFFF00"/>
                </a:solidFill>
              </a:rPr>
              <a:t>What causes us to judge people harshly?</a:t>
            </a:r>
          </a:p>
          <a:p>
            <a:pPr marL="457200" indent="-457200" eaLnBrk="1" hangingPunct="1">
              <a:buFont typeface="Arial" panose="020B0604020202020204" pitchFamily="34" charset="0"/>
              <a:buChar char="•"/>
              <a:defRPr/>
            </a:pPr>
            <a:r>
              <a:rPr lang="en-US" sz="3200" dirty="0">
                <a:solidFill>
                  <a:srgbClr val="FFFF00"/>
                </a:solidFill>
              </a:rPr>
              <a:t>What helps us reboot our expectations?</a:t>
            </a:r>
          </a:p>
          <a:p>
            <a:pPr marL="457200" indent="-457200" eaLnBrk="1" hangingPunct="1">
              <a:buFont typeface="Arial" panose="020B0604020202020204" pitchFamily="34" charset="0"/>
              <a:buChar char="•"/>
              <a:defRPr/>
            </a:pPr>
            <a:r>
              <a:rPr lang="en-US" sz="3200" dirty="0">
                <a:solidFill>
                  <a:srgbClr val="FFFF00"/>
                </a:solidFill>
              </a:rPr>
              <a:t>Costs vs benefits of opening our hearts?</a:t>
            </a:r>
          </a:p>
        </p:txBody>
      </p:sp>
    </p:spTree>
    <p:extLst>
      <p:ext uri="{BB962C8B-B14F-4D97-AF65-F5344CB8AC3E}">
        <p14:creationId xmlns:p14="http://schemas.microsoft.com/office/powerpoint/2010/main" val="42782728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wheel(1)">
                                      <p:cBhvr>
                                        <p:cTn id="7" dur="2000"/>
                                        <p:tgtEl>
                                          <p:spTgt spid="389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8915">
                                            <p:txEl>
                                              <p:pRg st="1" end="1"/>
                                            </p:txEl>
                                          </p:spTgt>
                                        </p:tgtEl>
                                        <p:attrNameLst>
                                          <p:attrName>style.visibility</p:attrName>
                                        </p:attrNameLst>
                                      </p:cBhvr>
                                      <p:to>
                                        <p:strVal val="visible"/>
                                      </p:to>
                                    </p:set>
                                    <p:animEffect transition="in" filter="wheel(1)">
                                      <p:cBhvr>
                                        <p:cTn id="12" dur="2000"/>
                                        <p:tgtEl>
                                          <p:spTgt spid="389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8915">
                                            <p:txEl>
                                              <p:pRg st="2" end="2"/>
                                            </p:txEl>
                                          </p:spTgt>
                                        </p:tgtEl>
                                        <p:attrNameLst>
                                          <p:attrName>style.visibility</p:attrName>
                                        </p:attrNameLst>
                                      </p:cBhvr>
                                      <p:to>
                                        <p:strVal val="visible"/>
                                      </p:to>
                                    </p:set>
                                    <p:animEffect transition="in" filter="wheel(1)">
                                      <p:cBhvr>
                                        <p:cTn id="17" dur="2000"/>
                                        <p:tgtEl>
                                          <p:spTgt spid="389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8915">
                                            <p:txEl>
                                              <p:pRg st="3" end="3"/>
                                            </p:txEl>
                                          </p:spTgt>
                                        </p:tgtEl>
                                        <p:attrNameLst>
                                          <p:attrName>style.visibility</p:attrName>
                                        </p:attrNameLst>
                                      </p:cBhvr>
                                      <p:to>
                                        <p:strVal val="visible"/>
                                      </p:to>
                                    </p:set>
                                    <p:animEffect transition="in" filter="wheel(1)">
                                      <p:cBhvr>
                                        <p:cTn id="22" dur="2000"/>
                                        <p:tgtEl>
                                          <p:spTgt spid="389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
          </p:nvPr>
        </p:nvSpPr>
        <p:spPr/>
      </p:sp>
      <p:sp>
        <p:nvSpPr>
          <p:cNvPr id="3" name="Title 2"/>
          <p:cNvSpPr>
            <a:spLocks noGrp="1"/>
          </p:cNvSpPr>
          <p:nvPr>
            <p:ph type="title"/>
          </p:nvPr>
        </p:nvSpPr>
        <p:spPr/>
        <p:txBody>
          <a:bodyPr>
            <a:noAutofit/>
          </a:bodyPr>
          <a:lstStyle/>
          <a:p>
            <a:pPr algn="ctr"/>
            <a:r>
              <a:rPr lang="en-US" sz="4400" b="1" dirty="0">
                <a:solidFill>
                  <a:srgbClr val="FFFF00"/>
                </a:solidFill>
                <a:latin typeface="Harrington" panose="04040505050A02020702" pitchFamily="82" charset="0"/>
              </a:rPr>
              <a:t>Josef</a:t>
            </a:r>
            <a:r>
              <a:rPr lang="en-US" sz="3200" b="1" dirty="0">
                <a:solidFill>
                  <a:srgbClr val="FFFF00"/>
                </a:solidFill>
                <a:latin typeface="Castellar" panose="020A0402060406010301" pitchFamily="18" charset="0"/>
              </a:rPr>
              <a:t> </a:t>
            </a:r>
          </a:p>
        </p:txBody>
      </p:sp>
      <p:sp>
        <p:nvSpPr>
          <p:cNvPr id="4" name="Text Placeholder 3"/>
          <p:cNvSpPr>
            <a:spLocks noGrp="1"/>
          </p:cNvSpPr>
          <p:nvPr>
            <p:ph type="body" sz="quarter" idx="13"/>
          </p:nvPr>
        </p:nvSpPr>
        <p:spPr>
          <a:xfrm>
            <a:off x="491613" y="1536192"/>
            <a:ext cx="4461387" cy="5321808"/>
          </a:xfrm>
          <a:solidFill>
            <a:srgbClr val="7030A0"/>
          </a:solidFill>
          <a:ln>
            <a:solidFill>
              <a:srgbClr val="FFFF00"/>
            </a:solidFill>
          </a:ln>
        </p:spPr>
        <p:txBody>
          <a:bodyPr>
            <a:normAutofit lnSpcReduction="10000"/>
          </a:bodyPr>
          <a:lstStyle/>
          <a:p>
            <a:r>
              <a:rPr lang="en-US" sz="3600" b="1" dirty="0">
                <a:latin typeface="Papyrus" panose="03070502060502030205" pitchFamily="66" charset="0"/>
              </a:rPr>
              <a:t>Preschooler Josef says:</a:t>
            </a:r>
          </a:p>
          <a:p>
            <a:r>
              <a:rPr lang="en-US" sz="3600" b="1" dirty="0">
                <a:latin typeface="Papyrus" panose="03070502060502030205" pitchFamily="66" charset="0"/>
              </a:rPr>
              <a:t> “Teacher, you have a knife in your brain like I do, don’t you?”</a:t>
            </a:r>
          </a:p>
          <a:p>
            <a:r>
              <a:rPr lang="en-US" sz="3600" b="1" dirty="0">
                <a:latin typeface="Papyrus" panose="03070502060502030205" pitchFamily="66" charset="0"/>
              </a:rPr>
              <a:t>How are you with Josef in that moment? What do you do? </a:t>
            </a:r>
          </a:p>
          <a:p>
            <a:r>
              <a:rPr lang="en-US" sz="3600" b="1" dirty="0">
                <a:latin typeface="Papyrus" panose="03070502060502030205" pitchFamily="66" charset="0"/>
              </a:rPr>
              <a:t>Say? Not say?</a:t>
            </a:r>
          </a:p>
          <a:p>
            <a:endParaRPr lang="en-US" sz="3600" b="1" dirty="0">
              <a:latin typeface="Agency FB" panose="020B0503020202020204" pitchFamily="34" charset="0"/>
            </a:endParaRPr>
          </a:p>
          <a:p>
            <a:endParaRPr lang="en-US" sz="3600" b="1" dirty="0">
              <a:latin typeface="Agency FB" panose="020B0503020202020204" pitchFamily="34" charset="0"/>
            </a:endParaRPr>
          </a:p>
          <a:p>
            <a:endParaRPr lang="en-US" sz="4400" dirty="0">
              <a:latin typeface="Freestyle Script" panose="030804020302050B0404" pitchFamily="66" charset="0"/>
            </a:endParaRPr>
          </a:p>
          <a:p>
            <a:endParaRPr lang="en-US" sz="4400" dirty="0">
              <a:latin typeface="Freestyle Script" panose="030804020302050B0404" pitchFamily="66" charset="0"/>
            </a:endParaRPr>
          </a:p>
          <a:p>
            <a:endParaRPr lang="en-US" sz="4400" dirty="0">
              <a:latin typeface="Freestyle Script" panose="030804020302050B0404" pitchFamily="66" charset="0"/>
            </a:endParaRPr>
          </a:p>
        </p:txBody>
      </p:sp>
      <p:pic>
        <p:nvPicPr>
          <p:cNvPr id="3075" name="Picture 3" descr="C:\Users\Holly Elissa\AppData\Local\Microsoft\Windows\Temporary Internet Files\Content.IE5\9ADA5GOU\MP90043933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542925"/>
            <a:ext cx="7239000" cy="574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7279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589281-1209-4C61-B376-B11807FA16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5788" y="0"/>
            <a:ext cx="6800424" cy="6858000"/>
          </a:xfrm>
          <a:prstGeom prst="rect">
            <a:avLst/>
          </a:prstGeom>
        </p:spPr>
      </p:pic>
    </p:spTree>
    <p:extLst>
      <p:ext uri="{BB962C8B-B14F-4D97-AF65-F5344CB8AC3E}">
        <p14:creationId xmlns:p14="http://schemas.microsoft.com/office/powerpoint/2010/main" val="40474198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75F53-F9BB-4748-9A59-5071614C7F84}"/>
              </a:ext>
            </a:extLst>
          </p:cNvPr>
          <p:cNvSpPr>
            <a:spLocks noGrp="1"/>
          </p:cNvSpPr>
          <p:nvPr>
            <p:ph type="ctrTitle"/>
          </p:nvPr>
        </p:nvSpPr>
        <p:spPr>
          <a:xfrm>
            <a:off x="904875" y="2095499"/>
            <a:ext cx="10058400" cy="1414463"/>
          </a:xfrm>
          <a:solidFill>
            <a:srgbClr val="66FFCC"/>
          </a:solidFill>
          <a:ln>
            <a:solidFill>
              <a:srgbClr val="0070C0"/>
            </a:solidFill>
          </a:ln>
          <a:effectLst>
            <a:glow rad="63500">
              <a:schemeClr val="accent2">
                <a:satMod val="175000"/>
                <a:alpha val="40000"/>
              </a:schemeClr>
            </a:glow>
          </a:effectLst>
        </p:spPr>
        <p:txBody>
          <a:bodyPr/>
          <a:lstStyle/>
          <a:p>
            <a:r>
              <a:rPr lang="en-US" b="1" dirty="0">
                <a:solidFill>
                  <a:srgbClr val="FF0000"/>
                </a:solidFill>
                <a:latin typeface="Harrington" panose="04040505050A02020702" pitchFamily="82" charset="0"/>
              </a:rPr>
              <a:t>WHAT’S WRONG with YOU?</a:t>
            </a:r>
          </a:p>
        </p:txBody>
      </p:sp>
      <p:sp>
        <p:nvSpPr>
          <p:cNvPr id="3" name="Subtitle 2">
            <a:extLst>
              <a:ext uri="{FF2B5EF4-FFF2-40B4-BE49-F238E27FC236}">
                <a16:creationId xmlns:a16="http://schemas.microsoft.com/office/drawing/2014/main" id="{EC7FF076-B4A6-4DEE-87DF-DF4396E0F536}"/>
              </a:ext>
            </a:extLst>
          </p:cNvPr>
          <p:cNvSpPr>
            <a:spLocks noGrp="1"/>
          </p:cNvSpPr>
          <p:nvPr>
            <p:ph type="subTitle" idx="1"/>
          </p:nvPr>
        </p:nvSpPr>
        <p:spPr>
          <a:xfrm>
            <a:off x="1524000" y="3966179"/>
            <a:ext cx="9144000" cy="2701657"/>
          </a:xfrm>
          <a:solidFill>
            <a:srgbClr val="FFFF66"/>
          </a:solidFill>
          <a:ln>
            <a:solidFill>
              <a:srgbClr val="FF0000"/>
            </a:solidFill>
          </a:ln>
          <a:effectLst>
            <a:glow rad="139700">
              <a:schemeClr val="accent4">
                <a:satMod val="175000"/>
                <a:alpha val="40000"/>
              </a:schemeClr>
            </a:glow>
          </a:effectLst>
        </p:spPr>
        <p:txBody>
          <a:bodyPr>
            <a:noAutofit/>
          </a:bodyPr>
          <a:lstStyle/>
          <a:p>
            <a:r>
              <a:rPr lang="en-US" sz="3200" b="1" dirty="0">
                <a:solidFill>
                  <a:srgbClr val="7030A0"/>
                </a:solidFill>
                <a:latin typeface="Harrington" panose="04040505050A02020702" pitchFamily="82" charset="0"/>
              </a:rPr>
              <a:t>How many of us heard instead:</a:t>
            </a:r>
          </a:p>
          <a:p>
            <a:pPr marL="457200" indent="-457200">
              <a:buFont typeface="Arial" panose="020B0604020202020204" pitchFamily="34" charset="0"/>
              <a:buChar char="•"/>
            </a:pPr>
            <a:r>
              <a:rPr lang="en-US" sz="3200" b="1" dirty="0">
                <a:solidFill>
                  <a:srgbClr val="7030A0"/>
                </a:solidFill>
                <a:latin typeface="Harrington" panose="04040505050A02020702" pitchFamily="82" charset="0"/>
              </a:rPr>
              <a:t>What’s wrong with you?</a:t>
            </a:r>
          </a:p>
          <a:p>
            <a:pPr marL="457200" indent="-457200">
              <a:buFont typeface="Arial" panose="020B0604020202020204" pitchFamily="34" charset="0"/>
              <a:buChar char="•"/>
            </a:pPr>
            <a:r>
              <a:rPr lang="en-US" sz="3200" b="1" dirty="0">
                <a:solidFill>
                  <a:srgbClr val="7030A0"/>
                </a:solidFill>
                <a:latin typeface="Harrington" panose="04040505050A02020702" pitchFamily="82" charset="0"/>
              </a:rPr>
              <a:t>Can’t you do anything right?</a:t>
            </a:r>
          </a:p>
          <a:p>
            <a:pPr marL="457200" indent="-457200">
              <a:buFont typeface="Arial" panose="020B0604020202020204" pitchFamily="34" charset="0"/>
              <a:buChar char="•"/>
            </a:pPr>
            <a:r>
              <a:rPr lang="en-US" sz="3200" b="1" dirty="0">
                <a:solidFill>
                  <a:srgbClr val="7030A0"/>
                </a:solidFill>
                <a:latin typeface="Harrington" panose="04040505050A02020702" pitchFamily="82" charset="0"/>
              </a:rPr>
              <a:t>Don’t you have a mind of your own?</a:t>
            </a:r>
          </a:p>
          <a:p>
            <a:pPr marL="457200" indent="-457200">
              <a:buFont typeface="Arial" panose="020B0604020202020204" pitchFamily="34" charset="0"/>
              <a:buChar char="•"/>
            </a:pPr>
            <a:r>
              <a:rPr lang="en-US" sz="3200" b="1" dirty="0">
                <a:solidFill>
                  <a:srgbClr val="7030A0"/>
                </a:solidFill>
                <a:latin typeface="Harrington" panose="04040505050A02020702" pitchFamily="82" charset="0"/>
              </a:rPr>
              <a:t>You’d drive a preacher to swear/drink!</a:t>
            </a:r>
          </a:p>
          <a:p>
            <a:pPr marL="457200" indent="-457200">
              <a:buFont typeface="Arial" panose="020B0604020202020204" pitchFamily="34" charset="0"/>
              <a:buChar char="•"/>
            </a:pPr>
            <a:endParaRPr lang="en-US" sz="3200" b="1" dirty="0">
              <a:solidFill>
                <a:srgbClr val="7030A0"/>
              </a:solidFill>
              <a:latin typeface="Harrington" panose="04040505050A02020702" pitchFamily="82" charset="0"/>
            </a:endParaRPr>
          </a:p>
          <a:p>
            <a:endParaRPr lang="en-US" sz="3200" b="1" dirty="0">
              <a:solidFill>
                <a:srgbClr val="7030A0"/>
              </a:solidFill>
              <a:latin typeface="Harrington" panose="04040505050A02020702" pitchFamily="82" charset="0"/>
            </a:endParaRPr>
          </a:p>
          <a:p>
            <a:endParaRPr lang="en-US" sz="3200" b="1" dirty="0">
              <a:solidFill>
                <a:srgbClr val="0070C0"/>
              </a:solidFill>
              <a:latin typeface="Harrington" panose="04040505050A02020702" pitchFamily="82" charset="0"/>
            </a:endParaRPr>
          </a:p>
        </p:txBody>
      </p:sp>
    </p:spTree>
    <p:extLst>
      <p:ext uri="{BB962C8B-B14F-4D97-AF65-F5344CB8AC3E}">
        <p14:creationId xmlns:p14="http://schemas.microsoft.com/office/powerpoint/2010/main" val="350237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3">
                                            <p:txEl>
                                              <p:pRg st="0" end="0"/>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3">
                                            <p:txEl>
                                              <p:pRg st="1" end="1"/>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3">
                                            <p:txEl>
                                              <p:pRg st="2" end="2"/>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3">
                                            <p:txEl>
                                              <p:pRg st="3" end="3"/>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3">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297" y="-194142"/>
            <a:ext cx="5736540" cy="1365717"/>
          </a:xfrm>
        </p:spPr>
        <p:txBody>
          <a:bodyPr>
            <a:normAutofit fontScale="90000"/>
          </a:bodyPr>
          <a:lstStyle/>
          <a:p>
            <a:pPr algn="ctr"/>
            <a:r>
              <a:rPr lang="en-US" sz="6600" b="1" dirty="0">
                <a:solidFill>
                  <a:schemeClr val="bg2">
                    <a:lumMod val="50000"/>
                  </a:schemeClr>
                </a:solidFill>
                <a:latin typeface="Chiller" panose="04020404031007020602" pitchFamily="82" charset="0"/>
              </a:rPr>
              <a:t>PANDEMICs TRAUMA</a:t>
            </a:r>
            <a:endParaRPr lang="en-US" sz="4400" b="1" dirty="0">
              <a:solidFill>
                <a:schemeClr val="bg2">
                  <a:lumMod val="50000"/>
                </a:schemeClr>
              </a:solidFill>
              <a:latin typeface="Bahnschrift Light SemiCondensed" panose="020B0502040204020203" pitchFamily="34" charset="0"/>
            </a:endParaRPr>
          </a:p>
        </p:txBody>
      </p:sp>
      <p:sp>
        <p:nvSpPr>
          <p:cNvPr id="3" name="Text Placeholder 2"/>
          <p:cNvSpPr>
            <a:spLocks noGrp="1"/>
          </p:cNvSpPr>
          <p:nvPr>
            <p:ph type="body" sz="half" idx="2"/>
          </p:nvPr>
        </p:nvSpPr>
        <p:spPr>
          <a:xfrm>
            <a:off x="516834" y="1600200"/>
            <a:ext cx="5498003" cy="5181598"/>
          </a:xfrm>
          <a:solidFill>
            <a:schemeClr val="bg2"/>
          </a:solidFill>
          <a:ln>
            <a:solidFill>
              <a:srgbClr val="00B0F0"/>
            </a:solidFill>
          </a:ln>
        </p:spPr>
        <p:txBody>
          <a:bodyPr>
            <a:normAutofit fontScale="92500" lnSpcReduction="10000"/>
          </a:bodyPr>
          <a:lstStyle/>
          <a:p>
            <a:r>
              <a:rPr lang="en-US" sz="2400" dirty="0">
                <a:solidFill>
                  <a:srgbClr val="7030A0"/>
                </a:solidFill>
              </a:rPr>
              <a:t>Trauma is </a:t>
            </a:r>
            <a:r>
              <a:rPr lang="en-US" sz="2400" dirty="0">
                <a:solidFill>
                  <a:srgbClr val="FFFF00"/>
                </a:solidFill>
              </a:rPr>
              <a:t>one life-threatening event </a:t>
            </a:r>
            <a:r>
              <a:rPr lang="en-US" sz="2400" dirty="0">
                <a:solidFill>
                  <a:srgbClr val="7030A0"/>
                </a:solidFill>
              </a:rPr>
              <a:t>or </a:t>
            </a:r>
            <a:r>
              <a:rPr lang="en-US" sz="2400" dirty="0">
                <a:solidFill>
                  <a:srgbClr val="00FFFF"/>
                </a:solidFill>
              </a:rPr>
              <a:t>ongoing series of frightening, unsafe moments </a:t>
            </a:r>
            <a:r>
              <a:rPr lang="en-US" sz="2400" dirty="0">
                <a:solidFill>
                  <a:srgbClr val="7030A0"/>
                </a:solidFill>
              </a:rPr>
              <a:t>that set our brains on edge with terror, producing uncomfortable behavior:</a:t>
            </a:r>
          </a:p>
          <a:p>
            <a:pPr marL="342900" indent="-342900">
              <a:buFont typeface="Arial" panose="020B0604020202020204" pitchFamily="34" charset="0"/>
              <a:buChar char="•"/>
            </a:pPr>
            <a:r>
              <a:rPr lang="en-US" sz="2400" dirty="0">
                <a:solidFill>
                  <a:srgbClr val="C00000"/>
                </a:solidFill>
              </a:rPr>
              <a:t>Hypervigilance</a:t>
            </a:r>
          </a:p>
          <a:p>
            <a:pPr marL="342900" indent="-342900">
              <a:buFont typeface="Arial" panose="020B0604020202020204" pitchFamily="34" charset="0"/>
              <a:buChar char="•"/>
            </a:pPr>
            <a:r>
              <a:rPr lang="en-US" sz="2400" dirty="0">
                <a:solidFill>
                  <a:srgbClr val="C00000"/>
                </a:solidFill>
              </a:rPr>
              <a:t>Regression</a:t>
            </a:r>
          </a:p>
          <a:p>
            <a:pPr marL="342900" indent="-342900">
              <a:buFont typeface="Arial" panose="020B0604020202020204" pitchFamily="34" charset="0"/>
              <a:buChar char="•"/>
            </a:pPr>
            <a:r>
              <a:rPr lang="en-US" sz="2400" dirty="0">
                <a:solidFill>
                  <a:srgbClr val="C00000"/>
                </a:solidFill>
              </a:rPr>
              <a:t>Neediness</a:t>
            </a:r>
          </a:p>
          <a:p>
            <a:pPr marL="342900" indent="-342900">
              <a:buFont typeface="Arial" panose="020B0604020202020204" pitchFamily="34" charset="0"/>
              <a:buChar char="•"/>
            </a:pPr>
            <a:r>
              <a:rPr lang="en-US" sz="2400" dirty="0">
                <a:solidFill>
                  <a:srgbClr val="C00000"/>
                </a:solidFill>
              </a:rPr>
              <a:t>Short tempers</a:t>
            </a:r>
          </a:p>
          <a:p>
            <a:pPr marL="342900" indent="-342900">
              <a:buFont typeface="Arial" panose="020B0604020202020204" pitchFamily="34" charset="0"/>
              <a:buChar char="•"/>
            </a:pPr>
            <a:r>
              <a:rPr lang="en-US" sz="2400" dirty="0">
                <a:solidFill>
                  <a:srgbClr val="C00000"/>
                </a:solidFill>
              </a:rPr>
              <a:t>Dissociation </a:t>
            </a:r>
          </a:p>
          <a:p>
            <a:pPr marL="342900" indent="-342900">
              <a:buFont typeface="Arial" panose="020B0604020202020204" pitchFamily="34" charset="0"/>
              <a:buChar char="•"/>
            </a:pPr>
            <a:r>
              <a:rPr lang="en-US" sz="2400" dirty="0">
                <a:solidFill>
                  <a:srgbClr val="C00000"/>
                </a:solidFill>
              </a:rPr>
              <a:t>PTSD post traumatic stress</a:t>
            </a:r>
          </a:p>
          <a:p>
            <a:pPr marL="342900" indent="-342900">
              <a:buFont typeface="Arial" panose="020B0604020202020204" pitchFamily="34" charset="0"/>
              <a:buChar char="•"/>
            </a:pPr>
            <a:r>
              <a:rPr lang="en-US" sz="2400" dirty="0">
                <a:solidFill>
                  <a:srgbClr val="C00000"/>
                </a:solidFill>
              </a:rPr>
              <a:t>Negativity, distrust, judgmentalism</a:t>
            </a:r>
          </a:p>
          <a:p>
            <a:pPr marL="171450" indent="-171450">
              <a:buFont typeface="Wingdings" panose="05000000000000000000" pitchFamily="2" charset="2"/>
              <a:buChar char="v"/>
            </a:pPr>
            <a:endParaRPr lang="en-US" sz="2400" dirty="0">
              <a:solidFill>
                <a:srgbClr val="C00000"/>
              </a:solidFill>
            </a:endParaRPr>
          </a:p>
          <a:p>
            <a:endParaRPr lang="en-US" sz="3200" dirty="0">
              <a:solidFill>
                <a:srgbClr val="C00000"/>
              </a:solidFill>
            </a:endParaRPr>
          </a:p>
        </p:txBody>
      </p:sp>
      <p:sp>
        <p:nvSpPr>
          <p:cNvPr id="4" name="Picture Placeholder 3"/>
          <p:cNvSpPr>
            <a:spLocks noGrp="1"/>
          </p:cNvSpPr>
          <p:nvPr>
            <p:ph type="pic" sz="quarter" idx="14"/>
          </p:nvPr>
        </p:nvSpPr>
        <p:spPr>
          <a:xfrm>
            <a:off x="6502399" y="1600200"/>
            <a:ext cx="4780501" cy="3429000"/>
          </a:xfrm>
        </p:spPr>
      </p:sp>
      <p:pic>
        <p:nvPicPr>
          <p:cNvPr id="2051" name="Picture 3" descr="C:\Users\Holly Elissa\AppData\Local\Microsoft\Windows\Temporary Internet Files\Content.IE5\UWPJP9H3\MP90044866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1712" y="0"/>
            <a:ext cx="588197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30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xEl>
                                              <p:pRg st="1" end="1"/>
                                            </p:txEl>
                                          </p:spTgt>
                                        </p:tgtEl>
                                        <p:attrNameLst>
                                          <p:attrName>r</p:attrName>
                                        </p:attrNameLst>
                                      </p:cBhvr>
                                    </p:animRot>
                                    <p:animRot by="-240000">
                                      <p:cBhvr>
                                        <p:cTn id="7" dur="200" fill="hold">
                                          <p:stCondLst>
                                            <p:cond delay="200"/>
                                          </p:stCondLst>
                                        </p:cTn>
                                        <p:tgtEl>
                                          <p:spTgt spid="3">
                                            <p:txEl>
                                              <p:pRg st="1" end="1"/>
                                            </p:txEl>
                                          </p:spTgt>
                                        </p:tgtEl>
                                        <p:attrNameLst>
                                          <p:attrName>r</p:attrName>
                                        </p:attrNameLst>
                                      </p:cBhvr>
                                    </p:animRot>
                                    <p:animRot by="240000">
                                      <p:cBhvr>
                                        <p:cTn id="8" dur="200" fill="hold">
                                          <p:stCondLst>
                                            <p:cond delay="400"/>
                                          </p:stCondLst>
                                        </p:cTn>
                                        <p:tgtEl>
                                          <p:spTgt spid="3">
                                            <p:txEl>
                                              <p:pRg st="1" end="1"/>
                                            </p:txEl>
                                          </p:spTgt>
                                        </p:tgtEl>
                                        <p:attrNameLst>
                                          <p:attrName>r</p:attrName>
                                        </p:attrNameLst>
                                      </p:cBhvr>
                                    </p:animRot>
                                    <p:animRot by="-240000">
                                      <p:cBhvr>
                                        <p:cTn id="9" dur="200" fill="hold">
                                          <p:stCondLst>
                                            <p:cond delay="600"/>
                                          </p:stCondLst>
                                        </p:cTn>
                                        <p:tgtEl>
                                          <p:spTgt spid="3">
                                            <p:txEl>
                                              <p:pRg st="1" end="1"/>
                                            </p:txEl>
                                          </p:spTgt>
                                        </p:tgtEl>
                                        <p:attrNameLst>
                                          <p:attrName>r</p:attrName>
                                        </p:attrNameLst>
                                      </p:cBhvr>
                                    </p:animRot>
                                    <p:animRot by="120000">
                                      <p:cBhvr>
                                        <p:cTn id="10" dur="200" fill="hold">
                                          <p:stCondLst>
                                            <p:cond delay="800"/>
                                          </p:stCondLst>
                                        </p:cTn>
                                        <p:tgtEl>
                                          <p:spTgt spid="3">
                                            <p:txEl>
                                              <p:pRg st="1" end="1"/>
                                            </p:txEl>
                                          </p:spTgt>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3">
                                            <p:txEl>
                                              <p:pRg st="2" end="2"/>
                                            </p:txEl>
                                          </p:spTgt>
                                        </p:tgtEl>
                                        <p:attrNameLst>
                                          <p:attrName>r</p:attrName>
                                        </p:attrNameLst>
                                      </p:cBhvr>
                                    </p:animRot>
                                    <p:animRot by="-240000">
                                      <p:cBhvr>
                                        <p:cTn id="13" dur="200" fill="hold">
                                          <p:stCondLst>
                                            <p:cond delay="200"/>
                                          </p:stCondLst>
                                        </p:cTn>
                                        <p:tgtEl>
                                          <p:spTgt spid="3">
                                            <p:txEl>
                                              <p:pRg st="2" end="2"/>
                                            </p:txEl>
                                          </p:spTgt>
                                        </p:tgtEl>
                                        <p:attrNameLst>
                                          <p:attrName>r</p:attrName>
                                        </p:attrNameLst>
                                      </p:cBhvr>
                                    </p:animRot>
                                    <p:animRot by="240000">
                                      <p:cBhvr>
                                        <p:cTn id="14" dur="200" fill="hold">
                                          <p:stCondLst>
                                            <p:cond delay="400"/>
                                          </p:stCondLst>
                                        </p:cTn>
                                        <p:tgtEl>
                                          <p:spTgt spid="3">
                                            <p:txEl>
                                              <p:pRg st="2" end="2"/>
                                            </p:txEl>
                                          </p:spTgt>
                                        </p:tgtEl>
                                        <p:attrNameLst>
                                          <p:attrName>r</p:attrName>
                                        </p:attrNameLst>
                                      </p:cBhvr>
                                    </p:animRot>
                                    <p:animRot by="-240000">
                                      <p:cBhvr>
                                        <p:cTn id="15" dur="200" fill="hold">
                                          <p:stCondLst>
                                            <p:cond delay="600"/>
                                          </p:stCondLst>
                                        </p:cTn>
                                        <p:tgtEl>
                                          <p:spTgt spid="3">
                                            <p:txEl>
                                              <p:pRg st="2" end="2"/>
                                            </p:txEl>
                                          </p:spTgt>
                                        </p:tgtEl>
                                        <p:attrNameLst>
                                          <p:attrName>r</p:attrName>
                                        </p:attrNameLst>
                                      </p:cBhvr>
                                    </p:animRot>
                                    <p:animRot by="120000">
                                      <p:cBhvr>
                                        <p:cTn id="16" dur="200" fill="hold">
                                          <p:stCondLst>
                                            <p:cond delay="800"/>
                                          </p:stCondLst>
                                        </p:cTn>
                                        <p:tgtEl>
                                          <p:spTgt spid="3">
                                            <p:txEl>
                                              <p:pRg st="2" end="2"/>
                                            </p:txEl>
                                          </p:spTgt>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3">
                                            <p:txEl>
                                              <p:pRg st="3" end="3"/>
                                            </p:txEl>
                                          </p:spTgt>
                                        </p:tgtEl>
                                        <p:attrNameLst>
                                          <p:attrName>r</p:attrName>
                                        </p:attrNameLst>
                                      </p:cBhvr>
                                    </p:animRot>
                                    <p:animRot by="-240000">
                                      <p:cBhvr>
                                        <p:cTn id="19" dur="200" fill="hold">
                                          <p:stCondLst>
                                            <p:cond delay="200"/>
                                          </p:stCondLst>
                                        </p:cTn>
                                        <p:tgtEl>
                                          <p:spTgt spid="3">
                                            <p:txEl>
                                              <p:pRg st="3" end="3"/>
                                            </p:txEl>
                                          </p:spTgt>
                                        </p:tgtEl>
                                        <p:attrNameLst>
                                          <p:attrName>r</p:attrName>
                                        </p:attrNameLst>
                                      </p:cBhvr>
                                    </p:animRot>
                                    <p:animRot by="240000">
                                      <p:cBhvr>
                                        <p:cTn id="20" dur="200" fill="hold">
                                          <p:stCondLst>
                                            <p:cond delay="400"/>
                                          </p:stCondLst>
                                        </p:cTn>
                                        <p:tgtEl>
                                          <p:spTgt spid="3">
                                            <p:txEl>
                                              <p:pRg st="3" end="3"/>
                                            </p:txEl>
                                          </p:spTgt>
                                        </p:tgtEl>
                                        <p:attrNameLst>
                                          <p:attrName>r</p:attrName>
                                        </p:attrNameLst>
                                      </p:cBhvr>
                                    </p:animRot>
                                    <p:animRot by="-240000">
                                      <p:cBhvr>
                                        <p:cTn id="21" dur="200" fill="hold">
                                          <p:stCondLst>
                                            <p:cond delay="600"/>
                                          </p:stCondLst>
                                        </p:cTn>
                                        <p:tgtEl>
                                          <p:spTgt spid="3">
                                            <p:txEl>
                                              <p:pRg st="3" end="3"/>
                                            </p:txEl>
                                          </p:spTgt>
                                        </p:tgtEl>
                                        <p:attrNameLst>
                                          <p:attrName>r</p:attrName>
                                        </p:attrNameLst>
                                      </p:cBhvr>
                                    </p:animRot>
                                    <p:animRot by="120000">
                                      <p:cBhvr>
                                        <p:cTn id="22" dur="200" fill="hold">
                                          <p:stCondLst>
                                            <p:cond delay="800"/>
                                          </p:stCondLst>
                                        </p:cTn>
                                        <p:tgtEl>
                                          <p:spTgt spid="3">
                                            <p:txEl>
                                              <p:pRg st="3" end="3"/>
                                            </p:txEl>
                                          </p:spTgt>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3">
                                            <p:txEl>
                                              <p:pRg st="4" end="4"/>
                                            </p:txEl>
                                          </p:spTgt>
                                        </p:tgtEl>
                                        <p:attrNameLst>
                                          <p:attrName>r</p:attrName>
                                        </p:attrNameLst>
                                      </p:cBhvr>
                                    </p:animRot>
                                    <p:animRot by="-240000">
                                      <p:cBhvr>
                                        <p:cTn id="25" dur="200" fill="hold">
                                          <p:stCondLst>
                                            <p:cond delay="200"/>
                                          </p:stCondLst>
                                        </p:cTn>
                                        <p:tgtEl>
                                          <p:spTgt spid="3">
                                            <p:txEl>
                                              <p:pRg st="4" end="4"/>
                                            </p:txEl>
                                          </p:spTgt>
                                        </p:tgtEl>
                                        <p:attrNameLst>
                                          <p:attrName>r</p:attrName>
                                        </p:attrNameLst>
                                      </p:cBhvr>
                                    </p:animRot>
                                    <p:animRot by="240000">
                                      <p:cBhvr>
                                        <p:cTn id="26" dur="200" fill="hold">
                                          <p:stCondLst>
                                            <p:cond delay="400"/>
                                          </p:stCondLst>
                                        </p:cTn>
                                        <p:tgtEl>
                                          <p:spTgt spid="3">
                                            <p:txEl>
                                              <p:pRg st="4" end="4"/>
                                            </p:txEl>
                                          </p:spTgt>
                                        </p:tgtEl>
                                        <p:attrNameLst>
                                          <p:attrName>r</p:attrName>
                                        </p:attrNameLst>
                                      </p:cBhvr>
                                    </p:animRot>
                                    <p:animRot by="-240000">
                                      <p:cBhvr>
                                        <p:cTn id="27" dur="200" fill="hold">
                                          <p:stCondLst>
                                            <p:cond delay="600"/>
                                          </p:stCondLst>
                                        </p:cTn>
                                        <p:tgtEl>
                                          <p:spTgt spid="3">
                                            <p:txEl>
                                              <p:pRg st="4" end="4"/>
                                            </p:txEl>
                                          </p:spTgt>
                                        </p:tgtEl>
                                        <p:attrNameLst>
                                          <p:attrName>r</p:attrName>
                                        </p:attrNameLst>
                                      </p:cBhvr>
                                    </p:animRot>
                                    <p:animRot by="120000">
                                      <p:cBhvr>
                                        <p:cTn id="28" dur="200" fill="hold">
                                          <p:stCondLst>
                                            <p:cond delay="800"/>
                                          </p:stCondLst>
                                        </p:cTn>
                                        <p:tgtEl>
                                          <p:spTgt spid="3">
                                            <p:txEl>
                                              <p:pRg st="4" end="4"/>
                                            </p:txEl>
                                          </p:spTgt>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3">
                                            <p:txEl>
                                              <p:pRg st="5" end="5"/>
                                            </p:txEl>
                                          </p:spTgt>
                                        </p:tgtEl>
                                        <p:attrNameLst>
                                          <p:attrName>r</p:attrName>
                                        </p:attrNameLst>
                                      </p:cBhvr>
                                    </p:animRot>
                                    <p:animRot by="-240000">
                                      <p:cBhvr>
                                        <p:cTn id="31" dur="200" fill="hold">
                                          <p:stCondLst>
                                            <p:cond delay="200"/>
                                          </p:stCondLst>
                                        </p:cTn>
                                        <p:tgtEl>
                                          <p:spTgt spid="3">
                                            <p:txEl>
                                              <p:pRg st="5" end="5"/>
                                            </p:txEl>
                                          </p:spTgt>
                                        </p:tgtEl>
                                        <p:attrNameLst>
                                          <p:attrName>r</p:attrName>
                                        </p:attrNameLst>
                                      </p:cBhvr>
                                    </p:animRot>
                                    <p:animRot by="240000">
                                      <p:cBhvr>
                                        <p:cTn id="32" dur="200" fill="hold">
                                          <p:stCondLst>
                                            <p:cond delay="400"/>
                                          </p:stCondLst>
                                        </p:cTn>
                                        <p:tgtEl>
                                          <p:spTgt spid="3">
                                            <p:txEl>
                                              <p:pRg st="5" end="5"/>
                                            </p:txEl>
                                          </p:spTgt>
                                        </p:tgtEl>
                                        <p:attrNameLst>
                                          <p:attrName>r</p:attrName>
                                        </p:attrNameLst>
                                      </p:cBhvr>
                                    </p:animRot>
                                    <p:animRot by="-240000">
                                      <p:cBhvr>
                                        <p:cTn id="33" dur="200" fill="hold">
                                          <p:stCondLst>
                                            <p:cond delay="600"/>
                                          </p:stCondLst>
                                        </p:cTn>
                                        <p:tgtEl>
                                          <p:spTgt spid="3">
                                            <p:txEl>
                                              <p:pRg st="5" end="5"/>
                                            </p:txEl>
                                          </p:spTgt>
                                        </p:tgtEl>
                                        <p:attrNameLst>
                                          <p:attrName>r</p:attrName>
                                        </p:attrNameLst>
                                      </p:cBhvr>
                                    </p:animRot>
                                    <p:animRot by="120000">
                                      <p:cBhvr>
                                        <p:cTn id="34" dur="200" fill="hold">
                                          <p:stCondLst>
                                            <p:cond delay="800"/>
                                          </p:stCondLst>
                                        </p:cTn>
                                        <p:tgtEl>
                                          <p:spTgt spid="3">
                                            <p:txEl>
                                              <p:pRg st="5" end="5"/>
                                            </p:txEl>
                                          </p:spTgt>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3">
                                            <p:txEl>
                                              <p:pRg st="6" end="6"/>
                                            </p:txEl>
                                          </p:spTgt>
                                        </p:tgtEl>
                                        <p:attrNameLst>
                                          <p:attrName>r</p:attrName>
                                        </p:attrNameLst>
                                      </p:cBhvr>
                                    </p:animRot>
                                    <p:animRot by="-240000">
                                      <p:cBhvr>
                                        <p:cTn id="37" dur="200" fill="hold">
                                          <p:stCondLst>
                                            <p:cond delay="200"/>
                                          </p:stCondLst>
                                        </p:cTn>
                                        <p:tgtEl>
                                          <p:spTgt spid="3">
                                            <p:txEl>
                                              <p:pRg st="6" end="6"/>
                                            </p:txEl>
                                          </p:spTgt>
                                        </p:tgtEl>
                                        <p:attrNameLst>
                                          <p:attrName>r</p:attrName>
                                        </p:attrNameLst>
                                      </p:cBhvr>
                                    </p:animRot>
                                    <p:animRot by="240000">
                                      <p:cBhvr>
                                        <p:cTn id="38" dur="200" fill="hold">
                                          <p:stCondLst>
                                            <p:cond delay="400"/>
                                          </p:stCondLst>
                                        </p:cTn>
                                        <p:tgtEl>
                                          <p:spTgt spid="3">
                                            <p:txEl>
                                              <p:pRg st="6" end="6"/>
                                            </p:txEl>
                                          </p:spTgt>
                                        </p:tgtEl>
                                        <p:attrNameLst>
                                          <p:attrName>r</p:attrName>
                                        </p:attrNameLst>
                                      </p:cBhvr>
                                    </p:animRot>
                                    <p:animRot by="-240000">
                                      <p:cBhvr>
                                        <p:cTn id="39" dur="200" fill="hold">
                                          <p:stCondLst>
                                            <p:cond delay="600"/>
                                          </p:stCondLst>
                                        </p:cTn>
                                        <p:tgtEl>
                                          <p:spTgt spid="3">
                                            <p:txEl>
                                              <p:pRg st="6" end="6"/>
                                            </p:txEl>
                                          </p:spTgt>
                                        </p:tgtEl>
                                        <p:attrNameLst>
                                          <p:attrName>r</p:attrName>
                                        </p:attrNameLst>
                                      </p:cBhvr>
                                    </p:animRot>
                                    <p:animRot by="120000">
                                      <p:cBhvr>
                                        <p:cTn id="40" dur="200" fill="hold">
                                          <p:stCondLst>
                                            <p:cond delay="800"/>
                                          </p:stCondLst>
                                        </p:cTn>
                                        <p:tgtEl>
                                          <p:spTgt spid="3">
                                            <p:txEl>
                                              <p:pRg st="6" end="6"/>
                                            </p:txEl>
                                          </p:spTgt>
                                        </p:tgtEl>
                                        <p:attrNameLst>
                                          <p:attrName>r</p:attrName>
                                        </p:attrNameLst>
                                      </p:cBhvr>
                                    </p:animRot>
                                  </p:childTnLst>
                                </p:cTn>
                              </p:par>
                              <p:par>
                                <p:cTn id="41" presetID="32" presetClass="emph" presetSubtype="0" fill="hold" nodeType="withEffect">
                                  <p:stCondLst>
                                    <p:cond delay="0"/>
                                  </p:stCondLst>
                                  <p:childTnLst>
                                    <p:animRot by="120000">
                                      <p:cBhvr>
                                        <p:cTn id="42" dur="100" fill="hold">
                                          <p:stCondLst>
                                            <p:cond delay="0"/>
                                          </p:stCondLst>
                                        </p:cTn>
                                        <p:tgtEl>
                                          <p:spTgt spid="3">
                                            <p:txEl>
                                              <p:pRg st="7" end="7"/>
                                            </p:txEl>
                                          </p:spTgt>
                                        </p:tgtEl>
                                        <p:attrNameLst>
                                          <p:attrName>r</p:attrName>
                                        </p:attrNameLst>
                                      </p:cBhvr>
                                    </p:animRot>
                                    <p:animRot by="-240000">
                                      <p:cBhvr>
                                        <p:cTn id="43" dur="200" fill="hold">
                                          <p:stCondLst>
                                            <p:cond delay="200"/>
                                          </p:stCondLst>
                                        </p:cTn>
                                        <p:tgtEl>
                                          <p:spTgt spid="3">
                                            <p:txEl>
                                              <p:pRg st="7" end="7"/>
                                            </p:txEl>
                                          </p:spTgt>
                                        </p:tgtEl>
                                        <p:attrNameLst>
                                          <p:attrName>r</p:attrName>
                                        </p:attrNameLst>
                                      </p:cBhvr>
                                    </p:animRot>
                                    <p:animRot by="240000">
                                      <p:cBhvr>
                                        <p:cTn id="44" dur="200" fill="hold">
                                          <p:stCondLst>
                                            <p:cond delay="400"/>
                                          </p:stCondLst>
                                        </p:cTn>
                                        <p:tgtEl>
                                          <p:spTgt spid="3">
                                            <p:txEl>
                                              <p:pRg st="7" end="7"/>
                                            </p:txEl>
                                          </p:spTgt>
                                        </p:tgtEl>
                                        <p:attrNameLst>
                                          <p:attrName>r</p:attrName>
                                        </p:attrNameLst>
                                      </p:cBhvr>
                                    </p:animRot>
                                    <p:animRot by="-240000">
                                      <p:cBhvr>
                                        <p:cTn id="45" dur="200" fill="hold">
                                          <p:stCondLst>
                                            <p:cond delay="600"/>
                                          </p:stCondLst>
                                        </p:cTn>
                                        <p:tgtEl>
                                          <p:spTgt spid="3">
                                            <p:txEl>
                                              <p:pRg st="7" end="7"/>
                                            </p:txEl>
                                          </p:spTgt>
                                        </p:tgtEl>
                                        <p:attrNameLst>
                                          <p:attrName>r</p:attrName>
                                        </p:attrNameLst>
                                      </p:cBhvr>
                                    </p:animRot>
                                    <p:animRot by="120000">
                                      <p:cBhvr>
                                        <p:cTn id="46" dur="200" fill="hold">
                                          <p:stCondLst>
                                            <p:cond delay="800"/>
                                          </p:stCondLst>
                                        </p:cTn>
                                        <p:tgtEl>
                                          <p:spTgt spid="3">
                                            <p:txEl>
                                              <p:pRg st="7" end="7"/>
                                            </p:txEl>
                                          </p:spTgt>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8" presetClass="emph" presetSubtype="0" fill="hold" grpId="0" nodeType="clickEffect">
                                  <p:stCondLst>
                                    <p:cond delay="0"/>
                                  </p:stCondLst>
                                  <p:childTnLst>
                                    <p:animRot by="21600000">
                                      <p:cBhvr>
                                        <p:cTn id="50" dur="2000" fill="hold"/>
                                        <p:tgtEl>
                                          <p:spTgt spid="3">
                                            <p:bg/>
                                          </p:spTgt>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8" presetClass="emph" presetSubtype="0" fill="hold" grpId="0" nodeType="clickEffect">
                                  <p:stCondLst>
                                    <p:cond delay="0"/>
                                  </p:stCondLst>
                                  <p:childTnLst>
                                    <p:animRot by="21600000">
                                      <p:cBhvr>
                                        <p:cTn id="54" dur="2000" fill="hold"/>
                                        <p:tgtEl>
                                          <p:spTgt spid="3">
                                            <p:txEl>
                                              <p:pRg st="0" end="0"/>
                                            </p:txEl>
                                          </p:spTgt>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8" presetClass="emph" presetSubtype="0" fill="hold" grpId="0" nodeType="clickEffect">
                                  <p:stCondLst>
                                    <p:cond delay="0"/>
                                  </p:stCondLst>
                                  <p:childTnLst>
                                    <p:animRot by="21600000">
                                      <p:cBhvr>
                                        <p:cTn id="58" dur="2000" fill="hold"/>
                                        <p:tgtEl>
                                          <p:spTgt spid="3">
                                            <p:txEl>
                                              <p:pRg st="1" end="1"/>
                                            </p:txEl>
                                          </p:spTgt>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8" presetClass="emph" presetSubtype="0" fill="hold" grpId="0" nodeType="clickEffect">
                                  <p:stCondLst>
                                    <p:cond delay="0"/>
                                  </p:stCondLst>
                                  <p:childTnLst>
                                    <p:animRot by="21600000">
                                      <p:cBhvr>
                                        <p:cTn id="62" dur="2000" fill="hold"/>
                                        <p:tgtEl>
                                          <p:spTgt spid="3">
                                            <p:txEl>
                                              <p:pRg st="2" end="2"/>
                                            </p:txEl>
                                          </p:spTgt>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8" presetClass="emph" presetSubtype="0" fill="hold" grpId="0" nodeType="clickEffect">
                                  <p:stCondLst>
                                    <p:cond delay="0"/>
                                  </p:stCondLst>
                                  <p:childTnLst>
                                    <p:animRot by="21600000">
                                      <p:cBhvr>
                                        <p:cTn id="66" dur="2000" fill="hold"/>
                                        <p:tgtEl>
                                          <p:spTgt spid="3">
                                            <p:txEl>
                                              <p:pRg st="3" end="3"/>
                                            </p:txEl>
                                          </p:spTgt>
                                        </p:tgtEl>
                                        <p:attrNameLst>
                                          <p:attrName>r</p:attrName>
                                        </p:attrNameLst>
                                      </p:cBhvr>
                                    </p:animRot>
                                  </p:childTnLst>
                                </p:cTn>
                              </p:par>
                            </p:childTnLst>
                          </p:cTn>
                        </p:par>
                      </p:childTnLst>
                    </p:cTn>
                  </p:par>
                  <p:par>
                    <p:cTn id="67" fill="hold">
                      <p:stCondLst>
                        <p:cond delay="indefinite"/>
                      </p:stCondLst>
                      <p:childTnLst>
                        <p:par>
                          <p:cTn id="68" fill="hold">
                            <p:stCondLst>
                              <p:cond delay="0"/>
                            </p:stCondLst>
                            <p:childTnLst>
                              <p:par>
                                <p:cTn id="69" presetID="8" presetClass="emph" presetSubtype="0" fill="hold" grpId="0" nodeType="clickEffect">
                                  <p:stCondLst>
                                    <p:cond delay="0"/>
                                  </p:stCondLst>
                                  <p:childTnLst>
                                    <p:animRot by="21600000">
                                      <p:cBhvr>
                                        <p:cTn id="70" dur="2000" fill="hold"/>
                                        <p:tgtEl>
                                          <p:spTgt spid="3">
                                            <p:txEl>
                                              <p:pRg st="4" end="4"/>
                                            </p:txEl>
                                          </p:spTgt>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8" presetClass="emph" presetSubtype="0" fill="hold" grpId="0" nodeType="clickEffect">
                                  <p:stCondLst>
                                    <p:cond delay="0"/>
                                  </p:stCondLst>
                                  <p:childTnLst>
                                    <p:animRot by="21600000">
                                      <p:cBhvr>
                                        <p:cTn id="74" dur="2000" fill="hold"/>
                                        <p:tgtEl>
                                          <p:spTgt spid="3">
                                            <p:txEl>
                                              <p:pRg st="5" end="5"/>
                                            </p:txEl>
                                          </p:spTgt>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8" presetClass="emph" presetSubtype="0" fill="hold" grpId="0" nodeType="clickEffect">
                                  <p:stCondLst>
                                    <p:cond delay="0"/>
                                  </p:stCondLst>
                                  <p:childTnLst>
                                    <p:animRot by="21600000">
                                      <p:cBhvr>
                                        <p:cTn id="78" dur="2000" fill="hold"/>
                                        <p:tgtEl>
                                          <p:spTgt spid="3">
                                            <p:txEl>
                                              <p:pRg st="6" end="6"/>
                                            </p:txEl>
                                          </p:spTgt>
                                        </p:tgtEl>
                                        <p:attrNameLst>
                                          <p:attrName>r</p:attrName>
                                        </p:attrNameLst>
                                      </p:cBhvr>
                                    </p:animRot>
                                  </p:childTnLst>
                                </p:cTn>
                              </p:par>
                            </p:childTnLst>
                          </p:cTn>
                        </p:par>
                      </p:childTnLst>
                    </p:cTn>
                  </p:par>
                  <p:par>
                    <p:cTn id="79" fill="hold">
                      <p:stCondLst>
                        <p:cond delay="indefinite"/>
                      </p:stCondLst>
                      <p:childTnLst>
                        <p:par>
                          <p:cTn id="80" fill="hold">
                            <p:stCondLst>
                              <p:cond delay="0"/>
                            </p:stCondLst>
                            <p:childTnLst>
                              <p:par>
                                <p:cTn id="81" presetID="8" presetClass="emph" presetSubtype="0" fill="hold" grpId="0" nodeType="clickEffect">
                                  <p:stCondLst>
                                    <p:cond delay="0"/>
                                  </p:stCondLst>
                                  <p:childTnLst>
                                    <p:animRot by="21600000">
                                      <p:cBhvr>
                                        <p:cTn id="82" dur="2000" fill="hold"/>
                                        <p:tgtEl>
                                          <p:spTgt spid="3">
                                            <p:txEl>
                                              <p:pRg st="7" end="7"/>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a:xfrm>
            <a:off x="3316288" y="228601"/>
            <a:ext cx="5486400" cy="4498975"/>
          </a:xfrm>
        </p:spPr>
      </p:sp>
      <p:sp>
        <p:nvSpPr>
          <p:cNvPr id="4" name="Text Placeholder 3"/>
          <p:cNvSpPr>
            <a:spLocks noGrp="1"/>
          </p:cNvSpPr>
          <p:nvPr>
            <p:ph type="body" sz="half" idx="2"/>
          </p:nvPr>
        </p:nvSpPr>
        <p:spPr/>
        <p:txBody>
          <a:bodyPr/>
          <a:lstStyle/>
          <a:p>
            <a:endParaRPr lang="en-US"/>
          </a:p>
        </p:txBody>
      </p:sp>
      <p:pic>
        <p:nvPicPr>
          <p:cNvPr id="4099" name="Picture 3" descr="C:\Users\Owner\AppData\Local\Microsoft\Windows\INetCache\IE\HK3FQ4AG\ptsdcycl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2573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3652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43DE72-6633-4495-9190-00FB6EDE000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435840" cy="6819454"/>
          </a:xfrm>
          <a:prstGeom prst="rect">
            <a:avLst/>
          </a:prstGeom>
        </p:spPr>
      </p:pic>
      <p:sp>
        <p:nvSpPr>
          <p:cNvPr id="6" name="TextBox 5">
            <a:extLst>
              <a:ext uri="{FF2B5EF4-FFF2-40B4-BE49-F238E27FC236}">
                <a16:creationId xmlns:a16="http://schemas.microsoft.com/office/drawing/2014/main" id="{A8F75BDE-0EE7-4F24-A5EA-448C02D4B3E9}"/>
              </a:ext>
            </a:extLst>
          </p:cNvPr>
          <p:cNvSpPr txBox="1"/>
          <p:nvPr/>
        </p:nvSpPr>
        <p:spPr>
          <a:xfrm>
            <a:off x="400050" y="4526280"/>
            <a:ext cx="1194435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entury Gothic"/>
                <a:ea typeface="+mn-ea"/>
                <a:cs typeface="+mn-cs"/>
                <a:hlinkClick r:id="rId3" tooltip="https://traumadissociation.wordpress.com/2013/12/06/what-is-complex-ptsd/"/>
              </a:rPr>
              <a:t>This Photo</a:t>
            </a:r>
            <a:r>
              <a:rPr kumimoji="0" lang="en-US" sz="900" b="0" i="0" u="none" strike="noStrike" kern="1200" cap="none" spc="0" normalizeH="0" baseline="0" noProof="0">
                <a:ln>
                  <a:noFill/>
                </a:ln>
                <a:solidFill>
                  <a:srgbClr val="000000"/>
                </a:solidFill>
                <a:effectLst/>
                <a:uLnTx/>
                <a:uFillTx/>
                <a:latin typeface="Century Gothic"/>
                <a:ea typeface="+mn-ea"/>
                <a:cs typeface="+mn-cs"/>
              </a:rPr>
              <a:t> by Unknown Author is licensed under </a:t>
            </a:r>
            <a:r>
              <a:rPr kumimoji="0" lang="en-US" sz="900" b="0" i="0" u="none" strike="noStrike" kern="1200" cap="none" spc="0" normalizeH="0" baseline="0" noProof="0">
                <a:ln>
                  <a:noFill/>
                </a:ln>
                <a:solidFill>
                  <a:srgbClr val="000000"/>
                </a:solidFill>
                <a:effectLst/>
                <a:uLnTx/>
                <a:uFillTx/>
                <a:latin typeface="Century Gothic"/>
                <a:ea typeface="+mn-ea"/>
                <a:cs typeface="+mn-cs"/>
                <a:hlinkClick r:id="rId4" tooltip="https://creativecommons.org/licenses/by-nd/3.0/"/>
              </a:rPr>
              <a:t>CC BY-ND</a:t>
            </a:r>
            <a:endParaRPr kumimoji="0" lang="en-US" sz="900" b="0" i="0" u="none" strike="noStrike" kern="1200" cap="none" spc="0" normalizeH="0" baseline="0" noProof="0">
              <a:ln>
                <a:noFill/>
              </a:ln>
              <a:solidFill>
                <a:srgbClr val="000000"/>
              </a:solidFill>
              <a:effectLst/>
              <a:uLnTx/>
              <a:uFillTx/>
              <a:latin typeface="Century Gothic"/>
              <a:ea typeface="+mn-ea"/>
              <a:cs typeface="+mn-cs"/>
            </a:endParaRPr>
          </a:p>
        </p:txBody>
      </p:sp>
    </p:spTree>
    <p:extLst>
      <p:ext uri="{BB962C8B-B14F-4D97-AF65-F5344CB8AC3E}">
        <p14:creationId xmlns:p14="http://schemas.microsoft.com/office/powerpoint/2010/main" val="38834805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D3A09-AFDB-4F24-A8B5-0A6EA7194F6C}"/>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8C87D229-525B-49E7-A088-7B092CA33499}"/>
              </a:ext>
            </a:extLst>
          </p:cNvPr>
          <p:cNvSpPr>
            <a:spLocks noGrp="1"/>
          </p:cNvSpPr>
          <p:nvPr>
            <p:ph type="body" sz="half" idx="2"/>
          </p:nvPr>
        </p:nvSpPr>
        <p:spPr/>
        <p:txBody>
          <a:bodyPr/>
          <a:lstStyle/>
          <a:p>
            <a:endParaRPr lang="en-US"/>
          </a:p>
        </p:txBody>
      </p:sp>
      <p:pic>
        <p:nvPicPr>
          <p:cNvPr id="9" name="Picture Placeholder 8">
            <a:extLst>
              <a:ext uri="{FF2B5EF4-FFF2-40B4-BE49-F238E27FC236}">
                <a16:creationId xmlns:a16="http://schemas.microsoft.com/office/drawing/2014/main" id="{68C07EC6-4A81-4825-9628-E457C3E47584}"/>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0520" b="10520"/>
          <a:stretch>
            <a:fillRect/>
          </a:stretch>
        </p:blipFill>
        <p:spPr>
          <a:xfrm>
            <a:off x="0" y="50533"/>
            <a:ext cx="10874125" cy="6756934"/>
          </a:xfrm>
        </p:spPr>
      </p:pic>
      <p:sp>
        <p:nvSpPr>
          <p:cNvPr id="10" name="TextBox 9">
            <a:extLst>
              <a:ext uri="{FF2B5EF4-FFF2-40B4-BE49-F238E27FC236}">
                <a16:creationId xmlns:a16="http://schemas.microsoft.com/office/drawing/2014/main" id="{340A3319-F08B-4BAC-818E-4BEE877EBE61}"/>
              </a:ext>
            </a:extLst>
          </p:cNvPr>
          <p:cNvSpPr txBox="1"/>
          <p:nvPr/>
        </p:nvSpPr>
        <p:spPr>
          <a:xfrm>
            <a:off x="5183188" y="5861050"/>
            <a:ext cx="61722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chronicillnesstraumastudies.com/ace-fact-sheet/"/>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s://creativecommons.org/licenses/by-nc-nd/3.0/"/>
              </a:rPr>
              <a:t>CC BY-NC-ND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6803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D3A09-AFDB-4F24-A8B5-0A6EA7194F6C}"/>
              </a:ext>
            </a:extLst>
          </p:cNvPr>
          <p:cNvSpPr>
            <a:spLocks noGrp="1"/>
          </p:cNvSpPr>
          <p:nvPr>
            <p:ph type="title"/>
          </p:nvPr>
        </p:nvSpPr>
        <p:spPr>
          <a:xfrm>
            <a:off x="152402" y="457199"/>
            <a:ext cx="4529665" cy="2633133"/>
          </a:xfrm>
          <a:solidFill>
            <a:schemeClr val="accent4">
              <a:lumMod val="60000"/>
              <a:lumOff val="40000"/>
            </a:schemeClr>
          </a:solidFill>
          <a:ln>
            <a:solidFill>
              <a:srgbClr val="00FFFF"/>
            </a:solidFill>
          </a:ln>
        </p:spPr>
        <p:txBody>
          <a:bodyPr>
            <a:normAutofit/>
          </a:bodyPr>
          <a:lstStyle/>
          <a:p>
            <a:r>
              <a:rPr lang="en-US" b="1" dirty="0">
                <a:solidFill>
                  <a:srgbClr val="C00000"/>
                </a:solidFill>
              </a:rPr>
              <a:t>What percentage of us early childhood professionals experienced trauma in our own childhood experiences?</a:t>
            </a:r>
          </a:p>
        </p:txBody>
      </p:sp>
      <p:pic>
        <p:nvPicPr>
          <p:cNvPr id="6" name="Picture Placeholder 5">
            <a:extLst>
              <a:ext uri="{FF2B5EF4-FFF2-40B4-BE49-F238E27FC236}">
                <a16:creationId xmlns:a16="http://schemas.microsoft.com/office/drawing/2014/main" id="{9708AC3E-5FB8-4D82-B815-98D45ABC1BBE}"/>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0520" b="10520"/>
          <a:stretch>
            <a:fillRect/>
          </a:stretch>
        </p:blipFill>
        <p:spPr>
          <a:xfrm>
            <a:off x="4682067" y="1"/>
            <a:ext cx="7509933" cy="6620932"/>
          </a:xfrm>
        </p:spPr>
      </p:pic>
      <p:sp>
        <p:nvSpPr>
          <p:cNvPr id="4" name="Text Placeholder 3">
            <a:extLst>
              <a:ext uri="{FF2B5EF4-FFF2-40B4-BE49-F238E27FC236}">
                <a16:creationId xmlns:a16="http://schemas.microsoft.com/office/drawing/2014/main" id="{8C87D229-525B-49E7-A088-7B092CA33499}"/>
              </a:ext>
            </a:extLst>
          </p:cNvPr>
          <p:cNvSpPr>
            <a:spLocks noGrp="1"/>
          </p:cNvSpPr>
          <p:nvPr>
            <p:ph type="body" sz="half" idx="2"/>
          </p:nvPr>
        </p:nvSpPr>
        <p:spPr>
          <a:xfrm>
            <a:off x="152401" y="3767667"/>
            <a:ext cx="4419600" cy="2692399"/>
          </a:xfrm>
          <a:solidFill>
            <a:srgbClr val="7030A0"/>
          </a:solidFill>
        </p:spPr>
        <p:txBody>
          <a:bodyPr>
            <a:normAutofit/>
          </a:bodyPr>
          <a:lstStyle/>
          <a:p>
            <a:endParaRPr lang="en-US" sz="3200" dirty="0">
              <a:solidFill>
                <a:srgbClr val="FFFF00"/>
              </a:solidFill>
            </a:endParaRPr>
          </a:p>
        </p:txBody>
      </p:sp>
      <p:sp>
        <p:nvSpPr>
          <p:cNvPr id="7" name="TextBox 6">
            <a:extLst>
              <a:ext uri="{FF2B5EF4-FFF2-40B4-BE49-F238E27FC236}">
                <a16:creationId xmlns:a16="http://schemas.microsoft.com/office/drawing/2014/main" id="{C715EA83-4C59-4135-B391-A7833D5F3A4E}"/>
              </a:ext>
            </a:extLst>
          </p:cNvPr>
          <p:cNvSpPr txBox="1"/>
          <p:nvPr/>
        </p:nvSpPr>
        <p:spPr>
          <a:xfrm>
            <a:off x="5183188" y="5861050"/>
            <a:ext cx="61722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www.acesconnection.com/blog/ace-fact-sheet-to-give-your-doctors-patients-and-beyond-free-download"/>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s://creativecommons.org/licenses/by-nc-nd/3.0/"/>
              </a:rPr>
              <a:t>CC BY-NC-ND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32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nodePh="1">
                                  <p:stCondLst>
                                    <p:cond delay="0"/>
                                  </p:stCondLst>
                                  <p:endCondLst>
                                    <p:cond evt="begin" delay="0">
                                      <p:tn val="5"/>
                                    </p:cond>
                                  </p:endCondLst>
                                  <p:childTnLst>
                                    <p:animRot by="120000">
                                      <p:cBhvr>
                                        <p:cTn id="6" dur="100" fill="hold">
                                          <p:stCondLst>
                                            <p:cond delay="0"/>
                                          </p:stCondLst>
                                        </p:cTn>
                                        <p:tgtEl>
                                          <p:spTgt spid="4">
                                            <p:txEl>
                                              <p:pRg st="0" end="0"/>
                                            </p:txEl>
                                          </p:spTgt>
                                        </p:tgtEl>
                                        <p:attrNameLst>
                                          <p:attrName>r</p:attrName>
                                        </p:attrNameLst>
                                      </p:cBhvr>
                                    </p:animRot>
                                    <p:animRot by="-240000">
                                      <p:cBhvr>
                                        <p:cTn id="7" dur="200" fill="hold">
                                          <p:stCondLst>
                                            <p:cond delay="200"/>
                                          </p:stCondLst>
                                        </p:cTn>
                                        <p:tgtEl>
                                          <p:spTgt spid="4">
                                            <p:txEl>
                                              <p:pRg st="0" end="0"/>
                                            </p:txEl>
                                          </p:spTgt>
                                        </p:tgtEl>
                                        <p:attrNameLst>
                                          <p:attrName>r</p:attrName>
                                        </p:attrNameLst>
                                      </p:cBhvr>
                                    </p:animRot>
                                    <p:animRot by="240000">
                                      <p:cBhvr>
                                        <p:cTn id="8" dur="200" fill="hold">
                                          <p:stCondLst>
                                            <p:cond delay="400"/>
                                          </p:stCondLst>
                                        </p:cTn>
                                        <p:tgtEl>
                                          <p:spTgt spid="4">
                                            <p:txEl>
                                              <p:pRg st="0" end="0"/>
                                            </p:txEl>
                                          </p:spTgt>
                                        </p:tgtEl>
                                        <p:attrNameLst>
                                          <p:attrName>r</p:attrName>
                                        </p:attrNameLst>
                                      </p:cBhvr>
                                    </p:animRot>
                                    <p:animRot by="-240000">
                                      <p:cBhvr>
                                        <p:cTn id="9" dur="200" fill="hold">
                                          <p:stCondLst>
                                            <p:cond delay="600"/>
                                          </p:stCondLst>
                                        </p:cTn>
                                        <p:tgtEl>
                                          <p:spTgt spid="4">
                                            <p:txEl>
                                              <p:pRg st="0" end="0"/>
                                            </p:txEl>
                                          </p:spTgt>
                                        </p:tgtEl>
                                        <p:attrNameLst>
                                          <p:attrName>r</p:attrName>
                                        </p:attrNameLst>
                                      </p:cBhvr>
                                    </p:animRot>
                                    <p:animRot by="120000">
                                      <p:cBhvr>
                                        <p:cTn id="10" dur="200" fill="hold">
                                          <p:stCondLst>
                                            <p:cond delay="800"/>
                                          </p:stCondLst>
                                        </p:cTn>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3D9B2-23C4-47EF-8226-F260D93FDD60}"/>
              </a:ext>
            </a:extLst>
          </p:cNvPr>
          <p:cNvSpPr>
            <a:spLocks noGrp="1"/>
          </p:cNvSpPr>
          <p:nvPr>
            <p:ph type="title"/>
          </p:nvPr>
        </p:nvSpPr>
        <p:spPr>
          <a:solidFill>
            <a:srgbClr val="7030A0"/>
          </a:solidFill>
        </p:spPr>
        <p:txBody>
          <a:bodyPr/>
          <a:lstStyle/>
          <a:p>
            <a:pPr algn="ctr"/>
            <a:r>
              <a:rPr lang="en-US" dirty="0">
                <a:solidFill>
                  <a:srgbClr val="FFFF00"/>
                </a:solidFill>
                <a:latin typeface="Harrington" panose="04040505050A02020702" pitchFamily="82" charset="0"/>
              </a:rPr>
              <a:t>WHAT’S RIGHT WITH YOU?</a:t>
            </a:r>
          </a:p>
        </p:txBody>
      </p:sp>
      <p:sp>
        <p:nvSpPr>
          <p:cNvPr id="3" name="Text Placeholder 2">
            <a:extLst>
              <a:ext uri="{FF2B5EF4-FFF2-40B4-BE49-F238E27FC236}">
                <a16:creationId xmlns:a16="http://schemas.microsoft.com/office/drawing/2014/main" id="{A2BE250E-8D09-475A-A56D-3F302F3FA3A6}"/>
              </a:ext>
            </a:extLst>
          </p:cNvPr>
          <p:cNvSpPr>
            <a:spLocks noGrp="1"/>
          </p:cNvSpPr>
          <p:nvPr>
            <p:ph type="body" idx="1"/>
          </p:nvPr>
        </p:nvSpPr>
        <p:spPr/>
        <p:txBody>
          <a:bodyPr/>
          <a:lstStyle/>
          <a:p>
            <a:r>
              <a:rPr lang="en-US" dirty="0">
                <a:solidFill>
                  <a:srgbClr val="7030A0"/>
                </a:solidFill>
              </a:rPr>
              <a:t>Description</a:t>
            </a:r>
          </a:p>
        </p:txBody>
      </p:sp>
      <p:sp>
        <p:nvSpPr>
          <p:cNvPr id="4" name="Content Placeholder 3">
            <a:extLst>
              <a:ext uri="{FF2B5EF4-FFF2-40B4-BE49-F238E27FC236}">
                <a16:creationId xmlns:a16="http://schemas.microsoft.com/office/drawing/2014/main" id="{D2A99FA2-EB25-415A-97A6-5BAE4B1D3346}"/>
              </a:ext>
            </a:extLst>
          </p:cNvPr>
          <p:cNvSpPr>
            <a:spLocks noGrp="1"/>
          </p:cNvSpPr>
          <p:nvPr>
            <p:ph sz="half" idx="2"/>
          </p:nvPr>
        </p:nvSpPr>
        <p:spPr>
          <a:xfrm>
            <a:off x="839788" y="2505075"/>
            <a:ext cx="5157787" cy="4133850"/>
          </a:xfrm>
          <a:solidFill>
            <a:srgbClr val="FFFF00"/>
          </a:solidFill>
        </p:spPr>
        <p:txBody>
          <a:bodyPr>
            <a:normAutofit fontScale="25000" lnSpcReduction="20000"/>
          </a:bodyPr>
          <a:lstStyle/>
          <a:p>
            <a:pPr marL="0" marR="0" indent="0">
              <a:lnSpc>
                <a:spcPct val="150000"/>
              </a:lnSpc>
              <a:spcBef>
                <a:spcPts val="0"/>
              </a:spcBef>
              <a:spcAft>
                <a:spcPts val="1000"/>
              </a:spcAft>
              <a:buNone/>
            </a:pPr>
            <a:r>
              <a:rPr lang="en-GB" sz="6400" b="1" dirty="0">
                <a:solidFill>
                  <a:srgbClr val="595959"/>
                </a:solidFill>
                <a:effectLst/>
                <a:latin typeface="Times New Roman" panose="02020603050405020304" pitchFamily="18" charset="0"/>
                <a:ea typeface="Calibri" panose="020F0502020204030204" pitchFamily="34" charset="0"/>
                <a:cs typeface="Times New Roman" panose="02020603050405020304" pitchFamily="18" charset="0"/>
              </a:rPr>
              <a:t>Children are often asked, overtly or covertly: “What’s wrong with you?” Adults too focus on our faults, rather than our talents/strengths. Imagine changing the conversation to: “What’s right with you?” as we seek the unique giftedness of each child, in our peers and ourselves? </a:t>
            </a:r>
          </a:p>
          <a:p>
            <a:pPr marL="0" marR="0" indent="0">
              <a:lnSpc>
                <a:spcPct val="150000"/>
              </a:lnSpc>
              <a:spcBef>
                <a:spcPts val="0"/>
              </a:spcBef>
              <a:spcAft>
                <a:spcPts val="1000"/>
              </a:spcAft>
              <a:buNone/>
            </a:pPr>
            <a:r>
              <a:rPr lang="en-GB" sz="6400" b="1" dirty="0">
                <a:solidFill>
                  <a:srgbClr val="595959"/>
                </a:solidFill>
                <a:effectLst/>
                <a:latin typeface="Times New Roman" panose="02020603050405020304" pitchFamily="18" charset="0"/>
                <a:ea typeface="Calibri" panose="020F0502020204030204" pitchFamily="34" charset="0"/>
                <a:cs typeface="Times New Roman" panose="02020603050405020304" pitchFamily="18" charset="0"/>
              </a:rPr>
              <a:t>A child is more than her diagnosis. An adult is more than her shortcomings. Join us in discovering how this simple change of perspective changes every interaction for the better. Rilke encourages us to “Learn to love the questions”. “What’s right with you?” is a question to love.</a:t>
            </a:r>
            <a:endParaRPr lang="en-US" sz="64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50000"/>
              </a:lnSpc>
              <a:spcBef>
                <a:spcPts val="0"/>
              </a:spcBef>
              <a:spcAft>
                <a:spcPts val="10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5" name="Text Placeholder 4">
            <a:extLst>
              <a:ext uri="{FF2B5EF4-FFF2-40B4-BE49-F238E27FC236}">
                <a16:creationId xmlns:a16="http://schemas.microsoft.com/office/drawing/2014/main" id="{EE889958-5CA1-4079-9C0C-11C1807FF1BB}"/>
              </a:ext>
            </a:extLst>
          </p:cNvPr>
          <p:cNvSpPr>
            <a:spLocks noGrp="1"/>
          </p:cNvSpPr>
          <p:nvPr>
            <p:ph type="body" sz="quarter" idx="3"/>
          </p:nvPr>
        </p:nvSpPr>
        <p:spPr/>
        <p:txBody>
          <a:bodyPr/>
          <a:lstStyle/>
          <a:p>
            <a:r>
              <a:rPr lang="en-US" dirty="0">
                <a:solidFill>
                  <a:srgbClr val="C00000"/>
                </a:solidFill>
              </a:rPr>
              <a:t>Presenter</a:t>
            </a:r>
          </a:p>
        </p:txBody>
      </p:sp>
      <p:sp>
        <p:nvSpPr>
          <p:cNvPr id="6" name="Content Placeholder 5">
            <a:extLst>
              <a:ext uri="{FF2B5EF4-FFF2-40B4-BE49-F238E27FC236}">
                <a16:creationId xmlns:a16="http://schemas.microsoft.com/office/drawing/2014/main" id="{B12A4F8D-2755-46F6-B9CB-F5B61A86DAC0}"/>
              </a:ext>
            </a:extLst>
          </p:cNvPr>
          <p:cNvSpPr>
            <a:spLocks noGrp="1"/>
          </p:cNvSpPr>
          <p:nvPr>
            <p:ph sz="quarter" idx="4"/>
          </p:nvPr>
        </p:nvSpPr>
        <p:spPr>
          <a:xfrm>
            <a:off x="6172200" y="2505074"/>
            <a:ext cx="5183188" cy="4133849"/>
          </a:xfrm>
          <a:solidFill>
            <a:schemeClr val="accent2"/>
          </a:solidFill>
        </p:spPr>
        <p:txBody>
          <a:bodyPr>
            <a:normAutofit fontScale="25000" lnSpcReduction="20000"/>
          </a:bodyPr>
          <a:lstStyle/>
          <a:p>
            <a:pPr>
              <a:lnSpc>
                <a:spcPct val="150000"/>
              </a:lnSpc>
              <a:spcBef>
                <a:spcPts val="0"/>
              </a:spcBef>
              <a:spcAft>
                <a:spcPts val="1000"/>
              </a:spcAft>
              <a:defRPr/>
            </a:pPr>
            <a:r>
              <a:rPr kumimoji="0" lang="en-GB" sz="6400" b="1"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Holly Elissa Bruno</a:t>
            </a:r>
            <a:r>
              <a:rPr kumimoji="0" lang="en-GB" sz="64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served as Assistant Attorney General for the state of Maine, US, Associate Professor and Dean, University of Maine-Augusta, and now keynotes internationally (virtually and in person) on Leadership and Emotional Intelligence, Managing Legal Risks, and Translating Trauma into Healing, having written best selling books on each topic.</a:t>
            </a:r>
          </a:p>
          <a:p>
            <a:pPr>
              <a:lnSpc>
                <a:spcPct val="150000"/>
              </a:lnSpc>
              <a:spcBef>
                <a:spcPts val="0"/>
              </a:spcBef>
              <a:spcAft>
                <a:spcPts val="1000"/>
              </a:spcAft>
              <a:defRPr/>
            </a:pPr>
            <a:r>
              <a:rPr kumimoji="0" lang="en-US" sz="6400" b="1" i="0" u="none" strike="noStrike" kern="1200" cap="none" spc="0" normalizeH="0" baseline="0" noProof="0" dirty="0">
                <a:ln>
                  <a:noFill/>
                </a:ln>
                <a:solidFill>
                  <a:srgbClr val="66FFCC"/>
                </a:solidFill>
                <a:effectLst/>
                <a:uLnTx/>
                <a:uFillTx/>
                <a:latin typeface="Times New Roman" panose="02020603050405020304" pitchFamily="18" charset="0"/>
                <a:ea typeface="Calibri" panose="020F0502020204030204" pitchFamily="34" charset="0"/>
                <a:cs typeface="Times New Roman" panose="02020603050405020304" pitchFamily="18" charset="0"/>
                <a:hlinkClick r:id="rId2"/>
              </a:rPr>
              <a:t>www.hollyelissabruno.com</a:t>
            </a:r>
            <a:r>
              <a:rPr kumimoji="0" lang="en-US" sz="6400" b="1" i="0" u="none" strike="noStrike" kern="1200" cap="none" spc="0" normalizeH="0" baseline="0" noProof="0" dirty="0">
                <a:ln>
                  <a:noFill/>
                </a:ln>
                <a:solidFill>
                  <a:srgbClr val="66FFCC"/>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a:lnSpc>
                <a:spcPct val="150000"/>
              </a:lnSpc>
              <a:spcBef>
                <a:spcPts val="0"/>
              </a:spcBef>
              <a:spcAft>
                <a:spcPts val="1000"/>
              </a:spcAft>
              <a:defRPr/>
            </a:pPr>
            <a:r>
              <a:rPr lang="en-US" sz="6400" b="1" dirty="0" err="1">
                <a:solidFill>
                  <a:srgbClr val="66FFCC"/>
                </a:solidFill>
                <a:latin typeface="Times New Roman" panose="02020603050405020304" pitchFamily="18" charset="0"/>
                <a:ea typeface="Calibri" panose="020F0502020204030204" pitchFamily="34" charset="0"/>
                <a:cs typeface="Times New Roman" panose="02020603050405020304" pitchFamily="18" charset="0"/>
              </a:rPr>
              <a:t>ActivechildhoodUK</a:t>
            </a:r>
            <a:r>
              <a:rPr lang="en-US" sz="6400" b="1" dirty="0">
                <a:solidFill>
                  <a:srgbClr val="66FFCC"/>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150000"/>
              </a:lnSpc>
              <a:spcBef>
                <a:spcPts val="0"/>
              </a:spcBef>
              <a:spcAft>
                <a:spcPts val="1000"/>
              </a:spcAft>
              <a:defRPr/>
            </a:pPr>
            <a:r>
              <a:rPr kumimoji="0" lang="en-US" sz="6400" b="1" i="0" u="none" strike="noStrike" kern="1200" cap="none" spc="0" normalizeH="0" baseline="0" noProof="0" dirty="0">
                <a:ln>
                  <a:noFill/>
                </a:ln>
                <a:solidFill>
                  <a:srgbClr val="66FFCC"/>
                </a:solidFill>
                <a:effectLst/>
                <a:uLnTx/>
                <a:uFillTx/>
                <a:latin typeface="Times New Roman" panose="02020603050405020304" pitchFamily="18" charset="0"/>
                <a:ea typeface="Calibri" panose="020F0502020204030204" pitchFamily="34" charset="0"/>
                <a:cs typeface="Times New Roman" panose="02020603050405020304" pitchFamily="18" charset="0"/>
              </a:rPr>
              <a:t>Happiness is running through the streets to find you: Translating trauma’s harsh legacy into healing (2020)</a:t>
            </a:r>
            <a:endParaRPr kumimoji="0" lang="en-US" sz="64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60469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D3A09-AFDB-4F24-A8B5-0A6EA7194F6C}"/>
              </a:ext>
            </a:extLst>
          </p:cNvPr>
          <p:cNvSpPr>
            <a:spLocks noGrp="1"/>
          </p:cNvSpPr>
          <p:nvPr>
            <p:ph type="title"/>
          </p:nvPr>
        </p:nvSpPr>
        <p:spPr>
          <a:xfrm>
            <a:off x="152402" y="457199"/>
            <a:ext cx="4529665" cy="2633133"/>
          </a:xfrm>
          <a:solidFill>
            <a:schemeClr val="accent4">
              <a:lumMod val="60000"/>
              <a:lumOff val="40000"/>
            </a:schemeClr>
          </a:solidFill>
          <a:ln>
            <a:solidFill>
              <a:srgbClr val="00FFFF"/>
            </a:solidFill>
          </a:ln>
        </p:spPr>
        <p:txBody>
          <a:bodyPr>
            <a:normAutofit/>
          </a:bodyPr>
          <a:lstStyle/>
          <a:p>
            <a:r>
              <a:rPr lang="en-US" b="1" dirty="0">
                <a:solidFill>
                  <a:srgbClr val="C00000"/>
                </a:solidFill>
              </a:rPr>
              <a:t>What percentage of us early childhood professionals experienced trauma in our own childhood experiences?</a:t>
            </a:r>
          </a:p>
        </p:txBody>
      </p:sp>
      <p:pic>
        <p:nvPicPr>
          <p:cNvPr id="6" name="Picture Placeholder 5">
            <a:extLst>
              <a:ext uri="{FF2B5EF4-FFF2-40B4-BE49-F238E27FC236}">
                <a16:creationId xmlns:a16="http://schemas.microsoft.com/office/drawing/2014/main" id="{9708AC3E-5FB8-4D82-B815-98D45ABC1BBE}"/>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0520" b="10520"/>
          <a:stretch>
            <a:fillRect/>
          </a:stretch>
        </p:blipFill>
        <p:spPr>
          <a:xfrm>
            <a:off x="4682067" y="1"/>
            <a:ext cx="7509933" cy="6620932"/>
          </a:xfrm>
        </p:spPr>
      </p:pic>
      <p:sp>
        <p:nvSpPr>
          <p:cNvPr id="4" name="Text Placeholder 3">
            <a:extLst>
              <a:ext uri="{FF2B5EF4-FFF2-40B4-BE49-F238E27FC236}">
                <a16:creationId xmlns:a16="http://schemas.microsoft.com/office/drawing/2014/main" id="{8C87D229-525B-49E7-A088-7B092CA33499}"/>
              </a:ext>
            </a:extLst>
          </p:cNvPr>
          <p:cNvSpPr>
            <a:spLocks noGrp="1"/>
          </p:cNvSpPr>
          <p:nvPr>
            <p:ph type="body" sz="half" idx="2"/>
          </p:nvPr>
        </p:nvSpPr>
        <p:spPr>
          <a:xfrm>
            <a:off x="152401" y="3767667"/>
            <a:ext cx="4419600" cy="2692399"/>
          </a:xfrm>
          <a:solidFill>
            <a:srgbClr val="7030A0"/>
          </a:solidFill>
        </p:spPr>
        <p:txBody>
          <a:bodyPr>
            <a:normAutofit/>
          </a:bodyPr>
          <a:lstStyle/>
          <a:p>
            <a:pPr marL="457200" indent="-457200">
              <a:buFont typeface="Arial" panose="020B0604020202020204" pitchFamily="34" charset="0"/>
              <a:buChar char="•"/>
            </a:pPr>
            <a:r>
              <a:rPr lang="en-US" sz="3200" dirty="0">
                <a:solidFill>
                  <a:srgbClr val="FFFF00"/>
                </a:solidFill>
              </a:rPr>
              <a:t>58% unpublished research by Jackie Taylor</a:t>
            </a:r>
          </a:p>
          <a:p>
            <a:pPr marL="457200" indent="-457200">
              <a:buFont typeface="Arial" panose="020B0604020202020204" pitchFamily="34" charset="0"/>
              <a:buChar char="•"/>
            </a:pPr>
            <a:r>
              <a:rPr lang="en-US" sz="3200" dirty="0">
                <a:solidFill>
                  <a:srgbClr val="FFFF00"/>
                </a:solidFill>
              </a:rPr>
              <a:t>80-100% anecdotally across USA</a:t>
            </a:r>
          </a:p>
        </p:txBody>
      </p:sp>
      <p:sp>
        <p:nvSpPr>
          <p:cNvPr id="7" name="TextBox 6">
            <a:extLst>
              <a:ext uri="{FF2B5EF4-FFF2-40B4-BE49-F238E27FC236}">
                <a16:creationId xmlns:a16="http://schemas.microsoft.com/office/drawing/2014/main" id="{C715EA83-4C59-4135-B391-A7833D5F3A4E}"/>
              </a:ext>
            </a:extLst>
          </p:cNvPr>
          <p:cNvSpPr txBox="1"/>
          <p:nvPr/>
        </p:nvSpPr>
        <p:spPr>
          <a:xfrm>
            <a:off x="5183188" y="5861050"/>
            <a:ext cx="61722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www.acesconnection.com/blog/ace-fact-sheet-to-give-your-doctors-patients-and-beyond-free-download"/>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s://creativecommons.org/licenses/by-nc-nd/3.0/"/>
              </a:rPr>
              <a:t>CC BY-NC-ND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752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xEl>
                                              <p:pRg st="0" end="0"/>
                                            </p:txEl>
                                          </p:spTgt>
                                        </p:tgtEl>
                                        <p:attrNameLst>
                                          <p:attrName>r</p:attrName>
                                        </p:attrNameLst>
                                      </p:cBhvr>
                                    </p:animRot>
                                    <p:animRot by="-240000">
                                      <p:cBhvr>
                                        <p:cTn id="7" dur="200" fill="hold">
                                          <p:stCondLst>
                                            <p:cond delay="200"/>
                                          </p:stCondLst>
                                        </p:cTn>
                                        <p:tgtEl>
                                          <p:spTgt spid="4">
                                            <p:txEl>
                                              <p:pRg st="0" end="0"/>
                                            </p:txEl>
                                          </p:spTgt>
                                        </p:tgtEl>
                                        <p:attrNameLst>
                                          <p:attrName>r</p:attrName>
                                        </p:attrNameLst>
                                      </p:cBhvr>
                                    </p:animRot>
                                    <p:animRot by="240000">
                                      <p:cBhvr>
                                        <p:cTn id="8" dur="200" fill="hold">
                                          <p:stCondLst>
                                            <p:cond delay="400"/>
                                          </p:stCondLst>
                                        </p:cTn>
                                        <p:tgtEl>
                                          <p:spTgt spid="4">
                                            <p:txEl>
                                              <p:pRg st="0" end="0"/>
                                            </p:txEl>
                                          </p:spTgt>
                                        </p:tgtEl>
                                        <p:attrNameLst>
                                          <p:attrName>r</p:attrName>
                                        </p:attrNameLst>
                                      </p:cBhvr>
                                    </p:animRot>
                                    <p:animRot by="-240000">
                                      <p:cBhvr>
                                        <p:cTn id="9" dur="200" fill="hold">
                                          <p:stCondLst>
                                            <p:cond delay="600"/>
                                          </p:stCondLst>
                                        </p:cTn>
                                        <p:tgtEl>
                                          <p:spTgt spid="4">
                                            <p:txEl>
                                              <p:pRg st="0" end="0"/>
                                            </p:txEl>
                                          </p:spTgt>
                                        </p:tgtEl>
                                        <p:attrNameLst>
                                          <p:attrName>r</p:attrName>
                                        </p:attrNameLst>
                                      </p:cBhvr>
                                    </p:animRot>
                                    <p:animRot by="120000">
                                      <p:cBhvr>
                                        <p:cTn id="10" dur="200" fill="hold">
                                          <p:stCondLst>
                                            <p:cond delay="800"/>
                                          </p:stCondLst>
                                        </p:cTn>
                                        <p:tgtEl>
                                          <p:spTgt spid="4">
                                            <p:txEl>
                                              <p:pRg st="0" end="0"/>
                                            </p:txEl>
                                          </p:spTgt>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4">
                                            <p:txEl>
                                              <p:pRg st="1" end="1"/>
                                            </p:txEl>
                                          </p:spTgt>
                                        </p:tgtEl>
                                        <p:attrNameLst>
                                          <p:attrName>r</p:attrName>
                                        </p:attrNameLst>
                                      </p:cBhvr>
                                    </p:animRot>
                                    <p:animRot by="-240000">
                                      <p:cBhvr>
                                        <p:cTn id="13" dur="200" fill="hold">
                                          <p:stCondLst>
                                            <p:cond delay="200"/>
                                          </p:stCondLst>
                                        </p:cTn>
                                        <p:tgtEl>
                                          <p:spTgt spid="4">
                                            <p:txEl>
                                              <p:pRg st="1" end="1"/>
                                            </p:txEl>
                                          </p:spTgt>
                                        </p:tgtEl>
                                        <p:attrNameLst>
                                          <p:attrName>r</p:attrName>
                                        </p:attrNameLst>
                                      </p:cBhvr>
                                    </p:animRot>
                                    <p:animRot by="240000">
                                      <p:cBhvr>
                                        <p:cTn id="14" dur="200" fill="hold">
                                          <p:stCondLst>
                                            <p:cond delay="400"/>
                                          </p:stCondLst>
                                        </p:cTn>
                                        <p:tgtEl>
                                          <p:spTgt spid="4">
                                            <p:txEl>
                                              <p:pRg st="1" end="1"/>
                                            </p:txEl>
                                          </p:spTgt>
                                        </p:tgtEl>
                                        <p:attrNameLst>
                                          <p:attrName>r</p:attrName>
                                        </p:attrNameLst>
                                      </p:cBhvr>
                                    </p:animRot>
                                    <p:animRot by="-240000">
                                      <p:cBhvr>
                                        <p:cTn id="15" dur="200" fill="hold">
                                          <p:stCondLst>
                                            <p:cond delay="600"/>
                                          </p:stCondLst>
                                        </p:cTn>
                                        <p:tgtEl>
                                          <p:spTgt spid="4">
                                            <p:txEl>
                                              <p:pRg st="1" end="1"/>
                                            </p:txEl>
                                          </p:spTgt>
                                        </p:tgtEl>
                                        <p:attrNameLst>
                                          <p:attrName>r</p:attrName>
                                        </p:attrNameLst>
                                      </p:cBhvr>
                                    </p:animRot>
                                    <p:animRot by="120000">
                                      <p:cBhvr>
                                        <p:cTn id="16" dur="200" fill="hold">
                                          <p:stCondLst>
                                            <p:cond delay="800"/>
                                          </p:stCondLst>
                                        </p:cTn>
                                        <p:tgtEl>
                                          <p:spTgt spid="4">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0" y="1219200"/>
            <a:ext cx="2819400" cy="1056640"/>
          </a:xfrm>
        </p:spPr>
        <p:txBody>
          <a:bodyPr/>
          <a:lstStyle/>
          <a:p>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6381750" y="1219200"/>
            <a:ext cx="3295650" cy="4495800"/>
          </a:xfrm>
          <a:solidFill>
            <a:schemeClr val="accent3">
              <a:lumMod val="20000"/>
              <a:lumOff val="80000"/>
            </a:schemeClr>
          </a:solidFill>
        </p:spPr>
        <p:txBody>
          <a:bodyPr>
            <a:normAutofit/>
          </a:bodyPr>
          <a:lstStyle/>
          <a:p>
            <a:pPr algn="l"/>
            <a:r>
              <a:rPr lang="en-US" sz="1800" b="1" dirty="0">
                <a:solidFill>
                  <a:srgbClr val="FF0000"/>
                </a:solidFill>
                <a:latin typeface="AR CARTER" panose="02000000000000000000" pitchFamily="2" charset="0"/>
              </a:rPr>
              <a:t> RELATIONAL SANCTUARIES heal with:</a:t>
            </a:r>
          </a:p>
          <a:p>
            <a:pPr marL="342900" indent="-342900" algn="l">
              <a:buFont typeface="Wingdings" panose="05000000000000000000" pitchFamily="2" charset="2"/>
              <a:buChar char="v"/>
            </a:pPr>
            <a:r>
              <a:rPr lang="en-US" sz="2000" b="1" dirty="0">
                <a:solidFill>
                  <a:srgbClr val="FF0000"/>
                </a:solidFill>
                <a:latin typeface="AR CARTER" panose="02000000000000000000" pitchFamily="2" charset="0"/>
              </a:rPr>
              <a:t>Safety</a:t>
            </a:r>
          </a:p>
          <a:p>
            <a:pPr marL="342900" indent="-342900" algn="l">
              <a:buFont typeface="Wingdings" panose="05000000000000000000" pitchFamily="2" charset="2"/>
              <a:buChar char="v"/>
            </a:pPr>
            <a:r>
              <a:rPr lang="en-US" sz="2000" b="1" dirty="0">
                <a:solidFill>
                  <a:srgbClr val="FF0000"/>
                </a:solidFill>
                <a:latin typeface="AR CARTER" panose="02000000000000000000" pitchFamily="2" charset="0"/>
              </a:rPr>
              <a:t>Acceptance</a:t>
            </a:r>
          </a:p>
          <a:p>
            <a:pPr marL="342900" indent="-342900" algn="l">
              <a:buFont typeface="Wingdings" panose="05000000000000000000" pitchFamily="2" charset="2"/>
              <a:buChar char="v"/>
            </a:pPr>
            <a:r>
              <a:rPr lang="en-US" sz="2000" b="1" dirty="0">
                <a:solidFill>
                  <a:srgbClr val="FF0000"/>
                </a:solidFill>
                <a:latin typeface="AR CARTER" panose="02000000000000000000" pitchFamily="2" charset="0"/>
              </a:rPr>
              <a:t>Unconditional Love</a:t>
            </a:r>
          </a:p>
          <a:p>
            <a:pPr marL="342900" indent="-342900" algn="l">
              <a:buFont typeface="Wingdings" panose="05000000000000000000" pitchFamily="2" charset="2"/>
              <a:buChar char="v"/>
            </a:pPr>
            <a:r>
              <a:rPr lang="en-US" sz="2000" b="1" dirty="0">
                <a:solidFill>
                  <a:srgbClr val="FF0000"/>
                </a:solidFill>
                <a:latin typeface="AR CARTER" panose="02000000000000000000" pitchFamily="2" charset="0"/>
              </a:rPr>
              <a:t>Playfulness </a:t>
            </a:r>
          </a:p>
          <a:p>
            <a:pPr marL="342900" indent="-342900" algn="l">
              <a:buFont typeface="Wingdings" panose="05000000000000000000" pitchFamily="2" charset="2"/>
              <a:buChar char="v"/>
            </a:pPr>
            <a:r>
              <a:rPr lang="en-US" sz="2000" b="1" dirty="0">
                <a:solidFill>
                  <a:srgbClr val="FF0000"/>
                </a:solidFill>
                <a:latin typeface="AR CARTER" panose="02000000000000000000" pitchFamily="2" charset="0"/>
              </a:rPr>
              <a:t>Freedom from judgmentalism</a:t>
            </a:r>
          </a:p>
          <a:p>
            <a:pPr marL="342900" indent="-342900" algn="l">
              <a:buFont typeface="Wingdings" panose="05000000000000000000" pitchFamily="2" charset="2"/>
              <a:buChar char="v"/>
            </a:pPr>
            <a:r>
              <a:rPr lang="en-US" sz="2000" b="1" dirty="0">
                <a:solidFill>
                  <a:srgbClr val="FF0000"/>
                </a:solidFill>
                <a:latin typeface="AR CARTER" panose="02000000000000000000" pitchFamily="2" charset="0"/>
              </a:rPr>
              <a:t>In community</a:t>
            </a:r>
          </a:p>
          <a:p>
            <a:pPr marL="342900" indent="-342900" algn="l">
              <a:buFont typeface="Wingdings" panose="05000000000000000000" pitchFamily="2" charset="2"/>
              <a:buChar char="v"/>
            </a:pPr>
            <a:endParaRPr lang="en-US" sz="1800" b="1" dirty="0">
              <a:solidFill>
                <a:srgbClr val="FF0000"/>
              </a:solidFill>
              <a:latin typeface="AR CARTER" panose="02000000000000000000" pitchFamily="2" charset="0"/>
            </a:endParaRPr>
          </a:p>
        </p:txBody>
      </p:sp>
      <p:pic>
        <p:nvPicPr>
          <p:cNvPr id="5122" name="Picture 2" descr="C:\Users\Owner\AppData\Local\Microsoft\Windows\INetCache\IE\RLI5ZFQE\7105185f80faf4236a9ca2d1558c906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1288" y="1143000"/>
            <a:ext cx="3700463"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3375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75F53-F9BB-4748-9A59-5071614C7F84}"/>
              </a:ext>
            </a:extLst>
          </p:cNvPr>
          <p:cNvSpPr>
            <a:spLocks noGrp="1"/>
          </p:cNvSpPr>
          <p:nvPr>
            <p:ph type="ctrTitle"/>
          </p:nvPr>
        </p:nvSpPr>
        <p:spPr>
          <a:xfrm>
            <a:off x="904875" y="2095499"/>
            <a:ext cx="10058400" cy="1414463"/>
          </a:xfrm>
          <a:solidFill>
            <a:srgbClr val="66FFCC"/>
          </a:solidFill>
          <a:ln>
            <a:solidFill>
              <a:srgbClr val="0070C0"/>
            </a:solidFill>
          </a:ln>
          <a:effectLst>
            <a:glow rad="63500">
              <a:schemeClr val="accent2">
                <a:satMod val="175000"/>
                <a:alpha val="40000"/>
              </a:schemeClr>
            </a:glow>
          </a:effectLst>
        </p:spPr>
        <p:txBody>
          <a:bodyPr/>
          <a:lstStyle/>
          <a:p>
            <a:r>
              <a:rPr lang="en-US" b="1" dirty="0">
                <a:solidFill>
                  <a:srgbClr val="FF0000"/>
                </a:solidFill>
                <a:latin typeface="Harrington" panose="04040505050A02020702" pitchFamily="82" charset="0"/>
              </a:rPr>
              <a:t>WHAT’S RIGHT WITH YOU?</a:t>
            </a:r>
          </a:p>
        </p:txBody>
      </p:sp>
      <p:sp>
        <p:nvSpPr>
          <p:cNvPr id="3" name="Subtitle 2">
            <a:extLst>
              <a:ext uri="{FF2B5EF4-FFF2-40B4-BE49-F238E27FC236}">
                <a16:creationId xmlns:a16="http://schemas.microsoft.com/office/drawing/2014/main" id="{EC7FF076-B4A6-4DEE-87DF-DF4396E0F536}"/>
              </a:ext>
            </a:extLst>
          </p:cNvPr>
          <p:cNvSpPr>
            <a:spLocks noGrp="1"/>
          </p:cNvSpPr>
          <p:nvPr>
            <p:ph type="subTitle" idx="1"/>
          </p:nvPr>
        </p:nvSpPr>
        <p:spPr>
          <a:xfrm>
            <a:off x="1524000" y="3602038"/>
            <a:ext cx="9144000" cy="2386068"/>
          </a:xfrm>
          <a:solidFill>
            <a:srgbClr val="FFFF66"/>
          </a:solidFill>
          <a:ln>
            <a:solidFill>
              <a:srgbClr val="FF0000"/>
            </a:solidFill>
          </a:ln>
          <a:effectLst>
            <a:glow rad="139700">
              <a:schemeClr val="accent4">
                <a:satMod val="175000"/>
                <a:alpha val="40000"/>
              </a:schemeClr>
            </a:glow>
          </a:effectLst>
        </p:spPr>
        <p:txBody>
          <a:bodyPr>
            <a:noAutofit/>
          </a:bodyPr>
          <a:lstStyle/>
          <a:p>
            <a:r>
              <a:rPr lang="en-US" sz="3200" b="1" dirty="0">
                <a:solidFill>
                  <a:srgbClr val="7030A0"/>
                </a:solidFill>
                <a:latin typeface="Harrington" panose="04040505050A02020702" pitchFamily="82" charset="0"/>
              </a:rPr>
              <a:t>Are we meant to like ourselves?</a:t>
            </a:r>
          </a:p>
          <a:p>
            <a:r>
              <a:rPr lang="en-US" sz="3200" b="1" dirty="0">
                <a:solidFill>
                  <a:srgbClr val="7030A0"/>
                </a:solidFill>
                <a:latin typeface="Harrington" panose="04040505050A02020702" pitchFamily="82" charset="0"/>
              </a:rPr>
              <a:t>Do children come to the earth with </a:t>
            </a:r>
          </a:p>
          <a:p>
            <a:r>
              <a:rPr lang="en-US" sz="3200" b="1" dirty="0">
                <a:solidFill>
                  <a:srgbClr val="7030A0"/>
                </a:solidFill>
                <a:latin typeface="Harrington" panose="04040505050A02020702" pitchFamily="82" charset="0"/>
              </a:rPr>
              <a:t>positive self regard?</a:t>
            </a:r>
          </a:p>
          <a:p>
            <a:r>
              <a:rPr lang="en-US" sz="3200" b="1" dirty="0">
                <a:solidFill>
                  <a:srgbClr val="7030A0"/>
                </a:solidFill>
                <a:latin typeface="Harrington" panose="04040505050A02020702" pitchFamily="82" charset="0"/>
              </a:rPr>
              <a:t>Were you encouraged to like yourself? Do you?</a:t>
            </a:r>
          </a:p>
          <a:p>
            <a:endParaRPr lang="en-US" sz="3200" b="1" dirty="0">
              <a:solidFill>
                <a:srgbClr val="7030A0"/>
              </a:solidFill>
              <a:latin typeface="Harrington" panose="04040505050A02020702" pitchFamily="82" charset="0"/>
            </a:endParaRPr>
          </a:p>
          <a:p>
            <a:endParaRPr lang="en-US" sz="3200" b="1" dirty="0">
              <a:solidFill>
                <a:srgbClr val="0070C0"/>
              </a:solidFill>
              <a:latin typeface="Harrington" panose="04040505050A02020702" pitchFamily="82" charset="0"/>
            </a:endParaRPr>
          </a:p>
        </p:txBody>
      </p:sp>
    </p:spTree>
    <p:extLst>
      <p:ext uri="{BB962C8B-B14F-4D97-AF65-F5344CB8AC3E}">
        <p14:creationId xmlns:p14="http://schemas.microsoft.com/office/powerpoint/2010/main" val="404573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3">
                                            <p:txEl>
                                              <p:pRg st="0" end="0"/>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3">
                                            <p:txEl>
                                              <p:pRg st="1" end="1"/>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3">
                                            <p:txEl>
                                              <p:pRg st="2" end="2"/>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3">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03A77-3338-DAE7-2AD0-A392F6F1A557}"/>
              </a:ext>
            </a:extLst>
          </p:cNvPr>
          <p:cNvSpPr>
            <a:spLocks noGrp="1"/>
          </p:cNvSpPr>
          <p:nvPr>
            <p:ph type="title"/>
          </p:nvPr>
        </p:nvSpPr>
        <p:spPr>
          <a:xfrm>
            <a:off x="1399032" y="1877961"/>
            <a:ext cx="3831336" cy="2099679"/>
          </a:xfrm>
        </p:spPr>
        <p:txBody>
          <a:bodyPr/>
          <a:lstStyle/>
          <a:p>
            <a:r>
              <a:rPr lang="en-US" b="1" i="0" dirty="0">
                <a:solidFill>
                  <a:schemeClr val="accent1">
                    <a:lumMod val="75000"/>
                  </a:schemeClr>
                </a:solidFill>
                <a:latin typeface="Papyrus" panose="03070502060502030205" pitchFamily="66" charset="0"/>
              </a:rPr>
              <a:t>Ever since HAPPINESS heard your name</a:t>
            </a:r>
            <a:br>
              <a:rPr lang="en-US" b="1" i="0" dirty="0">
                <a:solidFill>
                  <a:schemeClr val="accent1">
                    <a:lumMod val="75000"/>
                  </a:schemeClr>
                </a:solidFill>
                <a:latin typeface="Papyrus" panose="03070502060502030205" pitchFamily="66" charset="0"/>
              </a:rPr>
            </a:br>
            <a:endParaRPr lang="en-US" b="1" i="0" dirty="0">
              <a:solidFill>
                <a:schemeClr val="accent1">
                  <a:lumMod val="75000"/>
                </a:schemeClr>
              </a:solidFill>
              <a:latin typeface="Papyrus" panose="03070502060502030205" pitchFamily="66" charset="0"/>
            </a:endParaRPr>
          </a:p>
        </p:txBody>
      </p:sp>
      <p:pic>
        <p:nvPicPr>
          <p:cNvPr id="6" name="Picture Placeholder 5">
            <a:extLst>
              <a:ext uri="{FF2B5EF4-FFF2-40B4-BE49-F238E27FC236}">
                <a16:creationId xmlns:a16="http://schemas.microsoft.com/office/drawing/2014/main" id="{FB80B567-1462-EA79-83FD-0D7852261FB5}"/>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6571" r="6571"/>
          <a:stretch>
            <a:fillRect/>
          </a:stretch>
        </p:blipFill>
        <p:spPr/>
      </p:pic>
      <p:sp>
        <p:nvSpPr>
          <p:cNvPr id="4" name="Text Placeholder 3">
            <a:extLst>
              <a:ext uri="{FF2B5EF4-FFF2-40B4-BE49-F238E27FC236}">
                <a16:creationId xmlns:a16="http://schemas.microsoft.com/office/drawing/2014/main" id="{7F549F8C-6288-1447-7A6C-56009BAF2093}"/>
              </a:ext>
            </a:extLst>
          </p:cNvPr>
          <p:cNvSpPr>
            <a:spLocks noGrp="1"/>
          </p:cNvSpPr>
          <p:nvPr>
            <p:ph type="body" sz="half" idx="2"/>
          </p:nvPr>
        </p:nvSpPr>
        <p:spPr>
          <a:xfrm>
            <a:off x="1091381" y="4087367"/>
            <a:ext cx="5004619" cy="2510077"/>
          </a:xfrm>
          <a:solidFill>
            <a:srgbClr val="CCFFCC"/>
          </a:solidFill>
        </p:spPr>
        <p:txBody>
          <a:bodyPr/>
          <a:lstStyle/>
          <a:p>
            <a:r>
              <a:rPr lang="en-US" b="1" dirty="0">
                <a:solidFill>
                  <a:srgbClr val="7030A0"/>
                </a:solidFill>
                <a:latin typeface="Papyrus" panose="03070502060502030205" pitchFamily="66" charset="0"/>
              </a:rPr>
              <a:t>It’s been </a:t>
            </a:r>
          </a:p>
          <a:p>
            <a:r>
              <a:rPr lang="en-US" b="1" dirty="0">
                <a:solidFill>
                  <a:srgbClr val="7030A0"/>
                </a:solidFill>
                <a:latin typeface="Papyrus" panose="03070502060502030205" pitchFamily="66" charset="0"/>
              </a:rPr>
              <a:t>running through </a:t>
            </a:r>
          </a:p>
          <a:p>
            <a:r>
              <a:rPr lang="en-US" b="1" dirty="0">
                <a:solidFill>
                  <a:srgbClr val="7030A0"/>
                </a:solidFill>
                <a:latin typeface="Papyrus" panose="03070502060502030205" pitchFamily="66" charset="0"/>
              </a:rPr>
              <a:t>the streets </a:t>
            </a:r>
          </a:p>
          <a:p>
            <a:r>
              <a:rPr lang="en-US" b="1" dirty="0">
                <a:solidFill>
                  <a:srgbClr val="7030A0"/>
                </a:solidFill>
                <a:latin typeface="Papyrus" panose="03070502060502030205" pitchFamily="66" charset="0"/>
              </a:rPr>
              <a:t>to find</a:t>
            </a:r>
          </a:p>
          <a:p>
            <a:r>
              <a:rPr lang="en-US" b="1" dirty="0">
                <a:solidFill>
                  <a:srgbClr val="7030A0"/>
                </a:solidFill>
                <a:latin typeface="Papyrus" panose="03070502060502030205" pitchFamily="66" charset="0"/>
              </a:rPr>
              <a:t> you.    </a:t>
            </a:r>
          </a:p>
          <a:p>
            <a:r>
              <a:rPr lang="en-US" b="1" dirty="0">
                <a:solidFill>
                  <a:srgbClr val="7030A0"/>
                </a:solidFill>
                <a:latin typeface="Papyrus" panose="03070502060502030205" pitchFamily="66" charset="0"/>
              </a:rPr>
              <a:t>                                                   -Hafiz</a:t>
            </a:r>
          </a:p>
        </p:txBody>
      </p:sp>
      <p:sp>
        <p:nvSpPr>
          <p:cNvPr id="7" name="TextBox 6">
            <a:extLst>
              <a:ext uri="{FF2B5EF4-FFF2-40B4-BE49-F238E27FC236}">
                <a16:creationId xmlns:a16="http://schemas.microsoft.com/office/drawing/2014/main" id="{06AA118D-510A-E3FE-9B8F-DAA458282029}"/>
              </a:ext>
            </a:extLst>
          </p:cNvPr>
          <p:cNvSpPr txBox="1"/>
          <p:nvPr/>
        </p:nvSpPr>
        <p:spPr>
          <a:xfrm>
            <a:off x="6711696" y="6208775"/>
            <a:ext cx="483717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entury Gothic"/>
                <a:ea typeface="+mn-ea"/>
                <a:cs typeface="+mn-cs"/>
                <a:hlinkClick r:id="rId3" tooltip="http://gitzengirl.blogspot.com/2015/10/choose-joy-day-31-joy-in-midst-of-winter.html"/>
              </a:rPr>
              <a:t>This Photo</a:t>
            </a:r>
            <a:r>
              <a:rPr kumimoji="0" lang="en-US" sz="900" b="0" i="0" u="none" strike="noStrike" kern="1200" cap="none" spc="0" normalizeH="0" baseline="0" noProof="0">
                <a:ln>
                  <a:noFill/>
                </a:ln>
                <a:solidFill>
                  <a:srgbClr val="000000"/>
                </a:solidFill>
                <a:effectLst/>
                <a:uLnTx/>
                <a:uFillTx/>
                <a:latin typeface="Century Gothic"/>
                <a:ea typeface="+mn-ea"/>
                <a:cs typeface="+mn-cs"/>
              </a:rPr>
              <a:t> by Unknown Author is licensed under </a:t>
            </a:r>
            <a:r>
              <a:rPr kumimoji="0" lang="en-US" sz="900" b="0" i="0" u="none" strike="noStrike" kern="1200" cap="none" spc="0" normalizeH="0" baseline="0" noProof="0">
                <a:ln>
                  <a:noFill/>
                </a:ln>
                <a:solidFill>
                  <a:srgbClr val="000000"/>
                </a:solidFill>
                <a:effectLst/>
                <a:uLnTx/>
                <a:uFillTx/>
                <a:latin typeface="Century Gothic"/>
                <a:ea typeface="+mn-ea"/>
                <a:cs typeface="+mn-cs"/>
                <a:hlinkClick r:id="rId4" tooltip="https://creativecommons.org/licenses/by-nd/3.0/"/>
              </a:rPr>
              <a:t>CC BY-ND</a:t>
            </a:r>
            <a:endParaRPr kumimoji="0" lang="en-US" sz="900" b="0" i="0" u="none" strike="noStrike" kern="1200" cap="none" spc="0" normalizeH="0" baseline="0" noProof="0">
              <a:ln>
                <a:noFill/>
              </a:ln>
              <a:solidFill>
                <a:srgbClr val="000000"/>
              </a:solidFill>
              <a:effectLst/>
              <a:uLnTx/>
              <a:uFillTx/>
              <a:latin typeface="Century Gothic"/>
              <a:ea typeface="+mn-ea"/>
              <a:cs typeface="+mn-cs"/>
            </a:endParaRPr>
          </a:p>
        </p:txBody>
      </p:sp>
    </p:spTree>
    <p:extLst>
      <p:ext uri="{BB962C8B-B14F-4D97-AF65-F5344CB8AC3E}">
        <p14:creationId xmlns:p14="http://schemas.microsoft.com/office/powerpoint/2010/main" val="13903611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bstract image">
            <a:extLst>
              <a:ext uri="{FF2B5EF4-FFF2-40B4-BE49-F238E27FC236}">
                <a16:creationId xmlns:a16="http://schemas.microsoft.com/office/drawing/2014/main" id="{6D3BA21E-E6C8-4E14-8E53-C5DF567E9D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0"/>
            <a:ext cx="12349866" cy="6857990"/>
          </a:xfrm>
          <a:prstGeom prst="rect">
            <a:avLst/>
          </a:prstGeom>
        </p:spPr>
      </p:pic>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361951" y="552450"/>
            <a:ext cx="6597114" cy="3095525"/>
          </a:xfrm>
          <a:solidFill>
            <a:srgbClr val="00B050"/>
          </a:solidFill>
          <a:ln>
            <a:solidFill>
              <a:srgbClr val="FF00FF"/>
            </a:solidFill>
          </a:ln>
        </p:spPr>
        <p:txBody>
          <a:bodyPr>
            <a:normAutofit/>
          </a:bodyPr>
          <a:lstStyle/>
          <a:p>
            <a:r>
              <a:rPr lang="en-US" sz="4400" b="1" dirty="0">
                <a:solidFill>
                  <a:srgbClr val="FF0000"/>
                </a:solidFill>
                <a:latin typeface="Arial" panose="020B0604020202020204" pitchFamily="34" charset="0"/>
                <a:ea typeface="Ebrima" panose="02000000000000000000" pitchFamily="2" charset="0"/>
                <a:cs typeface="Arial" panose="020B0604020202020204" pitchFamily="34" charset="0"/>
              </a:rPr>
              <a:t>How can </a:t>
            </a:r>
            <a:br>
              <a:rPr lang="en-US" sz="4400" b="1" dirty="0">
                <a:solidFill>
                  <a:srgbClr val="FF0000"/>
                </a:solidFill>
                <a:latin typeface="Arial" panose="020B0604020202020204" pitchFamily="34" charset="0"/>
                <a:ea typeface="Ebrima" panose="02000000000000000000" pitchFamily="2" charset="0"/>
                <a:cs typeface="Arial" panose="020B0604020202020204" pitchFamily="34" charset="0"/>
              </a:rPr>
            </a:br>
            <a:r>
              <a:rPr lang="en-US" sz="4400" b="1" dirty="0">
                <a:solidFill>
                  <a:srgbClr val="FF0000"/>
                </a:solidFill>
                <a:latin typeface="Arial" panose="020B0604020202020204" pitchFamily="34" charset="0"/>
                <a:ea typeface="Ebrima" panose="02000000000000000000" pitchFamily="2" charset="0"/>
                <a:cs typeface="Arial" panose="020B0604020202020204" pitchFamily="34" charset="0"/>
              </a:rPr>
              <a:t>hope triumph over fear? Esteem over self sabotage?</a:t>
            </a:r>
            <a:br>
              <a:rPr lang="en-US" sz="4400" b="1" dirty="0">
                <a:solidFill>
                  <a:srgbClr val="FF0000"/>
                </a:solidFill>
                <a:latin typeface="Arial" panose="020B0604020202020204" pitchFamily="34" charset="0"/>
                <a:ea typeface="Ebrima" panose="02000000000000000000" pitchFamily="2" charset="0"/>
                <a:cs typeface="Arial" panose="020B0604020202020204" pitchFamily="34" charset="0"/>
              </a:rPr>
            </a:br>
            <a:r>
              <a:rPr lang="en-US" sz="2800" b="1" dirty="0">
                <a:solidFill>
                  <a:srgbClr val="FF0000"/>
                </a:solidFill>
                <a:latin typeface="Papyrus" panose="03070502060502030205" pitchFamily="66" charset="0"/>
                <a:ea typeface="Ebrima" panose="02000000000000000000" pitchFamily="2" charset="0"/>
                <a:cs typeface="Ebrima" panose="02000000000000000000" pitchFamily="2" charset="0"/>
              </a:rPr>
              <a:t>                                 </a:t>
            </a:r>
            <a:endParaRPr lang="en-US" sz="1200" b="1" dirty="0">
              <a:solidFill>
                <a:srgbClr val="FFFF00"/>
              </a:solidFill>
              <a:latin typeface="Papyrus" panose="03070502060502030205" pitchFamily="66" charset="0"/>
              <a:ea typeface="Ebrima" panose="02000000000000000000" pitchFamily="2" charset="0"/>
              <a:cs typeface="Ebrima" panose="02000000000000000000" pitchFamily="2" charset="0"/>
            </a:endParaRP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361951" y="3041583"/>
            <a:ext cx="6505574" cy="3816418"/>
          </a:xfrm>
          <a:solidFill>
            <a:srgbClr val="0070C0"/>
          </a:solidFill>
          <a:ln>
            <a:solidFill>
              <a:srgbClr val="FF00FF"/>
            </a:solidFill>
          </a:ln>
        </p:spPr>
        <p:txBody>
          <a:bodyPr>
            <a:noAutofit/>
          </a:bodyPr>
          <a:lstStyle/>
          <a:p>
            <a:r>
              <a:rPr lang="en-US" sz="4400" b="1" dirty="0">
                <a:solidFill>
                  <a:srgbClr val="FFFF00"/>
                </a:solidFill>
                <a:latin typeface="Harrington" panose="04040505050A02020702" pitchFamily="82" charset="0"/>
                <a:cs typeface="Arial" panose="020B0604020202020204" pitchFamily="34" charset="0"/>
              </a:rPr>
              <a:t>Remarkable Creative Capacities Challenge the illness, addiction &amp; early death sentence overload </a:t>
            </a:r>
          </a:p>
          <a:p>
            <a:r>
              <a:rPr lang="en-US" sz="4400" b="1" dirty="0">
                <a:solidFill>
                  <a:srgbClr val="FFFF00"/>
                </a:solidFill>
                <a:latin typeface="Harrington" panose="04040505050A02020702" pitchFamily="82" charset="0"/>
                <a:cs typeface="Arial" panose="020B0604020202020204" pitchFamily="34" charset="0"/>
              </a:rPr>
              <a:t>predicted by ACEs</a:t>
            </a:r>
          </a:p>
        </p:txBody>
      </p:sp>
    </p:spTree>
    <p:extLst>
      <p:ext uri="{BB962C8B-B14F-4D97-AF65-F5344CB8AC3E}">
        <p14:creationId xmlns:p14="http://schemas.microsoft.com/office/powerpoint/2010/main" val="323548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E66D922-FB1A-437B-AD36-341FB399B796}"/>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4542" b="4542"/>
          <a:stretch>
            <a:fillRect/>
          </a:stretch>
        </p:blipFill>
        <p:spPr/>
      </p:pic>
      <p:sp>
        <p:nvSpPr>
          <p:cNvPr id="3" name="Title 2">
            <a:extLst>
              <a:ext uri="{FF2B5EF4-FFF2-40B4-BE49-F238E27FC236}">
                <a16:creationId xmlns:a16="http://schemas.microsoft.com/office/drawing/2014/main" id="{9A97B828-87DA-4009-9A20-4DEC2E2C56A2}"/>
              </a:ext>
            </a:extLst>
          </p:cNvPr>
          <p:cNvSpPr>
            <a:spLocks noGrp="1"/>
          </p:cNvSpPr>
          <p:nvPr>
            <p:ph type="title"/>
          </p:nvPr>
        </p:nvSpPr>
        <p:spPr>
          <a:xfrm>
            <a:off x="8316227" y="603504"/>
            <a:ext cx="3455470" cy="2014568"/>
          </a:xfrm>
        </p:spPr>
        <p:txBody>
          <a:bodyPr/>
          <a:lstStyle/>
          <a:p>
            <a:r>
              <a:rPr lang="en-US" sz="2400" b="1" dirty="0">
                <a:solidFill>
                  <a:srgbClr val="C00000"/>
                </a:solidFill>
              </a:rPr>
              <a:t>Name creative, innovative, humorous, powerful, trauma survivors who have faced their demons &amp; made a difference</a:t>
            </a:r>
          </a:p>
        </p:txBody>
      </p:sp>
      <p:sp>
        <p:nvSpPr>
          <p:cNvPr id="4" name="Text Placeholder 3">
            <a:extLst>
              <a:ext uri="{FF2B5EF4-FFF2-40B4-BE49-F238E27FC236}">
                <a16:creationId xmlns:a16="http://schemas.microsoft.com/office/drawing/2014/main" id="{BB6D02E9-C5FC-4D1F-BD88-D2B91B5950B7}"/>
              </a:ext>
            </a:extLst>
          </p:cNvPr>
          <p:cNvSpPr>
            <a:spLocks noGrp="1"/>
          </p:cNvSpPr>
          <p:nvPr>
            <p:ph type="body" sz="half" idx="2"/>
          </p:nvPr>
        </p:nvSpPr>
        <p:spPr>
          <a:xfrm>
            <a:off x="8477250" y="2772076"/>
            <a:ext cx="3144774" cy="3657600"/>
          </a:xfrm>
          <a:solidFill>
            <a:srgbClr val="FFC000"/>
          </a:solidFill>
        </p:spPr>
        <p:txBody>
          <a:bodyPr>
            <a:normAutofit/>
          </a:bodyPr>
          <a:lstStyle/>
          <a:p>
            <a:r>
              <a:rPr lang="en-US" sz="2800" b="1" dirty="0">
                <a:solidFill>
                  <a:srgbClr val="7030A0"/>
                </a:solidFill>
              </a:rPr>
              <a:t>How did they break out of despair, lethargy hopelessness to become actors rather than reactors (victims)</a:t>
            </a:r>
          </a:p>
        </p:txBody>
      </p:sp>
      <p:sp>
        <p:nvSpPr>
          <p:cNvPr id="7" name="TextBox 6">
            <a:extLst>
              <a:ext uri="{FF2B5EF4-FFF2-40B4-BE49-F238E27FC236}">
                <a16:creationId xmlns:a16="http://schemas.microsoft.com/office/drawing/2014/main" id="{E464A299-1B01-4B1F-AB58-D825E62DB8CE}"/>
              </a:ext>
            </a:extLst>
          </p:cNvPr>
          <p:cNvSpPr txBox="1"/>
          <p:nvPr/>
        </p:nvSpPr>
        <p:spPr>
          <a:xfrm>
            <a:off x="228599" y="6620256"/>
            <a:ext cx="769620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panose="02020404030301010803"/>
                <a:ea typeface="+mn-ea"/>
                <a:cs typeface="+mn-cs"/>
                <a:hlinkClick r:id="rId3" tooltip="http://creativetalanoa.com/2012/01/10/551/"/>
              </a:rPr>
              <a:t>This Photo</a:t>
            </a:r>
            <a:r>
              <a:rPr kumimoji="0" lang="en-US" sz="900" b="0" i="0" u="none" strike="noStrike" kern="1200" cap="none" spc="0" normalizeH="0" baseline="0" noProof="0">
                <a:ln>
                  <a:noFill/>
                </a:ln>
                <a:solidFill>
                  <a:prstClr val="black"/>
                </a:solidFill>
                <a:effectLst/>
                <a:uLnTx/>
                <a:uFillTx/>
                <a:latin typeface="Avenir Next LT Pro" panose="02020404030301010803"/>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Avenir Next LT Pro" panose="02020404030301010803"/>
                <a:ea typeface="+mn-ea"/>
                <a:cs typeface="+mn-cs"/>
                <a:hlinkClick r:id="rId4" tooltip="https://creativecommons.org/licenses/by-nc-nd/3.0/"/>
              </a:rPr>
              <a:t>CC BY-NC-ND</a:t>
            </a:r>
            <a:endParaRPr kumimoji="0" lang="en-US" sz="900" b="0" i="0" u="none" strike="noStrike" kern="1200" cap="none" spc="0" normalizeH="0" baseline="0" noProof="0">
              <a:ln>
                <a:noFill/>
              </a:ln>
              <a:solidFill>
                <a:prstClr val="black"/>
              </a:solidFill>
              <a:effectLst/>
              <a:uLnTx/>
              <a:uFillTx/>
              <a:latin typeface="Avenir Next LT Pro" panose="02020404030301010803"/>
              <a:ea typeface="+mn-ea"/>
              <a:cs typeface="+mn-cs"/>
            </a:endParaRPr>
          </a:p>
        </p:txBody>
      </p:sp>
    </p:spTree>
    <p:extLst>
      <p:ext uri="{BB962C8B-B14F-4D97-AF65-F5344CB8AC3E}">
        <p14:creationId xmlns:p14="http://schemas.microsoft.com/office/powerpoint/2010/main" val="11138864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1372" y="4571703"/>
            <a:ext cx="7770375" cy="1371243"/>
          </a:xfrm>
          <a:solidFill>
            <a:srgbClr val="00B0F0"/>
          </a:solidFill>
        </p:spPr>
        <p:txBody>
          <a:bodyPr/>
          <a:lstStyle/>
          <a:p>
            <a:pPr algn="ctr"/>
            <a:br>
              <a:rPr lang="en-US" dirty="0"/>
            </a:br>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68245" y="5866766"/>
            <a:ext cx="10151006" cy="990340"/>
          </a:xfrm>
          <a:solidFill>
            <a:srgbClr val="F3FB87"/>
          </a:solidFill>
        </p:spPr>
        <p:txBody>
          <a:bodyPr/>
          <a:lstStyle/>
          <a:p>
            <a:pPr algn="ctr"/>
            <a:r>
              <a:rPr lang="en-US" sz="2799" b="1" i="0" dirty="0">
                <a:solidFill>
                  <a:srgbClr val="C00000"/>
                </a:solidFill>
                <a:latin typeface="Papyrus" panose="03070502060502030205" pitchFamily="66" charset="0"/>
              </a:rPr>
              <a:t>Share the story of one </a:t>
            </a:r>
            <a:r>
              <a:rPr lang="en-US" sz="2799" b="1" i="0" dirty="0">
                <a:solidFill>
                  <a:srgbClr val="002060"/>
                </a:solidFill>
                <a:latin typeface="Papyrus" panose="03070502060502030205" pitchFamily="66" charset="0"/>
              </a:rPr>
              <a:t>child’s Remarkable Creative Capacities that allow her/him to find her way, thrive no matter what, triumph.</a:t>
            </a:r>
            <a:endParaRPr lang="en-US" sz="2799" b="1" i="0" dirty="0">
              <a:solidFill>
                <a:srgbClr val="7030A0"/>
              </a:solidFill>
              <a:latin typeface="AR HERMANN" panose="02000000000000000000" pitchFamily="2" charset="0"/>
            </a:endParaRPr>
          </a:p>
        </p:txBody>
      </p:sp>
      <p:pic>
        <p:nvPicPr>
          <p:cNvPr id="1028" name="Picture 4" descr="C:\Users\Owner\AppData\Local\Microsoft\Windows\INetCache\IE\TIQYR90G\Endure-our-troubl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1373" y="894"/>
            <a:ext cx="7770375" cy="449462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Owner\AppData\Local\Microsoft\Windows\INetCache\IE\RLI5ZFQE\kid-mom-reading-istock_000008985845smal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1372" y="894"/>
            <a:ext cx="7770374" cy="5865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87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A4E03E2-D8F2-47D0-BD42-E1D097C95401}"/>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9761" r="9761"/>
          <a:stretch>
            <a:fillRect/>
          </a:stretch>
        </p:blipFill>
        <p:spPr/>
      </p:pic>
      <p:sp>
        <p:nvSpPr>
          <p:cNvPr id="3" name="Title 2">
            <a:extLst>
              <a:ext uri="{FF2B5EF4-FFF2-40B4-BE49-F238E27FC236}">
                <a16:creationId xmlns:a16="http://schemas.microsoft.com/office/drawing/2014/main" id="{318CF89D-E546-47DC-AD49-8BEB35C104F9}"/>
              </a:ext>
            </a:extLst>
          </p:cNvPr>
          <p:cNvSpPr>
            <a:spLocks noGrp="1"/>
          </p:cNvSpPr>
          <p:nvPr>
            <p:ph type="title"/>
          </p:nvPr>
        </p:nvSpPr>
        <p:spPr>
          <a:xfrm>
            <a:off x="8325273" y="253012"/>
            <a:ext cx="3521928" cy="1441487"/>
          </a:xfrm>
          <a:solidFill>
            <a:schemeClr val="accent2">
              <a:lumMod val="60000"/>
              <a:lumOff val="40000"/>
            </a:schemeClr>
          </a:solidFill>
        </p:spPr>
        <p:txBody>
          <a:bodyPr/>
          <a:lstStyle/>
          <a:p>
            <a:r>
              <a:rPr lang="en-US" sz="1800" b="1" dirty="0">
                <a:solidFill>
                  <a:srgbClr val="FFFF00"/>
                </a:solidFill>
                <a:latin typeface="Papyrus" panose="03070502060502030205" pitchFamily="66" charset="0"/>
              </a:rPr>
              <a:t>Key to resilience:</a:t>
            </a:r>
            <a:br>
              <a:rPr lang="en-US" sz="1800" b="1" dirty="0">
                <a:solidFill>
                  <a:srgbClr val="C00000"/>
                </a:solidFill>
                <a:latin typeface="Papyrus" panose="03070502060502030205" pitchFamily="66" charset="0"/>
              </a:rPr>
            </a:br>
            <a:r>
              <a:rPr lang="en-US" sz="1800" b="1" dirty="0">
                <a:solidFill>
                  <a:srgbClr val="C00000"/>
                </a:solidFill>
                <a:latin typeface="Papyrus" panose="03070502060502030205" pitchFamily="66" charset="0"/>
              </a:rPr>
              <a:t>child CONNECTS with one caring adult that believes in her and with whom the child feels safe and loved?</a:t>
            </a:r>
          </a:p>
        </p:txBody>
      </p:sp>
      <p:sp>
        <p:nvSpPr>
          <p:cNvPr id="4" name="Text Placeholder 3">
            <a:extLst>
              <a:ext uri="{FF2B5EF4-FFF2-40B4-BE49-F238E27FC236}">
                <a16:creationId xmlns:a16="http://schemas.microsoft.com/office/drawing/2014/main" id="{F1EDCD8F-0312-4C32-B6AB-F99DF2B83905}"/>
              </a:ext>
            </a:extLst>
          </p:cNvPr>
          <p:cNvSpPr>
            <a:spLocks noGrp="1"/>
          </p:cNvSpPr>
          <p:nvPr>
            <p:ph type="body" sz="half" idx="2"/>
          </p:nvPr>
        </p:nvSpPr>
        <p:spPr>
          <a:xfrm>
            <a:off x="8325273" y="1694498"/>
            <a:ext cx="3521928" cy="4772888"/>
          </a:xfrm>
          <a:solidFill>
            <a:schemeClr val="accent4"/>
          </a:solidFill>
        </p:spPr>
        <p:txBody>
          <a:bodyPr>
            <a:normAutofit fontScale="77500" lnSpcReduction="20000"/>
          </a:bodyPr>
          <a:lstStyle/>
          <a:p>
            <a:r>
              <a:rPr lang="en-US" b="1" dirty="0">
                <a:solidFill>
                  <a:srgbClr val="7030A0"/>
                </a:solidFill>
              </a:rPr>
              <a:t>If yes, child will gradually decrease:</a:t>
            </a:r>
          </a:p>
          <a:p>
            <a:endParaRPr lang="en-US" b="1" dirty="0">
              <a:solidFill>
                <a:srgbClr val="7030A0"/>
              </a:solidFill>
            </a:endParaRPr>
          </a:p>
          <a:p>
            <a:pPr marL="285664" indent="-285664">
              <a:buFont typeface="Arial" panose="020B0604020202020204" pitchFamily="34" charset="0"/>
              <a:buChar char="•"/>
            </a:pPr>
            <a:r>
              <a:rPr lang="en-US" b="1" dirty="0">
                <a:solidFill>
                  <a:srgbClr val="7030A0"/>
                </a:solidFill>
              </a:rPr>
              <a:t>Self hate</a:t>
            </a:r>
          </a:p>
          <a:p>
            <a:pPr marL="285664" indent="-285664">
              <a:buFont typeface="Arial" panose="020B0604020202020204" pitchFamily="34" charset="0"/>
              <a:buChar char="•"/>
            </a:pPr>
            <a:r>
              <a:rPr lang="en-US" b="1" dirty="0">
                <a:solidFill>
                  <a:srgbClr val="7030A0"/>
                </a:solidFill>
              </a:rPr>
              <a:t>Shame</a:t>
            </a:r>
          </a:p>
          <a:p>
            <a:pPr marL="285664" indent="-285664">
              <a:buFont typeface="Arial" panose="020B0604020202020204" pitchFamily="34" charset="0"/>
              <a:buChar char="•"/>
            </a:pPr>
            <a:r>
              <a:rPr lang="en-US" b="1" dirty="0">
                <a:solidFill>
                  <a:srgbClr val="7030A0"/>
                </a:solidFill>
              </a:rPr>
              <a:t>Hopelessness</a:t>
            </a:r>
          </a:p>
          <a:p>
            <a:pPr marL="285664" indent="-285664">
              <a:buFont typeface="Arial" panose="020B0604020202020204" pitchFamily="34" charset="0"/>
              <a:buChar char="•"/>
            </a:pPr>
            <a:r>
              <a:rPr lang="en-US" b="1" dirty="0">
                <a:solidFill>
                  <a:srgbClr val="7030A0"/>
                </a:solidFill>
              </a:rPr>
              <a:t>Isolation </a:t>
            </a:r>
          </a:p>
          <a:p>
            <a:pPr marL="285664" indent="-285664">
              <a:buFont typeface="Arial" panose="020B0604020202020204" pitchFamily="34" charset="0"/>
              <a:buChar char="•"/>
            </a:pPr>
            <a:r>
              <a:rPr lang="en-US" b="1" dirty="0">
                <a:solidFill>
                  <a:srgbClr val="7030A0"/>
                </a:solidFill>
              </a:rPr>
              <a:t>Resentment</a:t>
            </a:r>
          </a:p>
          <a:p>
            <a:endParaRPr lang="en-US" b="1" dirty="0">
              <a:solidFill>
                <a:srgbClr val="7030A0"/>
              </a:solidFill>
            </a:endParaRPr>
          </a:p>
          <a:p>
            <a:r>
              <a:rPr lang="en-US" b="1" dirty="0">
                <a:solidFill>
                  <a:srgbClr val="7030A0"/>
                </a:solidFill>
              </a:rPr>
              <a:t>Will discover and live with</a:t>
            </a:r>
          </a:p>
          <a:p>
            <a:endParaRPr lang="en-US" b="1" dirty="0">
              <a:solidFill>
                <a:srgbClr val="7030A0"/>
              </a:solidFill>
            </a:endParaRPr>
          </a:p>
          <a:p>
            <a:pPr marL="285664" indent="-285664">
              <a:buFont typeface="Arial" panose="020B0604020202020204" pitchFamily="34" charset="0"/>
              <a:buChar char="•"/>
            </a:pPr>
            <a:r>
              <a:rPr lang="en-US" b="1" dirty="0">
                <a:solidFill>
                  <a:srgbClr val="7030A0"/>
                </a:solidFill>
              </a:rPr>
              <a:t>Passion</a:t>
            </a:r>
          </a:p>
          <a:p>
            <a:pPr marL="285664" indent="-285664">
              <a:buFont typeface="Arial" panose="020B0604020202020204" pitchFamily="34" charset="0"/>
              <a:buChar char="•"/>
            </a:pPr>
            <a:r>
              <a:rPr lang="en-US" b="1" dirty="0">
                <a:solidFill>
                  <a:srgbClr val="7030A0"/>
                </a:solidFill>
              </a:rPr>
              <a:t>Learning to love</a:t>
            </a:r>
          </a:p>
          <a:p>
            <a:pPr marL="285664" indent="-285664">
              <a:buFont typeface="Arial" panose="020B0604020202020204" pitchFamily="34" charset="0"/>
              <a:buChar char="•"/>
            </a:pPr>
            <a:r>
              <a:rPr lang="en-US" b="1" dirty="0">
                <a:solidFill>
                  <a:srgbClr val="7030A0"/>
                </a:solidFill>
              </a:rPr>
              <a:t>Empathy </a:t>
            </a:r>
          </a:p>
          <a:p>
            <a:pPr marL="285664" indent="-285664">
              <a:buClr>
                <a:prstClr val="black">
                  <a:lumMod val="85000"/>
                  <a:lumOff val="15000"/>
                </a:prstClr>
              </a:buClr>
              <a:buFont typeface="Arial" panose="020B0604020202020204" pitchFamily="34" charset="0"/>
              <a:buChar char="•"/>
              <a:defRPr/>
            </a:pPr>
            <a:r>
              <a:rPr lang="en-US" b="1" dirty="0">
                <a:solidFill>
                  <a:srgbClr val="7030A0"/>
                </a:solidFill>
                <a:latin typeface="Avenir Next LT Pro" panose="02020404030301010803"/>
              </a:rPr>
              <a:t>Righteous anger</a:t>
            </a:r>
            <a:endParaRPr lang="en-US" b="1" dirty="0">
              <a:solidFill>
                <a:srgbClr val="7030A0"/>
              </a:solidFill>
            </a:endParaRPr>
          </a:p>
          <a:p>
            <a:pPr marL="285664" indent="-285664">
              <a:buFont typeface="Arial" panose="020B0604020202020204" pitchFamily="34" charset="0"/>
              <a:buChar char="•"/>
            </a:pPr>
            <a:r>
              <a:rPr lang="en-US" b="1" dirty="0">
                <a:solidFill>
                  <a:srgbClr val="7030A0"/>
                </a:solidFill>
              </a:rPr>
              <a:t>Eternal hope</a:t>
            </a:r>
          </a:p>
          <a:p>
            <a:pPr marL="285664" indent="-285664">
              <a:buFont typeface="Arial" panose="020B0604020202020204" pitchFamily="34" charset="0"/>
              <a:buChar char="•"/>
            </a:pPr>
            <a:r>
              <a:rPr lang="en-US" b="1" dirty="0">
                <a:solidFill>
                  <a:srgbClr val="7030A0"/>
                </a:solidFill>
              </a:rPr>
              <a:t>Problem solving creativity</a:t>
            </a:r>
          </a:p>
          <a:p>
            <a:pPr marL="285664" indent="-285664">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AF62E83C-50D1-485B-9019-1136AE8B48C3}"/>
              </a:ext>
            </a:extLst>
          </p:cNvPr>
          <p:cNvSpPr txBox="1"/>
          <p:nvPr/>
        </p:nvSpPr>
        <p:spPr>
          <a:xfrm>
            <a:off x="230128" y="6619425"/>
            <a:ext cx="7694197" cy="230772"/>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panose="02020404030301010803"/>
                <a:ea typeface="+mn-ea"/>
                <a:cs typeface="+mn-cs"/>
                <a:hlinkClick r:id="rId3" tooltip="http://www.geripal.org/2012/05/fellowship-match-geriatrics-is-in.html"/>
              </a:rPr>
              <a:t>This Photo</a:t>
            </a:r>
            <a:r>
              <a:rPr kumimoji="0" lang="en-US" sz="900" b="0" i="0" u="none" strike="noStrike" kern="1200" cap="none" spc="0" normalizeH="0" baseline="0" noProof="0">
                <a:ln>
                  <a:noFill/>
                </a:ln>
                <a:solidFill>
                  <a:prstClr val="black"/>
                </a:solidFill>
                <a:effectLst/>
                <a:uLnTx/>
                <a:uFillTx/>
                <a:latin typeface="Avenir Next LT Pro" panose="02020404030301010803"/>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Avenir Next LT Pro" panose="02020404030301010803"/>
                <a:ea typeface="+mn-ea"/>
                <a:cs typeface="+mn-cs"/>
                <a:hlinkClick r:id="rId4" tooltip="https://creativecommons.org/licenses/by-sa/3.0/"/>
              </a:rPr>
              <a:t>CC BY-SA</a:t>
            </a:r>
            <a:endParaRPr kumimoji="0" lang="en-US" sz="900" b="0" i="0" u="none" strike="noStrike" kern="1200" cap="none" spc="0" normalizeH="0" baseline="0" noProof="0">
              <a:ln>
                <a:noFill/>
              </a:ln>
              <a:solidFill>
                <a:prstClr val="black"/>
              </a:solidFill>
              <a:effectLst/>
              <a:uLnTx/>
              <a:uFillTx/>
              <a:latin typeface="Avenir Next LT Pro" panose="02020404030301010803"/>
              <a:ea typeface="+mn-ea"/>
              <a:cs typeface="+mn-cs"/>
            </a:endParaRPr>
          </a:p>
        </p:txBody>
      </p:sp>
    </p:spTree>
    <p:extLst>
      <p:ext uri="{BB962C8B-B14F-4D97-AF65-F5344CB8AC3E}">
        <p14:creationId xmlns:p14="http://schemas.microsoft.com/office/powerpoint/2010/main" val="227387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anim calcmode="lin" valueType="num">
                                      <p:cBhvr>
                                        <p:cTn id="7" dur="1000" fill="hold"/>
                                        <p:tgtEl>
                                          <p:spTgt spid="4">
                                            <p:txEl>
                                              <p:pRg st="8" end="8"/>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8" end="8"/>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8" end="8"/>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8" end="8"/>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4">
                                            <p:txEl>
                                              <p:pRg st="10" end="10"/>
                                            </p:txEl>
                                          </p:spTgt>
                                        </p:tgtEl>
                                        <p:attrNameLst>
                                          <p:attrName>style.visibility</p:attrName>
                                        </p:attrNameLst>
                                      </p:cBhvr>
                                      <p:to>
                                        <p:strVal val="visible"/>
                                      </p:to>
                                    </p:set>
                                    <p:anim calcmode="lin" valueType="num">
                                      <p:cBhvr>
                                        <p:cTn id="13" dur="1000" fill="hold"/>
                                        <p:tgtEl>
                                          <p:spTgt spid="4">
                                            <p:txEl>
                                              <p:pRg st="10" end="10"/>
                                            </p:txEl>
                                          </p:spTgt>
                                        </p:tgtEl>
                                        <p:attrNameLst>
                                          <p:attrName>ppt_w</p:attrName>
                                        </p:attrNameLst>
                                      </p:cBhvr>
                                      <p:tavLst>
                                        <p:tav tm="0">
                                          <p:val>
                                            <p:fltVal val="0"/>
                                          </p:val>
                                        </p:tav>
                                        <p:tav tm="100000">
                                          <p:val>
                                            <p:strVal val="#ppt_w"/>
                                          </p:val>
                                        </p:tav>
                                      </p:tavLst>
                                    </p:anim>
                                    <p:anim calcmode="lin" valueType="num">
                                      <p:cBhvr>
                                        <p:cTn id="14" dur="1000" fill="hold"/>
                                        <p:tgtEl>
                                          <p:spTgt spid="4">
                                            <p:txEl>
                                              <p:pRg st="10" end="10"/>
                                            </p:txEl>
                                          </p:spTgt>
                                        </p:tgtEl>
                                        <p:attrNameLst>
                                          <p:attrName>ppt_h</p:attrName>
                                        </p:attrNameLst>
                                      </p:cBhvr>
                                      <p:tavLst>
                                        <p:tav tm="0">
                                          <p:val>
                                            <p:fltVal val="0"/>
                                          </p:val>
                                        </p:tav>
                                        <p:tav tm="100000">
                                          <p:val>
                                            <p:strVal val="#ppt_h"/>
                                          </p:val>
                                        </p:tav>
                                      </p:tavLst>
                                    </p:anim>
                                    <p:anim calcmode="lin" valueType="num">
                                      <p:cBhvr>
                                        <p:cTn id="15" dur="1000" fill="hold"/>
                                        <p:tgtEl>
                                          <p:spTgt spid="4">
                                            <p:txEl>
                                              <p:pRg st="10" end="10"/>
                                            </p:txEl>
                                          </p:spTgt>
                                        </p:tgtEl>
                                        <p:attrNameLst>
                                          <p:attrName>style.rotation</p:attrName>
                                        </p:attrNameLst>
                                      </p:cBhvr>
                                      <p:tavLst>
                                        <p:tav tm="0">
                                          <p:val>
                                            <p:fltVal val="90"/>
                                          </p:val>
                                        </p:tav>
                                        <p:tav tm="100000">
                                          <p:val>
                                            <p:fltVal val="0"/>
                                          </p:val>
                                        </p:tav>
                                      </p:tavLst>
                                    </p:anim>
                                    <p:animEffect transition="in" filter="fade">
                                      <p:cBhvr>
                                        <p:cTn id="16" dur="1000"/>
                                        <p:tgtEl>
                                          <p:spTgt spid="4">
                                            <p:txEl>
                                              <p:pRg st="10" end="10"/>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4">
                                            <p:txEl>
                                              <p:pRg st="11" end="11"/>
                                            </p:txEl>
                                          </p:spTgt>
                                        </p:tgtEl>
                                        <p:attrNameLst>
                                          <p:attrName>style.visibility</p:attrName>
                                        </p:attrNameLst>
                                      </p:cBhvr>
                                      <p:to>
                                        <p:strVal val="visible"/>
                                      </p:to>
                                    </p:set>
                                    <p:anim calcmode="lin" valueType="num">
                                      <p:cBhvr>
                                        <p:cTn id="19" dur="1000" fill="hold"/>
                                        <p:tgtEl>
                                          <p:spTgt spid="4">
                                            <p:txEl>
                                              <p:pRg st="11" end="11"/>
                                            </p:txEl>
                                          </p:spTgt>
                                        </p:tgtEl>
                                        <p:attrNameLst>
                                          <p:attrName>ppt_w</p:attrName>
                                        </p:attrNameLst>
                                      </p:cBhvr>
                                      <p:tavLst>
                                        <p:tav tm="0">
                                          <p:val>
                                            <p:fltVal val="0"/>
                                          </p:val>
                                        </p:tav>
                                        <p:tav tm="100000">
                                          <p:val>
                                            <p:strVal val="#ppt_w"/>
                                          </p:val>
                                        </p:tav>
                                      </p:tavLst>
                                    </p:anim>
                                    <p:anim calcmode="lin" valueType="num">
                                      <p:cBhvr>
                                        <p:cTn id="20" dur="1000" fill="hold"/>
                                        <p:tgtEl>
                                          <p:spTgt spid="4">
                                            <p:txEl>
                                              <p:pRg st="11" end="11"/>
                                            </p:txEl>
                                          </p:spTgt>
                                        </p:tgtEl>
                                        <p:attrNameLst>
                                          <p:attrName>ppt_h</p:attrName>
                                        </p:attrNameLst>
                                      </p:cBhvr>
                                      <p:tavLst>
                                        <p:tav tm="0">
                                          <p:val>
                                            <p:fltVal val="0"/>
                                          </p:val>
                                        </p:tav>
                                        <p:tav tm="100000">
                                          <p:val>
                                            <p:strVal val="#ppt_h"/>
                                          </p:val>
                                        </p:tav>
                                      </p:tavLst>
                                    </p:anim>
                                    <p:anim calcmode="lin" valueType="num">
                                      <p:cBhvr>
                                        <p:cTn id="21" dur="1000" fill="hold"/>
                                        <p:tgtEl>
                                          <p:spTgt spid="4">
                                            <p:txEl>
                                              <p:pRg st="11" end="11"/>
                                            </p:txEl>
                                          </p:spTgt>
                                        </p:tgtEl>
                                        <p:attrNameLst>
                                          <p:attrName>style.rotation</p:attrName>
                                        </p:attrNameLst>
                                      </p:cBhvr>
                                      <p:tavLst>
                                        <p:tav tm="0">
                                          <p:val>
                                            <p:fltVal val="90"/>
                                          </p:val>
                                        </p:tav>
                                        <p:tav tm="100000">
                                          <p:val>
                                            <p:fltVal val="0"/>
                                          </p:val>
                                        </p:tav>
                                      </p:tavLst>
                                    </p:anim>
                                    <p:animEffect transition="in" filter="fade">
                                      <p:cBhvr>
                                        <p:cTn id="22" dur="1000"/>
                                        <p:tgtEl>
                                          <p:spTgt spid="4">
                                            <p:txEl>
                                              <p:pRg st="11" end="11"/>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4">
                                            <p:txEl>
                                              <p:pRg st="12" end="12"/>
                                            </p:txEl>
                                          </p:spTgt>
                                        </p:tgtEl>
                                        <p:attrNameLst>
                                          <p:attrName>style.visibility</p:attrName>
                                        </p:attrNameLst>
                                      </p:cBhvr>
                                      <p:to>
                                        <p:strVal val="visible"/>
                                      </p:to>
                                    </p:set>
                                    <p:anim calcmode="lin" valueType="num">
                                      <p:cBhvr>
                                        <p:cTn id="25" dur="1000" fill="hold"/>
                                        <p:tgtEl>
                                          <p:spTgt spid="4">
                                            <p:txEl>
                                              <p:pRg st="12" end="12"/>
                                            </p:txEl>
                                          </p:spTgt>
                                        </p:tgtEl>
                                        <p:attrNameLst>
                                          <p:attrName>ppt_w</p:attrName>
                                        </p:attrNameLst>
                                      </p:cBhvr>
                                      <p:tavLst>
                                        <p:tav tm="0">
                                          <p:val>
                                            <p:fltVal val="0"/>
                                          </p:val>
                                        </p:tav>
                                        <p:tav tm="100000">
                                          <p:val>
                                            <p:strVal val="#ppt_w"/>
                                          </p:val>
                                        </p:tav>
                                      </p:tavLst>
                                    </p:anim>
                                    <p:anim calcmode="lin" valueType="num">
                                      <p:cBhvr>
                                        <p:cTn id="26" dur="1000" fill="hold"/>
                                        <p:tgtEl>
                                          <p:spTgt spid="4">
                                            <p:txEl>
                                              <p:pRg st="12" end="12"/>
                                            </p:txEl>
                                          </p:spTgt>
                                        </p:tgtEl>
                                        <p:attrNameLst>
                                          <p:attrName>ppt_h</p:attrName>
                                        </p:attrNameLst>
                                      </p:cBhvr>
                                      <p:tavLst>
                                        <p:tav tm="0">
                                          <p:val>
                                            <p:fltVal val="0"/>
                                          </p:val>
                                        </p:tav>
                                        <p:tav tm="100000">
                                          <p:val>
                                            <p:strVal val="#ppt_h"/>
                                          </p:val>
                                        </p:tav>
                                      </p:tavLst>
                                    </p:anim>
                                    <p:anim calcmode="lin" valueType="num">
                                      <p:cBhvr>
                                        <p:cTn id="27" dur="1000" fill="hold"/>
                                        <p:tgtEl>
                                          <p:spTgt spid="4">
                                            <p:txEl>
                                              <p:pRg st="12" end="12"/>
                                            </p:txEl>
                                          </p:spTgt>
                                        </p:tgtEl>
                                        <p:attrNameLst>
                                          <p:attrName>style.rotation</p:attrName>
                                        </p:attrNameLst>
                                      </p:cBhvr>
                                      <p:tavLst>
                                        <p:tav tm="0">
                                          <p:val>
                                            <p:fltVal val="90"/>
                                          </p:val>
                                        </p:tav>
                                        <p:tav tm="100000">
                                          <p:val>
                                            <p:fltVal val="0"/>
                                          </p:val>
                                        </p:tav>
                                      </p:tavLst>
                                    </p:anim>
                                    <p:animEffect transition="in" filter="fade">
                                      <p:cBhvr>
                                        <p:cTn id="28" dur="1000"/>
                                        <p:tgtEl>
                                          <p:spTgt spid="4">
                                            <p:txEl>
                                              <p:pRg st="12" end="12"/>
                                            </p:txEl>
                                          </p:spTgt>
                                        </p:tgtEl>
                                      </p:cBhvr>
                                    </p:animEffect>
                                  </p:childTnLst>
                                </p:cTn>
                              </p:par>
                              <p:par>
                                <p:cTn id="29" presetID="31" presetClass="entr" presetSubtype="0" fill="hold" nodeType="withEffect">
                                  <p:stCondLst>
                                    <p:cond delay="0"/>
                                  </p:stCondLst>
                                  <p:childTnLst>
                                    <p:set>
                                      <p:cBhvr>
                                        <p:cTn id="30" dur="1" fill="hold">
                                          <p:stCondLst>
                                            <p:cond delay="0"/>
                                          </p:stCondLst>
                                        </p:cTn>
                                        <p:tgtEl>
                                          <p:spTgt spid="4">
                                            <p:txEl>
                                              <p:pRg st="13" end="13"/>
                                            </p:txEl>
                                          </p:spTgt>
                                        </p:tgtEl>
                                        <p:attrNameLst>
                                          <p:attrName>style.visibility</p:attrName>
                                        </p:attrNameLst>
                                      </p:cBhvr>
                                      <p:to>
                                        <p:strVal val="visible"/>
                                      </p:to>
                                    </p:set>
                                    <p:anim calcmode="lin" valueType="num">
                                      <p:cBhvr>
                                        <p:cTn id="31" dur="1000" fill="hold"/>
                                        <p:tgtEl>
                                          <p:spTgt spid="4">
                                            <p:txEl>
                                              <p:pRg st="13" end="13"/>
                                            </p:txEl>
                                          </p:spTgt>
                                        </p:tgtEl>
                                        <p:attrNameLst>
                                          <p:attrName>ppt_w</p:attrName>
                                        </p:attrNameLst>
                                      </p:cBhvr>
                                      <p:tavLst>
                                        <p:tav tm="0">
                                          <p:val>
                                            <p:fltVal val="0"/>
                                          </p:val>
                                        </p:tav>
                                        <p:tav tm="100000">
                                          <p:val>
                                            <p:strVal val="#ppt_w"/>
                                          </p:val>
                                        </p:tav>
                                      </p:tavLst>
                                    </p:anim>
                                    <p:anim calcmode="lin" valueType="num">
                                      <p:cBhvr>
                                        <p:cTn id="32" dur="1000" fill="hold"/>
                                        <p:tgtEl>
                                          <p:spTgt spid="4">
                                            <p:txEl>
                                              <p:pRg st="13" end="13"/>
                                            </p:txEl>
                                          </p:spTgt>
                                        </p:tgtEl>
                                        <p:attrNameLst>
                                          <p:attrName>ppt_h</p:attrName>
                                        </p:attrNameLst>
                                      </p:cBhvr>
                                      <p:tavLst>
                                        <p:tav tm="0">
                                          <p:val>
                                            <p:fltVal val="0"/>
                                          </p:val>
                                        </p:tav>
                                        <p:tav tm="100000">
                                          <p:val>
                                            <p:strVal val="#ppt_h"/>
                                          </p:val>
                                        </p:tav>
                                      </p:tavLst>
                                    </p:anim>
                                    <p:anim calcmode="lin" valueType="num">
                                      <p:cBhvr>
                                        <p:cTn id="33" dur="1000" fill="hold"/>
                                        <p:tgtEl>
                                          <p:spTgt spid="4">
                                            <p:txEl>
                                              <p:pRg st="13" end="13"/>
                                            </p:txEl>
                                          </p:spTgt>
                                        </p:tgtEl>
                                        <p:attrNameLst>
                                          <p:attrName>style.rotation</p:attrName>
                                        </p:attrNameLst>
                                      </p:cBhvr>
                                      <p:tavLst>
                                        <p:tav tm="0">
                                          <p:val>
                                            <p:fltVal val="90"/>
                                          </p:val>
                                        </p:tav>
                                        <p:tav tm="100000">
                                          <p:val>
                                            <p:fltVal val="0"/>
                                          </p:val>
                                        </p:tav>
                                      </p:tavLst>
                                    </p:anim>
                                    <p:animEffect transition="in" filter="fade">
                                      <p:cBhvr>
                                        <p:cTn id="34" dur="1000"/>
                                        <p:tgtEl>
                                          <p:spTgt spid="4">
                                            <p:txEl>
                                              <p:pRg st="13" end="13"/>
                                            </p:txEl>
                                          </p:spTgt>
                                        </p:tgtEl>
                                      </p:cBhvr>
                                    </p:animEffect>
                                  </p:childTnLst>
                                </p:cTn>
                              </p:par>
                              <p:par>
                                <p:cTn id="35" presetID="31" presetClass="entr" presetSubtype="0" fill="hold" nodeType="withEffect">
                                  <p:stCondLst>
                                    <p:cond delay="0"/>
                                  </p:stCondLst>
                                  <p:childTnLst>
                                    <p:set>
                                      <p:cBhvr>
                                        <p:cTn id="36" dur="1" fill="hold">
                                          <p:stCondLst>
                                            <p:cond delay="0"/>
                                          </p:stCondLst>
                                        </p:cTn>
                                        <p:tgtEl>
                                          <p:spTgt spid="4">
                                            <p:txEl>
                                              <p:pRg st="14" end="14"/>
                                            </p:txEl>
                                          </p:spTgt>
                                        </p:tgtEl>
                                        <p:attrNameLst>
                                          <p:attrName>style.visibility</p:attrName>
                                        </p:attrNameLst>
                                      </p:cBhvr>
                                      <p:to>
                                        <p:strVal val="visible"/>
                                      </p:to>
                                    </p:set>
                                    <p:anim calcmode="lin" valueType="num">
                                      <p:cBhvr>
                                        <p:cTn id="37" dur="1000" fill="hold"/>
                                        <p:tgtEl>
                                          <p:spTgt spid="4">
                                            <p:txEl>
                                              <p:pRg st="14" end="14"/>
                                            </p:txEl>
                                          </p:spTgt>
                                        </p:tgtEl>
                                        <p:attrNameLst>
                                          <p:attrName>ppt_w</p:attrName>
                                        </p:attrNameLst>
                                      </p:cBhvr>
                                      <p:tavLst>
                                        <p:tav tm="0">
                                          <p:val>
                                            <p:fltVal val="0"/>
                                          </p:val>
                                        </p:tav>
                                        <p:tav tm="100000">
                                          <p:val>
                                            <p:strVal val="#ppt_w"/>
                                          </p:val>
                                        </p:tav>
                                      </p:tavLst>
                                    </p:anim>
                                    <p:anim calcmode="lin" valueType="num">
                                      <p:cBhvr>
                                        <p:cTn id="38" dur="1000" fill="hold"/>
                                        <p:tgtEl>
                                          <p:spTgt spid="4">
                                            <p:txEl>
                                              <p:pRg st="14" end="14"/>
                                            </p:txEl>
                                          </p:spTgt>
                                        </p:tgtEl>
                                        <p:attrNameLst>
                                          <p:attrName>ppt_h</p:attrName>
                                        </p:attrNameLst>
                                      </p:cBhvr>
                                      <p:tavLst>
                                        <p:tav tm="0">
                                          <p:val>
                                            <p:fltVal val="0"/>
                                          </p:val>
                                        </p:tav>
                                        <p:tav tm="100000">
                                          <p:val>
                                            <p:strVal val="#ppt_h"/>
                                          </p:val>
                                        </p:tav>
                                      </p:tavLst>
                                    </p:anim>
                                    <p:anim calcmode="lin" valueType="num">
                                      <p:cBhvr>
                                        <p:cTn id="39" dur="1000" fill="hold"/>
                                        <p:tgtEl>
                                          <p:spTgt spid="4">
                                            <p:txEl>
                                              <p:pRg st="14" end="14"/>
                                            </p:txEl>
                                          </p:spTgt>
                                        </p:tgtEl>
                                        <p:attrNameLst>
                                          <p:attrName>style.rotation</p:attrName>
                                        </p:attrNameLst>
                                      </p:cBhvr>
                                      <p:tavLst>
                                        <p:tav tm="0">
                                          <p:val>
                                            <p:fltVal val="90"/>
                                          </p:val>
                                        </p:tav>
                                        <p:tav tm="100000">
                                          <p:val>
                                            <p:fltVal val="0"/>
                                          </p:val>
                                        </p:tav>
                                      </p:tavLst>
                                    </p:anim>
                                    <p:animEffect transition="in" filter="fade">
                                      <p:cBhvr>
                                        <p:cTn id="40" dur="1000"/>
                                        <p:tgtEl>
                                          <p:spTgt spid="4">
                                            <p:txEl>
                                              <p:pRg st="14" end="14"/>
                                            </p:txEl>
                                          </p:spTgt>
                                        </p:tgtEl>
                                      </p:cBhvr>
                                    </p:animEffect>
                                  </p:childTnLst>
                                </p:cTn>
                              </p:par>
                              <p:par>
                                <p:cTn id="41" presetID="31" presetClass="entr" presetSubtype="0" fill="hold" nodeType="withEffect">
                                  <p:stCondLst>
                                    <p:cond delay="0"/>
                                  </p:stCondLst>
                                  <p:childTnLst>
                                    <p:set>
                                      <p:cBhvr>
                                        <p:cTn id="42" dur="1" fill="hold">
                                          <p:stCondLst>
                                            <p:cond delay="0"/>
                                          </p:stCondLst>
                                        </p:cTn>
                                        <p:tgtEl>
                                          <p:spTgt spid="4">
                                            <p:txEl>
                                              <p:pRg st="15" end="15"/>
                                            </p:txEl>
                                          </p:spTgt>
                                        </p:tgtEl>
                                        <p:attrNameLst>
                                          <p:attrName>style.visibility</p:attrName>
                                        </p:attrNameLst>
                                      </p:cBhvr>
                                      <p:to>
                                        <p:strVal val="visible"/>
                                      </p:to>
                                    </p:set>
                                    <p:anim calcmode="lin" valueType="num">
                                      <p:cBhvr>
                                        <p:cTn id="43" dur="1000" fill="hold"/>
                                        <p:tgtEl>
                                          <p:spTgt spid="4">
                                            <p:txEl>
                                              <p:pRg st="15" end="15"/>
                                            </p:txEl>
                                          </p:spTgt>
                                        </p:tgtEl>
                                        <p:attrNameLst>
                                          <p:attrName>ppt_w</p:attrName>
                                        </p:attrNameLst>
                                      </p:cBhvr>
                                      <p:tavLst>
                                        <p:tav tm="0">
                                          <p:val>
                                            <p:fltVal val="0"/>
                                          </p:val>
                                        </p:tav>
                                        <p:tav tm="100000">
                                          <p:val>
                                            <p:strVal val="#ppt_w"/>
                                          </p:val>
                                        </p:tav>
                                      </p:tavLst>
                                    </p:anim>
                                    <p:anim calcmode="lin" valueType="num">
                                      <p:cBhvr>
                                        <p:cTn id="44" dur="1000" fill="hold"/>
                                        <p:tgtEl>
                                          <p:spTgt spid="4">
                                            <p:txEl>
                                              <p:pRg st="15" end="15"/>
                                            </p:txEl>
                                          </p:spTgt>
                                        </p:tgtEl>
                                        <p:attrNameLst>
                                          <p:attrName>ppt_h</p:attrName>
                                        </p:attrNameLst>
                                      </p:cBhvr>
                                      <p:tavLst>
                                        <p:tav tm="0">
                                          <p:val>
                                            <p:fltVal val="0"/>
                                          </p:val>
                                        </p:tav>
                                        <p:tav tm="100000">
                                          <p:val>
                                            <p:strVal val="#ppt_h"/>
                                          </p:val>
                                        </p:tav>
                                      </p:tavLst>
                                    </p:anim>
                                    <p:anim calcmode="lin" valueType="num">
                                      <p:cBhvr>
                                        <p:cTn id="45" dur="1000" fill="hold"/>
                                        <p:tgtEl>
                                          <p:spTgt spid="4">
                                            <p:txEl>
                                              <p:pRg st="15" end="15"/>
                                            </p:txEl>
                                          </p:spTgt>
                                        </p:tgtEl>
                                        <p:attrNameLst>
                                          <p:attrName>style.rotation</p:attrName>
                                        </p:attrNameLst>
                                      </p:cBhvr>
                                      <p:tavLst>
                                        <p:tav tm="0">
                                          <p:val>
                                            <p:fltVal val="90"/>
                                          </p:val>
                                        </p:tav>
                                        <p:tav tm="100000">
                                          <p:val>
                                            <p:fltVal val="0"/>
                                          </p:val>
                                        </p:tav>
                                      </p:tavLst>
                                    </p:anim>
                                    <p:animEffect transition="in" filter="fade">
                                      <p:cBhvr>
                                        <p:cTn id="46" dur="1000"/>
                                        <p:tgtEl>
                                          <p:spTgt spid="4">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cho_TIC_Web-8x11.pdf - Adobe Acrobat Reader DC"/>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Slide Number Placeholder 1"/>
          <p:cNvSpPr txBox="1">
            <a:spLocks/>
          </p:cNvSpPr>
          <p:nvPr/>
        </p:nvSpPr>
        <p:spPr>
          <a:xfrm>
            <a:off x="2959927" y="1071857"/>
            <a:ext cx="342900" cy="330994"/>
          </a:xfrm>
          <a:prstGeom prst="rect">
            <a:avLst/>
          </a:prstGeom>
          <a:noFill/>
        </p:spPr>
        <p:txBody>
          <a:bodyPr vert="horz" lIns="64870" tIns="32435" rIns="64870" bIns="32435" anchor="ctr">
            <a:normAutofit/>
          </a:bodyPr>
          <a:lstStyle>
            <a:defPPr>
              <a:defRPr lang="en-US"/>
            </a:defPPr>
            <a:lvl1pPr marL="0" algn="ctr" defTabSz="914400" rtl="0" eaLnBrk="1" latinLnBrk="0" hangingPunct="1">
              <a:defRPr kumimoji="0" sz="1600" kern="1200">
                <a:solidFill>
                  <a:schemeClr val="accent3">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618AE288-D841-41DF-A173-C8A5F5C68E3F}" type="slidenum">
              <a:rPr kumimoji="0" lang="en-US" sz="1200" b="0" i="0" u="none" strike="noStrike" kern="1200" cap="none" spc="0" normalizeH="0" baseline="0" noProof="0">
                <a:ln>
                  <a:noFill/>
                </a:ln>
                <a:solidFill>
                  <a:srgbClr val="8CADAE">
                    <a:shade val="75000"/>
                  </a:srgbClr>
                </a:solidFill>
                <a:effectLst/>
                <a:uLnTx/>
                <a:uFillTx/>
                <a:latin typeface="Georgia"/>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srgbClr val="8CADAE">
                  <a:shade val="75000"/>
                </a:srgbClr>
              </a:solidFill>
              <a:effectLst/>
              <a:uLnTx/>
              <a:uFillTx/>
              <a:latin typeface="Georgia"/>
              <a:ea typeface="+mn-ea"/>
              <a:cs typeface="+mn-cs"/>
            </a:endParaRPr>
          </a:p>
        </p:txBody>
      </p:sp>
    </p:spTree>
    <p:extLst>
      <p:ext uri="{BB962C8B-B14F-4D97-AF65-F5344CB8AC3E}">
        <p14:creationId xmlns:p14="http://schemas.microsoft.com/office/powerpoint/2010/main" val="25532792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75F53-F9BB-4748-9A59-5071614C7F84}"/>
              </a:ext>
            </a:extLst>
          </p:cNvPr>
          <p:cNvSpPr>
            <a:spLocks noGrp="1"/>
          </p:cNvSpPr>
          <p:nvPr>
            <p:ph type="ctrTitle"/>
          </p:nvPr>
        </p:nvSpPr>
        <p:spPr>
          <a:xfrm>
            <a:off x="904875" y="2095499"/>
            <a:ext cx="10058400" cy="1414463"/>
          </a:xfrm>
          <a:solidFill>
            <a:srgbClr val="66FFCC"/>
          </a:solidFill>
          <a:ln>
            <a:solidFill>
              <a:srgbClr val="0070C0"/>
            </a:solidFill>
          </a:ln>
          <a:effectLst>
            <a:glow rad="63500">
              <a:schemeClr val="accent2">
                <a:satMod val="175000"/>
                <a:alpha val="40000"/>
              </a:schemeClr>
            </a:glow>
          </a:effectLst>
        </p:spPr>
        <p:txBody>
          <a:bodyPr/>
          <a:lstStyle/>
          <a:p>
            <a:r>
              <a:rPr lang="en-US" b="1" dirty="0">
                <a:solidFill>
                  <a:srgbClr val="FF0000"/>
                </a:solidFill>
                <a:latin typeface="Harrington" panose="04040505050A02020702" pitchFamily="82" charset="0"/>
              </a:rPr>
              <a:t>WHAT’S RIGHT WITH YOU?</a:t>
            </a:r>
          </a:p>
        </p:txBody>
      </p:sp>
      <p:sp>
        <p:nvSpPr>
          <p:cNvPr id="3" name="Subtitle 2">
            <a:extLst>
              <a:ext uri="{FF2B5EF4-FFF2-40B4-BE49-F238E27FC236}">
                <a16:creationId xmlns:a16="http://schemas.microsoft.com/office/drawing/2014/main" id="{EC7FF076-B4A6-4DEE-87DF-DF4396E0F536}"/>
              </a:ext>
            </a:extLst>
          </p:cNvPr>
          <p:cNvSpPr>
            <a:spLocks noGrp="1"/>
          </p:cNvSpPr>
          <p:nvPr>
            <p:ph type="subTitle" idx="1"/>
          </p:nvPr>
        </p:nvSpPr>
        <p:spPr>
          <a:solidFill>
            <a:srgbClr val="FFFF66"/>
          </a:solidFill>
          <a:ln>
            <a:solidFill>
              <a:srgbClr val="FF0000"/>
            </a:solidFill>
          </a:ln>
          <a:effectLst>
            <a:glow rad="139700">
              <a:schemeClr val="accent4">
                <a:satMod val="175000"/>
                <a:alpha val="40000"/>
              </a:schemeClr>
            </a:glow>
          </a:effectLst>
        </p:spPr>
        <p:txBody>
          <a:bodyPr>
            <a:noAutofit/>
          </a:bodyPr>
          <a:lstStyle/>
          <a:p>
            <a:r>
              <a:rPr lang="en-US" sz="3200" b="1" dirty="0">
                <a:solidFill>
                  <a:srgbClr val="7030A0"/>
                </a:solidFill>
                <a:latin typeface="Harrington" panose="04040505050A02020702" pitchFamily="82" charset="0"/>
              </a:rPr>
              <a:t>Flipping the assumption of worth </a:t>
            </a:r>
          </a:p>
          <a:p>
            <a:r>
              <a:rPr lang="en-US" sz="3200" b="1" dirty="0">
                <a:solidFill>
                  <a:srgbClr val="7030A0"/>
                </a:solidFill>
                <a:latin typeface="Harrington" panose="04040505050A02020702" pitchFamily="82" charset="0"/>
              </a:rPr>
              <a:t>in our interactions </a:t>
            </a:r>
          </a:p>
          <a:p>
            <a:r>
              <a:rPr lang="en-US" sz="3200" b="1" dirty="0">
                <a:solidFill>
                  <a:srgbClr val="7030A0"/>
                </a:solidFill>
                <a:latin typeface="Harrington" panose="04040505050A02020702" pitchFamily="82" charset="0"/>
              </a:rPr>
              <a:t>with children and adults</a:t>
            </a:r>
          </a:p>
          <a:p>
            <a:endParaRPr lang="en-US" sz="3200" b="1" dirty="0">
              <a:solidFill>
                <a:srgbClr val="7030A0"/>
              </a:solidFill>
              <a:latin typeface="Harrington" panose="04040505050A02020702" pitchFamily="82" charset="0"/>
            </a:endParaRPr>
          </a:p>
          <a:p>
            <a:endParaRPr lang="en-US" sz="3200" b="1" dirty="0">
              <a:solidFill>
                <a:srgbClr val="0070C0"/>
              </a:solidFill>
              <a:latin typeface="Harrington" panose="04040505050A02020702" pitchFamily="82" charset="0"/>
            </a:endParaRPr>
          </a:p>
        </p:txBody>
      </p:sp>
    </p:spTree>
    <p:extLst>
      <p:ext uri="{BB962C8B-B14F-4D97-AF65-F5344CB8AC3E}">
        <p14:creationId xmlns:p14="http://schemas.microsoft.com/office/powerpoint/2010/main" val="21647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xEl>
                                              <p:pRg st="0" end="0"/>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3">
                                            <p:txEl>
                                              <p:pRg st="1" end="1"/>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3">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0628" y="357050"/>
            <a:ext cx="4293325" cy="888275"/>
          </a:xfrm>
          <a:solidFill>
            <a:srgbClr val="0070C0"/>
          </a:solidFill>
        </p:spPr>
        <p:txBody>
          <a:bodyPr>
            <a:normAutofit/>
          </a:bodyPr>
          <a:lstStyle/>
          <a:p>
            <a:pPr algn="ctr"/>
            <a:r>
              <a:rPr lang="en-US" b="1" dirty="0">
                <a:solidFill>
                  <a:srgbClr val="FFFF00"/>
                </a:solidFill>
              </a:rPr>
              <a:t>Learning goals. Participants will be invited to:</a:t>
            </a:r>
          </a:p>
        </p:txBody>
      </p:sp>
      <p:sp>
        <p:nvSpPr>
          <p:cNvPr id="4" name="Text Placeholder 3"/>
          <p:cNvSpPr>
            <a:spLocks noGrp="1"/>
          </p:cNvSpPr>
          <p:nvPr>
            <p:ph type="body" sz="quarter" idx="13"/>
          </p:nvPr>
        </p:nvSpPr>
        <p:spPr>
          <a:xfrm>
            <a:off x="836023" y="1402080"/>
            <a:ext cx="3587930" cy="5227320"/>
          </a:xfrm>
          <a:solidFill>
            <a:schemeClr val="bg1">
              <a:lumMod val="95000"/>
            </a:schemeClr>
          </a:solidFill>
          <a:ln>
            <a:solidFill>
              <a:srgbClr val="0070C0"/>
            </a:solidFill>
          </a:ln>
        </p:spPr>
        <p:txBody>
          <a:bodyPr>
            <a:normAutofit fontScale="92500" lnSpcReduction="10000"/>
          </a:bodyPr>
          <a:lstStyle/>
          <a:p>
            <a:pPr marL="457200" indent="-457200">
              <a:buFont typeface="Wingdings" panose="05000000000000000000" pitchFamily="2" charset="2"/>
              <a:buChar char="v"/>
            </a:pPr>
            <a:r>
              <a:rPr lang="en-US" sz="2800" dirty="0">
                <a:solidFill>
                  <a:srgbClr val="FF0000"/>
                </a:solidFill>
                <a:latin typeface="AR CHRISTY" panose="02000000000000000000" pitchFamily="2" charset="0"/>
              </a:rPr>
              <a:t>Articulate and examine assumptions we bring to each interaction.</a:t>
            </a:r>
          </a:p>
          <a:p>
            <a:pPr marL="457200" indent="-457200">
              <a:buFont typeface="Wingdings" panose="05000000000000000000" pitchFamily="2" charset="2"/>
              <a:buChar char="v"/>
            </a:pPr>
            <a:r>
              <a:rPr lang="en-US" sz="2800" dirty="0">
                <a:solidFill>
                  <a:srgbClr val="FF0000"/>
                </a:solidFill>
                <a:latin typeface="AR CHRISTY" panose="02000000000000000000" pitchFamily="2" charset="0"/>
              </a:rPr>
              <a:t>Discuss brain’s capacity to function on fear vs. </a:t>
            </a:r>
            <a:r>
              <a:rPr lang="en-US" sz="2800" dirty="0" err="1">
                <a:solidFill>
                  <a:srgbClr val="FF0000"/>
                </a:solidFill>
                <a:latin typeface="AR CHRISTY" panose="02000000000000000000" pitchFamily="2" charset="0"/>
              </a:rPr>
              <a:t>curiousity</a:t>
            </a:r>
            <a:r>
              <a:rPr lang="en-US" sz="2800" dirty="0">
                <a:solidFill>
                  <a:srgbClr val="FF0000"/>
                </a:solidFill>
                <a:latin typeface="AR CHRISTY" panose="02000000000000000000" pitchFamily="2" charset="0"/>
              </a:rPr>
              <a:t>.</a:t>
            </a:r>
          </a:p>
          <a:p>
            <a:pPr marL="457200" indent="-457200">
              <a:buFont typeface="Wingdings" panose="05000000000000000000" pitchFamily="2" charset="2"/>
              <a:buChar char="v"/>
            </a:pPr>
            <a:r>
              <a:rPr lang="en-US" sz="2800" dirty="0">
                <a:solidFill>
                  <a:srgbClr val="FF0000"/>
                </a:solidFill>
                <a:latin typeface="AR CHRISTY" panose="02000000000000000000" pitchFamily="2" charset="0"/>
              </a:rPr>
              <a:t>Practice asking: “What’s right with this person? This situation? Me?”</a:t>
            </a:r>
          </a:p>
          <a:p>
            <a:endParaRPr lang="en-US" sz="2800" dirty="0">
              <a:solidFill>
                <a:srgbClr val="FF0000"/>
              </a:solidFill>
              <a:latin typeface="AR CHRISTY" panose="02000000000000000000" pitchFamily="2" charset="0"/>
            </a:endParaRPr>
          </a:p>
        </p:txBody>
      </p:sp>
      <p:pic>
        <p:nvPicPr>
          <p:cNvPr id="8" name="Picture Placeholder 7">
            <a:extLst>
              <a:ext uri="{FF2B5EF4-FFF2-40B4-BE49-F238E27FC236}">
                <a16:creationId xmlns:a16="http://schemas.microsoft.com/office/drawing/2014/main" id="{4BD9A431-EBC7-4F75-BD6B-5C75008F06D1}"/>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0100" b="20100"/>
          <a:stretch>
            <a:fillRect/>
          </a:stretch>
        </p:blipFill>
        <p:spPr>
          <a:xfrm>
            <a:off x="4546600" y="0"/>
            <a:ext cx="7645400" cy="6858000"/>
          </a:xfrm>
        </p:spPr>
      </p:pic>
      <p:sp>
        <p:nvSpPr>
          <p:cNvPr id="9" name="TextBox 8">
            <a:extLst>
              <a:ext uri="{FF2B5EF4-FFF2-40B4-BE49-F238E27FC236}">
                <a16:creationId xmlns:a16="http://schemas.microsoft.com/office/drawing/2014/main" id="{FF1909E6-D622-4FF4-9D10-F6C974537832}"/>
              </a:ext>
            </a:extLst>
          </p:cNvPr>
          <p:cNvSpPr txBox="1"/>
          <p:nvPr/>
        </p:nvSpPr>
        <p:spPr>
          <a:xfrm>
            <a:off x="4546600" y="6858000"/>
            <a:ext cx="76454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E2224"/>
                </a:solidFill>
                <a:effectLst/>
                <a:uLnTx/>
                <a:uFillTx/>
                <a:latin typeface="Candara"/>
                <a:ea typeface="+mn-ea"/>
                <a:cs typeface="+mn-cs"/>
                <a:hlinkClick r:id="rId3" tooltip="http://www.flickr.com/photos/mkuram/5961100771/"/>
              </a:rPr>
              <a:t>This Photo</a:t>
            </a:r>
            <a:r>
              <a:rPr kumimoji="0" lang="en-US" sz="900" b="0" i="0" u="none" strike="noStrike" kern="1200" cap="none" spc="0" normalizeH="0" baseline="0" noProof="0">
                <a:ln>
                  <a:noFill/>
                </a:ln>
                <a:solidFill>
                  <a:srgbClr val="2E2224"/>
                </a:solidFill>
                <a:effectLst/>
                <a:uLnTx/>
                <a:uFillTx/>
                <a:latin typeface="Candara"/>
                <a:ea typeface="+mn-ea"/>
                <a:cs typeface="+mn-cs"/>
              </a:rPr>
              <a:t> by Unknown Author is licensed under </a:t>
            </a:r>
            <a:r>
              <a:rPr kumimoji="0" lang="en-US" sz="900" b="0" i="0" u="none" strike="noStrike" kern="1200" cap="none" spc="0" normalizeH="0" baseline="0" noProof="0">
                <a:ln>
                  <a:noFill/>
                </a:ln>
                <a:solidFill>
                  <a:srgbClr val="2E2224"/>
                </a:solidFill>
                <a:effectLst/>
                <a:uLnTx/>
                <a:uFillTx/>
                <a:latin typeface="Candara"/>
                <a:ea typeface="+mn-ea"/>
                <a:cs typeface="+mn-cs"/>
                <a:hlinkClick r:id="rId4" tooltip="https://creativecommons.org/licenses/by-nc-nd/3.0/"/>
              </a:rPr>
              <a:t>CC BY-NC-ND</a:t>
            </a:r>
            <a:endParaRPr kumimoji="0" lang="en-US" sz="900" b="0" i="0" u="none" strike="noStrike" kern="1200" cap="none" spc="0" normalizeH="0" baseline="0" noProof="0">
              <a:ln>
                <a:noFill/>
              </a:ln>
              <a:solidFill>
                <a:srgbClr val="2E2224"/>
              </a:solidFill>
              <a:effectLst/>
              <a:uLnTx/>
              <a:uFillTx/>
              <a:latin typeface="Candara"/>
              <a:ea typeface="+mn-ea"/>
              <a:cs typeface="+mn-cs"/>
            </a:endParaRPr>
          </a:p>
        </p:txBody>
      </p:sp>
    </p:spTree>
    <p:extLst>
      <p:ext uri="{BB962C8B-B14F-4D97-AF65-F5344CB8AC3E}">
        <p14:creationId xmlns:p14="http://schemas.microsoft.com/office/powerpoint/2010/main" val="339368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nodeType="clickEffect">
                                  <p:stCondLst>
                                    <p:cond delay="0"/>
                                  </p:stCondLst>
                                  <p:childTnLst>
                                    <p:animRot by="21600000">
                                      <p:cBhvr>
                                        <p:cTn id="24" dur="2000" fill="hold"/>
                                        <p:tgtEl>
                                          <p:spTgt spid="4">
                                            <p:txEl>
                                              <p:pRg st="0" end="0"/>
                                            </p:txEl>
                                          </p:spTgt>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8" presetClass="emph" presetSubtype="0" fill="hold" nodeType="clickEffect">
                                  <p:stCondLst>
                                    <p:cond delay="0"/>
                                  </p:stCondLst>
                                  <p:childTnLst>
                                    <p:animRot by="21600000">
                                      <p:cBhvr>
                                        <p:cTn id="28" dur="2000" fill="hold"/>
                                        <p:tgtEl>
                                          <p:spTgt spid="4">
                                            <p:txEl>
                                              <p:pRg st="1" end="1"/>
                                            </p:txEl>
                                          </p:spTgt>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8" presetClass="emph" presetSubtype="0" fill="hold" nodeType="clickEffect">
                                  <p:stCondLst>
                                    <p:cond delay="0"/>
                                  </p:stCondLst>
                                  <p:childTnLst>
                                    <p:animRot by="21600000">
                                      <p:cBhvr>
                                        <p:cTn id="32" dur="2000" fill="hold"/>
                                        <p:tgtEl>
                                          <p:spTgt spid="4">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57A3CE-5B69-4A24-8486-1FE9FC7BB8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0"/>
            <a:ext cx="8001000" cy="6858000"/>
          </a:xfrm>
          <a:prstGeom prst="rect">
            <a:avLst/>
          </a:prstGeom>
        </p:spPr>
      </p:pic>
    </p:spTree>
    <p:extLst>
      <p:ext uri="{BB962C8B-B14F-4D97-AF65-F5344CB8AC3E}">
        <p14:creationId xmlns:p14="http://schemas.microsoft.com/office/powerpoint/2010/main" val="37208825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ctrTitle"/>
          </p:nvPr>
        </p:nvSpPr>
        <p:spPr>
          <a:xfrm>
            <a:off x="2697163" y="1295400"/>
            <a:ext cx="7772400" cy="1189038"/>
          </a:xfrm>
        </p:spPr>
        <p:txBody>
          <a:bodyPr/>
          <a:lstStyle/>
          <a:p>
            <a:pPr eaLnBrk="1" hangingPunct="1"/>
            <a:r>
              <a:rPr lang="en-US" altLang="en-US"/>
              <a:t>Case studies</a:t>
            </a:r>
          </a:p>
        </p:txBody>
      </p:sp>
      <p:sp>
        <p:nvSpPr>
          <p:cNvPr id="38915" name="Rectangle 3"/>
          <p:cNvSpPr>
            <a:spLocks noGrp="1" noChangeArrowheads="1"/>
          </p:cNvSpPr>
          <p:nvPr>
            <p:ph type="subTitle" idx="1"/>
          </p:nvPr>
        </p:nvSpPr>
        <p:spPr>
          <a:xfrm>
            <a:off x="1555751" y="3886200"/>
            <a:ext cx="8534400" cy="2686050"/>
          </a:xfrm>
          <a:solidFill>
            <a:schemeClr val="accent1">
              <a:lumMod val="60000"/>
              <a:lumOff val="40000"/>
            </a:schemeClr>
          </a:solidFill>
        </p:spPr>
        <p:txBody>
          <a:bodyPr/>
          <a:lstStyle/>
          <a:p>
            <a:pPr marL="457200" indent="-457200" eaLnBrk="1" hangingPunct="1">
              <a:buFont typeface="Arial" panose="020B0604020202020204" pitchFamily="34" charset="0"/>
              <a:buChar char="•"/>
              <a:defRPr/>
            </a:pPr>
            <a:r>
              <a:rPr lang="en-US" sz="3200" dirty="0">
                <a:solidFill>
                  <a:srgbClr val="FFFF00"/>
                </a:solidFill>
              </a:rPr>
              <a:t>What’s right with each person, yourself?</a:t>
            </a:r>
          </a:p>
          <a:p>
            <a:pPr marL="457200" indent="-457200" eaLnBrk="1" hangingPunct="1">
              <a:buFont typeface="Arial" panose="020B0604020202020204" pitchFamily="34" charset="0"/>
              <a:buChar char="•"/>
              <a:defRPr/>
            </a:pPr>
            <a:r>
              <a:rPr lang="en-US" sz="3200" dirty="0">
                <a:solidFill>
                  <a:srgbClr val="FFFF00"/>
                </a:solidFill>
              </a:rPr>
              <a:t>What causes us to judge people harshly?</a:t>
            </a:r>
          </a:p>
          <a:p>
            <a:pPr marL="457200" indent="-457200" eaLnBrk="1" hangingPunct="1">
              <a:buFont typeface="Arial" panose="020B0604020202020204" pitchFamily="34" charset="0"/>
              <a:buChar char="•"/>
              <a:defRPr/>
            </a:pPr>
            <a:r>
              <a:rPr lang="en-US" sz="3200" dirty="0">
                <a:solidFill>
                  <a:srgbClr val="FFFF00"/>
                </a:solidFill>
              </a:rPr>
              <a:t>What helps us reboot our expectations?</a:t>
            </a:r>
          </a:p>
          <a:p>
            <a:pPr marL="457200" indent="-457200" eaLnBrk="1" hangingPunct="1">
              <a:buFont typeface="Arial" panose="020B0604020202020204" pitchFamily="34" charset="0"/>
              <a:buChar char="•"/>
              <a:defRPr/>
            </a:pPr>
            <a:r>
              <a:rPr lang="en-US" sz="3200" dirty="0">
                <a:solidFill>
                  <a:srgbClr val="FFFF00"/>
                </a:solidFill>
              </a:rPr>
              <a:t>Costs vs benefits of opening our hearts?</a:t>
            </a:r>
          </a:p>
        </p:txBody>
      </p:sp>
    </p:spTree>
    <p:extLst>
      <p:ext uri="{BB962C8B-B14F-4D97-AF65-F5344CB8AC3E}">
        <p14:creationId xmlns:p14="http://schemas.microsoft.com/office/powerpoint/2010/main" val="1522708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wheel(1)">
                                      <p:cBhvr>
                                        <p:cTn id="7" dur="2000"/>
                                        <p:tgtEl>
                                          <p:spTgt spid="389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8915">
                                            <p:txEl>
                                              <p:pRg st="1" end="1"/>
                                            </p:txEl>
                                          </p:spTgt>
                                        </p:tgtEl>
                                        <p:attrNameLst>
                                          <p:attrName>style.visibility</p:attrName>
                                        </p:attrNameLst>
                                      </p:cBhvr>
                                      <p:to>
                                        <p:strVal val="visible"/>
                                      </p:to>
                                    </p:set>
                                    <p:animEffect transition="in" filter="wheel(1)">
                                      <p:cBhvr>
                                        <p:cTn id="12" dur="2000"/>
                                        <p:tgtEl>
                                          <p:spTgt spid="389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8915">
                                            <p:txEl>
                                              <p:pRg st="2" end="2"/>
                                            </p:txEl>
                                          </p:spTgt>
                                        </p:tgtEl>
                                        <p:attrNameLst>
                                          <p:attrName>style.visibility</p:attrName>
                                        </p:attrNameLst>
                                      </p:cBhvr>
                                      <p:to>
                                        <p:strVal val="visible"/>
                                      </p:to>
                                    </p:set>
                                    <p:animEffect transition="in" filter="wheel(1)">
                                      <p:cBhvr>
                                        <p:cTn id="17" dur="2000"/>
                                        <p:tgtEl>
                                          <p:spTgt spid="389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8915">
                                            <p:txEl>
                                              <p:pRg st="3" end="3"/>
                                            </p:txEl>
                                          </p:spTgt>
                                        </p:tgtEl>
                                        <p:attrNameLst>
                                          <p:attrName>style.visibility</p:attrName>
                                        </p:attrNameLst>
                                      </p:cBhvr>
                                      <p:to>
                                        <p:strVal val="visible"/>
                                      </p:to>
                                    </p:set>
                                    <p:animEffect transition="in" filter="wheel(1)">
                                      <p:cBhvr>
                                        <p:cTn id="22" dur="2000"/>
                                        <p:tgtEl>
                                          <p:spTgt spid="389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D3A09-AFDB-4F24-A8B5-0A6EA7194F6C}"/>
              </a:ext>
            </a:extLst>
          </p:cNvPr>
          <p:cNvSpPr>
            <a:spLocks noGrp="1"/>
          </p:cNvSpPr>
          <p:nvPr>
            <p:ph type="title"/>
          </p:nvPr>
        </p:nvSpPr>
        <p:spPr>
          <a:xfrm>
            <a:off x="265472" y="135467"/>
            <a:ext cx="4506554" cy="1921933"/>
          </a:xfrm>
        </p:spPr>
        <p:txBody>
          <a:bodyPr>
            <a:normAutofit/>
          </a:bodyPr>
          <a:lstStyle/>
          <a:p>
            <a:pPr algn="ctr"/>
            <a:r>
              <a:rPr lang="en-US" dirty="0">
                <a:solidFill>
                  <a:srgbClr val="FF0000"/>
                </a:solidFill>
              </a:rPr>
              <a:t>Translating trauma into healing: claiming our </a:t>
            </a:r>
            <a:r>
              <a:rPr lang="en-US" b="1" dirty="0">
                <a:solidFill>
                  <a:srgbClr val="7030A0"/>
                </a:solidFill>
              </a:rPr>
              <a:t>remarkable creative capacities </a:t>
            </a:r>
            <a:r>
              <a:rPr lang="en-US" sz="1800" b="1" dirty="0">
                <a:solidFill>
                  <a:srgbClr val="7030A0"/>
                </a:solidFill>
              </a:rPr>
              <a:t>Dr. Judith Herman</a:t>
            </a:r>
            <a:endParaRPr lang="en-US" b="1" dirty="0">
              <a:solidFill>
                <a:srgbClr val="7030A0"/>
              </a:solidFill>
            </a:endParaRPr>
          </a:p>
        </p:txBody>
      </p:sp>
      <p:sp>
        <p:nvSpPr>
          <p:cNvPr id="4" name="Text Placeholder 3">
            <a:extLst>
              <a:ext uri="{FF2B5EF4-FFF2-40B4-BE49-F238E27FC236}">
                <a16:creationId xmlns:a16="http://schemas.microsoft.com/office/drawing/2014/main" id="{8C87D229-525B-49E7-A088-7B092CA33499}"/>
              </a:ext>
            </a:extLst>
          </p:cNvPr>
          <p:cNvSpPr>
            <a:spLocks noGrp="1"/>
          </p:cNvSpPr>
          <p:nvPr>
            <p:ph type="body" sz="half" idx="2"/>
          </p:nvPr>
        </p:nvSpPr>
        <p:spPr>
          <a:xfrm>
            <a:off x="135468" y="2057399"/>
            <a:ext cx="4910666" cy="4665134"/>
          </a:xfrm>
          <a:solidFill>
            <a:srgbClr val="00FFFF"/>
          </a:solidFill>
        </p:spPr>
        <p:txBody>
          <a:bodyPr>
            <a:normAutofit fontScale="92500" lnSpcReduction="10000"/>
          </a:bodyPr>
          <a:lstStyle/>
          <a:p>
            <a:r>
              <a:rPr lang="en-US" sz="2400" dirty="0"/>
              <a:t>What is one almost impossible obstacle you had to overcome?</a:t>
            </a:r>
          </a:p>
          <a:p>
            <a:endParaRPr lang="en-US" sz="2400" dirty="0"/>
          </a:p>
          <a:p>
            <a:r>
              <a:rPr lang="en-US" sz="2400" dirty="0"/>
              <a:t>You may have felt: “I can’t do this! It’s too much for me.”</a:t>
            </a:r>
          </a:p>
          <a:p>
            <a:endParaRPr lang="en-US" sz="2400" dirty="0"/>
          </a:p>
          <a:p>
            <a:r>
              <a:rPr lang="en-US" sz="2400" dirty="0"/>
              <a:t>But somewhere inside yourself (with or without others’ encouragement) you stepped up, risked what had to be done, </a:t>
            </a:r>
            <a:r>
              <a:rPr lang="en-US" sz="2400"/>
              <a:t>took action </a:t>
            </a:r>
            <a:r>
              <a:rPr lang="en-US" sz="2400" dirty="0"/>
              <a:t>and thrived on the other side.</a:t>
            </a:r>
          </a:p>
          <a:p>
            <a:endParaRPr lang="en-US" sz="2400" dirty="0"/>
          </a:p>
          <a:p>
            <a:r>
              <a:rPr lang="en-US" sz="2400" dirty="0"/>
              <a:t>Someone will believe in herself because she saw you face and triumph over your fears.</a:t>
            </a:r>
          </a:p>
          <a:p>
            <a:endParaRPr lang="en-US" sz="2400" dirty="0"/>
          </a:p>
          <a:p>
            <a:endParaRPr lang="en-US" sz="2400" dirty="0"/>
          </a:p>
        </p:txBody>
      </p:sp>
      <p:pic>
        <p:nvPicPr>
          <p:cNvPr id="7" name="Picture Placeholder 6">
            <a:extLst>
              <a:ext uri="{FF2B5EF4-FFF2-40B4-BE49-F238E27FC236}">
                <a16:creationId xmlns:a16="http://schemas.microsoft.com/office/drawing/2014/main" id="{E1F77239-FDA8-4392-A852-9D74873A9014}"/>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8999" r="8999"/>
          <a:stretch>
            <a:fillRect/>
          </a:stretch>
        </p:blipFill>
        <p:spPr/>
      </p:pic>
    </p:spTree>
    <p:extLst>
      <p:ext uri="{BB962C8B-B14F-4D97-AF65-F5344CB8AC3E}">
        <p14:creationId xmlns:p14="http://schemas.microsoft.com/office/powerpoint/2010/main" val="21583043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0A6C0-9312-42F1-A806-02FF87A939D9}"/>
              </a:ext>
            </a:extLst>
          </p:cNvPr>
          <p:cNvSpPr>
            <a:spLocks noGrp="1"/>
          </p:cNvSpPr>
          <p:nvPr>
            <p:ph type="ctrTitle"/>
          </p:nvPr>
        </p:nvSpPr>
        <p:spPr>
          <a:xfrm>
            <a:off x="144965" y="1"/>
            <a:ext cx="11820293" cy="1196523"/>
          </a:xfrm>
        </p:spPr>
        <p:txBody>
          <a:bodyPr>
            <a:normAutofit/>
          </a:bodyPr>
          <a:lstStyle/>
          <a:p>
            <a:r>
              <a:rPr lang="en-US" b="1" dirty="0">
                <a:solidFill>
                  <a:srgbClr val="C00000"/>
                </a:solidFill>
                <a:latin typeface="Chiller" panose="04020404031007020602" pitchFamily="82" charset="0"/>
              </a:rPr>
              <a:t> How would you rewrite HUMPTY DUMPTY? </a:t>
            </a:r>
          </a:p>
        </p:txBody>
      </p:sp>
      <p:sp>
        <p:nvSpPr>
          <p:cNvPr id="3" name="Subtitle 2">
            <a:extLst>
              <a:ext uri="{FF2B5EF4-FFF2-40B4-BE49-F238E27FC236}">
                <a16:creationId xmlns:a16="http://schemas.microsoft.com/office/drawing/2014/main" id="{3B89DEA1-972D-4859-9D50-A40D33F7E4EE}"/>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FACE0CF-3A9E-4578-A22B-EC78891049E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2482" y="1085572"/>
            <a:ext cx="12047035" cy="6110868"/>
          </a:xfrm>
          <a:prstGeom prst="rect">
            <a:avLst/>
          </a:prstGeom>
        </p:spPr>
      </p:pic>
      <p:sp>
        <p:nvSpPr>
          <p:cNvPr id="6" name="TextBox 5">
            <a:extLst>
              <a:ext uri="{FF2B5EF4-FFF2-40B4-BE49-F238E27FC236}">
                <a16:creationId xmlns:a16="http://schemas.microsoft.com/office/drawing/2014/main" id="{A029BC32-D58E-4C14-B7B5-3E1FA0930493}"/>
              </a:ext>
            </a:extLst>
          </p:cNvPr>
          <p:cNvSpPr txBox="1"/>
          <p:nvPr/>
        </p:nvSpPr>
        <p:spPr>
          <a:xfrm>
            <a:off x="-111512" y="6858000"/>
            <a:ext cx="1230351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keespopinga.blogspot.com/2013/12/la-freccia-del-tempo.html"/>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s://creativecommons.org/licenses/by-nc-sa/3.0/"/>
              </a:rPr>
              <a:t>CC BY-SA-NC</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6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812A07-B17A-4495-97FA-8209D8E25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7010400" cy="6858000"/>
          </a:xfrm>
          <a:prstGeom prst="rect">
            <a:avLst/>
          </a:prstGeom>
        </p:spPr>
      </p:pic>
    </p:spTree>
    <p:extLst>
      <p:ext uri="{BB962C8B-B14F-4D97-AF65-F5344CB8AC3E}">
        <p14:creationId xmlns:p14="http://schemas.microsoft.com/office/powerpoint/2010/main" val="26845511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51" y="3528391"/>
            <a:ext cx="12192000" cy="3319669"/>
          </a:xfrm>
          <a:solidFill>
            <a:schemeClr val="accent6">
              <a:lumMod val="20000"/>
              <a:lumOff val="80000"/>
            </a:schemeClr>
          </a:solidFill>
        </p:spPr>
        <p:txBody>
          <a:bodyPr>
            <a:normAutofit fontScale="90000"/>
          </a:bodyPr>
          <a:lstStyle/>
          <a:p>
            <a:pPr algn="ctr">
              <a:spcBef>
                <a:spcPct val="20000"/>
              </a:spcBef>
            </a:pPr>
            <a:r>
              <a:rPr lang="en-US" sz="3600" dirty="0">
                <a:solidFill>
                  <a:srgbClr val="7030A0"/>
                </a:solidFill>
                <a:latin typeface="Ink Free" panose="03080402000500000000" pitchFamily="66" charset="0"/>
                <a:ea typeface="+mn-ea"/>
                <a:cs typeface="+mn-cs"/>
              </a:rPr>
              <a:t>Trauma is my most rigorous guide. </a:t>
            </a:r>
            <a:br>
              <a:rPr lang="en-US" sz="3600" dirty="0">
                <a:solidFill>
                  <a:srgbClr val="7030A0"/>
                </a:solidFill>
                <a:latin typeface="Ink Free" panose="03080402000500000000" pitchFamily="66" charset="0"/>
                <a:ea typeface="+mn-ea"/>
                <a:cs typeface="+mn-cs"/>
              </a:rPr>
            </a:br>
            <a:r>
              <a:rPr lang="en-US" sz="3600" dirty="0">
                <a:solidFill>
                  <a:srgbClr val="7030A0"/>
                </a:solidFill>
                <a:latin typeface="Ink Free" panose="03080402000500000000" pitchFamily="66" charset="0"/>
                <a:ea typeface="+mn-ea"/>
                <a:cs typeface="+mn-cs"/>
              </a:rPr>
              <a:t>Trauma is my unchosen but compelling pathway to a life of meaning, an uplifting appreciation of beauty, and a deeply anchored </a:t>
            </a:r>
            <a:br>
              <a:rPr lang="en-US" sz="3600" dirty="0">
                <a:solidFill>
                  <a:srgbClr val="7030A0"/>
                </a:solidFill>
                <a:latin typeface="Ink Free" panose="03080402000500000000" pitchFamily="66" charset="0"/>
                <a:ea typeface="+mn-ea"/>
                <a:cs typeface="+mn-cs"/>
              </a:rPr>
            </a:br>
            <a:r>
              <a:rPr lang="en-US" sz="3600" dirty="0">
                <a:solidFill>
                  <a:srgbClr val="7030A0"/>
                </a:solidFill>
                <a:latin typeface="Ink Free" panose="03080402000500000000" pitchFamily="66" charset="0"/>
                <a:ea typeface="+mn-ea"/>
                <a:cs typeface="+mn-cs"/>
              </a:rPr>
              <a:t>conviction to make the world better for every child.    </a:t>
            </a:r>
            <a:br>
              <a:rPr lang="en-US" sz="3100" dirty="0">
                <a:solidFill>
                  <a:srgbClr val="002060"/>
                </a:solidFill>
                <a:latin typeface="AR CARTER" panose="02000000000000000000" pitchFamily="2" charset="0"/>
                <a:ea typeface="+mn-ea"/>
                <a:cs typeface="+mn-cs"/>
              </a:rPr>
            </a:br>
            <a:r>
              <a:rPr lang="en-US" sz="3100" dirty="0">
                <a:solidFill>
                  <a:srgbClr val="002060"/>
                </a:solidFill>
                <a:latin typeface="AR CARTER" panose="02000000000000000000" pitchFamily="2" charset="0"/>
                <a:ea typeface="+mn-ea"/>
                <a:cs typeface="+mn-cs"/>
              </a:rPr>
              <a:t>             </a:t>
            </a:r>
            <a:br>
              <a:rPr lang="en-US" sz="3200" dirty="0">
                <a:solidFill>
                  <a:prstClr val="black"/>
                </a:solidFill>
                <a:latin typeface="AR CARTER" panose="02000000000000000000" pitchFamily="2" charset="0"/>
                <a:ea typeface="+mn-ea"/>
                <a:cs typeface="+mn-cs"/>
              </a:rPr>
            </a:br>
            <a:br>
              <a:rPr lang="en-US" sz="3200" dirty="0">
                <a:solidFill>
                  <a:prstClr val="black"/>
                </a:solidFill>
                <a:latin typeface="AR CARTER" panose="02000000000000000000" pitchFamily="2" charset="0"/>
                <a:ea typeface="+mn-ea"/>
                <a:cs typeface="+mn-cs"/>
              </a:rPr>
            </a:br>
            <a:endParaRPr lang="en-US" dirty="0"/>
          </a:p>
        </p:txBody>
      </p:sp>
      <p:sp>
        <p:nvSpPr>
          <p:cNvPr id="4" name="Text Placeholder 3"/>
          <p:cNvSpPr>
            <a:spLocks noGrp="1"/>
          </p:cNvSpPr>
          <p:nvPr>
            <p:ph type="body" sz="half" idx="2"/>
          </p:nvPr>
        </p:nvSpPr>
        <p:spPr>
          <a:xfrm>
            <a:off x="0" y="5695950"/>
            <a:ext cx="12191999" cy="1162050"/>
          </a:xfrm>
          <a:solidFill>
            <a:srgbClr val="FFC000"/>
          </a:solidFill>
        </p:spPr>
        <p:txBody>
          <a:bodyPr>
            <a:normAutofit/>
          </a:bodyPr>
          <a:lstStyle/>
          <a:p>
            <a:pPr algn="r"/>
            <a:r>
              <a:rPr lang="en-US" sz="2000" b="1" dirty="0">
                <a:solidFill>
                  <a:srgbClr val="FF33CC"/>
                </a:solidFill>
                <a:latin typeface="Times New Roman" panose="02020603050405020304" pitchFamily="18" charset="0"/>
                <a:ea typeface="+mj-ea"/>
                <a:cs typeface="Times New Roman" panose="02020603050405020304" pitchFamily="18" charset="0"/>
              </a:rPr>
              <a:t>Bruno, Holly Elissa. </a:t>
            </a:r>
            <a:r>
              <a:rPr lang="en-US" sz="2000" b="1" i="1" dirty="0">
                <a:solidFill>
                  <a:srgbClr val="7030A0"/>
                </a:solidFill>
                <a:latin typeface="Times New Roman" panose="02020603050405020304" pitchFamily="18" charset="0"/>
                <a:ea typeface="+mj-ea"/>
                <a:cs typeface="Times New Roman" panose="02020603050405020304" pitchFamily="18" charset="0"/>
              </a:rPr>
              <a:t>Happiness is running through the streets to find you: </a:t>
            </a:r>
          </a:p>
          <a:p>
            <a:pPr algn="r"/>
            <a:r>
              <a:rPr lang="en-US" sz="2000" b="1" i="1" dirty="0">
                <a:solidFill>
                  <a:srgbClr val="7030A0"/>
                </a:solidFill>
                <a:latin typeface="Times New Roman" panose="02020603050405020304" pitchFamily="18" charset="0"/>
                <a:ea typeface="+mj-ea"/>
                <a:cs typeface="Times New Roman" panose="02020603050405020304" pitchFamily="18" charset="0"/>
              </a:rPr>
              <a:t>Translating trauma’s harsh legacy into healing. </a:t>
            </a:r>
            <a:endParaRPr lang="en-US" sz="2000" b="1" dirty="0">
              <a:solidFill>
                <a:srgbClr val="7030A0"/>
              </a:solidFill>
              <a:latin typeface="Times New Roman" panose="02020603050405020304" pitchFamily="18" charset="0"/>
              <a:ea typeface="+mj-ea"/>
              <a:cs typeface="Times New Roman" panose="02020603050405020304" pitchFamily="18" charset="0"/>
            </a:endParaRPr>
          </a:p>
          <a:p>
            <a:pPr algn="r"/>
            <a:r>
              <a:rPr lang="en-US" sz="2000" b="1" dirty="0">
                <a:solidFill>
                  <a:srgbClr val="FF33CC"/>
                </a:solidFill>
                <a:latin typeface="Times New Roman" panose="02020603050405020304" pitchFamily="18" charset="0"/>
                <a:ea typeface="+mj-ea"/>
                <a:cs typeface="Times New Roman" panose="02020603050405020304" pitchFamily="18" charset="0"/>
              </a:rPr>
              <a:t>Exchange Press, 2020</a:t>
            </a:r>
            <a:endParaRPr lang="en-US" sz="2400" b="1" dirty="0">
              <a:solidFill>
                <a:srgbClr val="7030A0"/>
              </a:solidFill>
              <a:latin typeface="Times New Roman" panose="02020603050405020304" pitchFamily="18" charset="0"/>
              <a:cs typeface="Times New Roman" panose="02020603050405020304" pitchFamily="18" charset="0"/>
            </a:endParaRPr>
          </a:p>
        </p:txBody>
      </p:sp>
      <p:pic>
        <p:nvPicPr>
          <p:cNvPr id="5" name="Picture 4" descr="C:\Users\Owner\AppData\Local\Microsoft\Windows\INetCache\IE\ED1D4ZGJ\CZ_brillian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02549" cy="3428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63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
                                            <p:txEl>
                                              <p:pRg st="0" end="0"/>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4">
                                            <p:txEl>
                                              <p:pRg st="1" end="1"/>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4">
                                            <p:txEl>
                                              <p:pRg st="2" end="2"/>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grpId="0" nodeType="clickEffect">
                                  <p:stCondLst>
                                    <p:cond delay="0"/>
                                  </p:stCondLst>
                                  <p:childTnLst>
                                    <p:animRot by="120000">
                                      <p:cBhvr>
                                        <p:cTn id="18" dur="100" fill="hold">
                                          <p:stCondLst>
                                            <p:cond delay="0"/>
                                          </p:stCondLst>
                                        </p:cTn>
                                        <p:tgtEl>
                                          <p:spTgt spid="2"/>
                                        </p:tgtEl>
                                        <p:attrNameLst>
                                          <p:attrName>r</p:attrName>
                                        </p:attrNameLst>
                                      </p:cBhvr>
                                    </p:animRot>
                                    <p:animRot by="-240000">
                                      <p:cBhvr>
                                        <p:cTn id="19" dur="200" fill="hold">
                                          <p:stCondLst>
                                            <p:cond delay="200"/>
                                          </p:stCondLst>
                                        </p:cTn>
                                        <p:tgtEl>
                                          <p:spTgt spid="2"/>
                                        </p:tgtEl>
                                        <p:attrNameLst>
                                          <p:attrName>r</p:attrName>
                                        </p:attrNameLst>
                                      </p:cBhvr>
                                    </p:animRot>
                                    <p:animRot by="240000">
                                      <p:cBhvr>
                                        <p:cTn id="20" dur="200" fill="hold">
                                          <p:stCondLst>
                                            <p:cond delay="400"/>
                                          </p:stCondLst>
                                        </p:cTn>
                                        <p:tgtEl>
                                          <p:spTgt spid="2"/>
                                        </p:tgtEl>
                                        <p:attrNameLst>
                                          <p:attrName>r</p:attrName>
                                        </p:attrNameLst>
                                      </p:cBhvr>
                                    </p:animRot>
                                    <p:animRot by="-240000">
                                      <p:cBhvr>
                                        <p:cTn id="21" dur="200" fill="hold">
                                          <p:stCondLst>
                                            <p:cond delay="600"/>
                                          </p:stCondLst>
                                        </p:cTn>
                                        <p:tgtEl>
                                          <p:spTgt spid="2"/>
                                        </p:tgtEl>
                                        <p:attrNameLst>
                                          <p:attrName>r</p:attrName>
                                        </p:attrNameLst>
                                      </p:cBhvr>
                                    </p:animRot>
                                    <p:animRot by="120000">
                                      <p:cBhvr>
                                        <p:cTn id="22"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D3A09-AFDB-4F24-A8B5-0A6EA7194F6C}"/>
              </a:ext>
            </a:extLst>
          </p:cNvPr>
          <p:cNvSpPr>
            <a:spLocks noGrp="1"/>
          </p:cNvSpPr>
          <p:nvPr>
            <p:ph type="title"/>
          </p:nvPr>
        </p:nvSpPr>
        <p:spPr>
          <a:solidFill>
            <a:schemeClr val="accent4"/>
          </a:solidFill>
          <a:ln>
            <a:solidFill>
              <a:srgbClr val="FFFF00"/>
            </a:solidFill>
          </a:ln>
        </p:spPr>
        <p:txBody>
          <a:bodyPr>
            <a:normAutofit/>
          </a:bodyPr>
          <a:lstStyle/>
          <a:p>
            <a:pPr algn="ctr"/>
            <a:r>
              <a:rPr lang="en-US" sz="5400" b="1" dirty="0">
                <a:solidFill>
                  <a:srgbClr val="C00000"/>
                </a:solidFill>
                <a:latin typeface="Chiller" panose="04020404031007020602" pitchFamily="82" charset="0"/>
              </a:rPr>
              <a:t>CHILDREN &amp; ADULTS</a:t>
            </a:r>
          </a:p>
        </p:txBody>
      </p:sp>
      <p:sp>
        <p:nvSpPr>
          <p:cNvPr id="4" name="Text Placeholder 3">
            <a:extLst>
              <a:ext uri="{FF2B5EF4-FFF2-40B4-BE49-F238E27FC236}">
                <a16:creationId xmlns:a16="http://schemas.microsoft.com/office/drawing/2014/main" id="{8C87D229-525B-49E7-A088-7B092CA33499}"/>
              </a:ext>
            </a:extLst>
          </p:cNvPr>
          <p:cNvSpPr>
            <a:spLocks noGrp="1"/>
          </p:cNvSpPr>
          <p:nvPr>
            <p:ph type="body" sz="half" idx="2"/>
          </p:nvPr>
        </p:nvSpPr>
        <p:spPr>
          <a:xfrm>
            <a:off x="365760" y="2531444"/>
            <a:ext cx="4543124" cy="3869356"/>
          </a:xfrm>
          <a:solidFill>
            <a:srgbClr val="FFFF00"/>
          </a:solidFill>
        </p:spPr>
        <p:txBody>
          <a:bodyPr>
            <a:normAutofit/>
          </a:bodyPr>
          <a:lstStyle/>
          <a:p>
            <a:pPr algn="ctr"/>
            <a:r>
              <a:rPr lang="en-US" sz="4800" b="1" dirty="0">
                <a:solidFill>
                  <a:srgbClr val="7030A0"/>
                </a:solidFill>
                <a:latin typeface="Chiller" panose="04020404031007020602" pitchFamily="82" charset="0"/>
              </a:rPr>
              <a:t>are </a:t>
            </a:r>
          </a:p>
          <a:p>
            <a:pPr algn="ctr"/>
            <a:r>
              <a:rPr lang="en-US" sz="4800" b="1" dirty="0">
                <a:solidFill>
                  <a:srgbClr val="7030A0"/>
                </a:solidFill>
                <a:latin typeface="Chiller" panose="04020404031007020602" pitchFamily="82" charset="0"/>
              </a:rPr>
              <a:t>SO MUCH MORE</a:t>
            </a:r>
          </a:p>
          <a:p>
            <a:pPr algn="ctr"/>
            <a:r>
              <a:rPr lang="en-US" sz="4800" b="1" dirty="0">
                <a:solidFill>
                  <a:srgbClr val="7030A0"/>
                </a:solidFill>
                <a:latin typeface="Chiller" panose="04020404031007020602" pitchFamily="82" charset="0"/>
              </a:rPr>
              <a:t>than OUR 1-10</a:t>
            </a:r>
          </a:p>
          <a:p>
            <a:pPr algn="ctr"/>
            <a:r>
              <a:rPr lang="en-US" sz="4800" b="1" dirty="0">
                <a:solidFill>
                  <a:srgbClr val="7030A0"/>
                </a:solidFill>
                <a:latin typeface="Chiller" panose="04020404031007020602" pitchFamily="82" charset="0"/>
              </a:rPr>
              <a:t>ACEs SCORES</a:t>
            </a:r>
          </a:p>
          <a:p>
            <a:pPr algn="ctr"/>
            <a:r>
              <a:rPr lang="en-US" sz="2800" b="1" dirty="0">
                <a:solidFill>
                  <a:srgbClr val="C00000"/>
                </a:solidFill>
                <a:latin typeface="Chiller" panose="04020404031007020602" pitchFamily="82" charset="0"/>
              </a:rPr>
              <a:t>                www.hollyelissabruno.com</a:t>
            </a:r>
          </a:p>
        </p:txBody>
      </p:sp>
      <p:pic>
        <p:nvPicPr>
          <p:cNvPr id="7" name="Picture Placeholder 6">
            <a:extLst>
              <a:ext uri="{FF2B5EF4-FFF2-40B4-BE49-F238E27FC236}">
                <a16:creationId xmlns:a16="http://schemas.microsoft.com/office/drawing/2014/main" id="{B8A85E1A-575A-41A1-94C3-AF1A6A09726E}"/>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8388" b="18388"/>
          <a:stretch>
            <a:fillRect/>
          </a:stretch>
        </p:blipFill>
        <p:spPr>
          <a:xfrm>
            <a:off x="5183188" y="997050"/>
            <a:ext cx="6172200" cy="4873625"/>
          </a:xfrm>
        </p:spPr>
      </p:pic>
      <p:sp>
        <p:nvSpPr>
          <p:cNvPr id="8" name="TextBox 7">
            <a:extLst>
              <a:ext uri="{FF2B5EF4-FFF2-40B4-BE49-F238E27FC236}">
                <a16:creationId xmlns:a16="http://schemas.microsoft.com/office/drawing/2014/main" id="{881325AC-5536-4640-86E2-4CE85439213E}"/>
              </a:ext>
            </a:extLst>
          </p:cNvPr>
          <p:cNvSpPr txBox="1"/>
          <p:nvPr/>
        </p:nvSpPr>
        <p:spPr>
          <a:xfrm>
            <a:off x="5183188" y="5861050"/>
            <a:ext cx="61722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www.melissasbargains.com/diy-halloween-costumes-super-heroes-and-a-pink-owl/"/>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s://creativecommons.org/licenses/by-nc-nd/3.0/"/>
              </a:rPr>
              <a:t>CC BY-NC-ND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923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4">
                                            <p:txEl>
                                              <p:pRg st="0" end="0"/>
                                            </p:txEl>
                                          </p:spTgt>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4">
                                            <p:txEl>
                                              <p:pRg st="1" end="1"/>
                                            </p:txEl>
                                          </p:spTgt>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4">
                                            <p:txEl>
                                              <p:pRg st="2" end="2"/>
                                            </p:txEl>
                                          </p:spTgt>
                                        </p:tgtEl>
                                        <p:attrNameLst>
                                          <p:attrName>r</p:attrName>
                                        </p:attrNameLst>
                                      </p:cBhvr>
                                    </p:animRot>
                                  </p:childTnLst>
                                </p:cTn>
                              </p:par>
                              <p:par>
                                <p:cTn id="19" presetID="8" presetClass="emph" presetSubtype="0" fill="hold" nodeType="withEffect">
                                  <p:stCondLst>
                                    <p:cond delay="0"/>
                                  </p:stCondLst>
                                  <p:childTnLst>
                                    <p:animRot by="21600000">
                                      <p:cBhvr>
                                        <p:cTn id="20" dur="2000" fill="hold"/>
                                        <p:tgtEl>
                                          <p:spTgt spid="4">
                                            <p:txEl>
                                              <p:pRg st="3" end="3"/>
                                            </p:txEl>
                                          </p:spTgt>
                                        </p:tgtEl>
                                        <p:attrNameLst>
                                          <p:attrName>r</p:attrName>
                                        </p:attrNameLst>
                                      </p:cBhvr>
                                    </p:animRot>
                                  </p:childTnLst>
                                </p:cTn>
                              </p:par>
                              <p:par>
                                <p:cTn id="21" presetID="8" presetClass="emph" presetSubtype="0" fill="hold" nodeType="withEffect">
                                  <p:stCondLst>
                                    <p:cond delay="0"/>
                                  </p:stCondLst>
                                  <p:childTnLst>
                                    <p:animRot by="21600000">
                                      <p:cBhvr>
                                        <p:cTn id="22" dur="2000" fill="hold"/>
                                        <p:tgtEl>
                                          <p:spTgt spid="4">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E7DA8-0013-4ED9-B272-B86B86C4BBCB}"/>
              </a:ext>
            </a:extLst>
          </p:cNvPr>
          <p:cNvSpPr>
            <a:spLocks noGrp="1"/>
          </p:cNvSpPr>
          <p:nvPr>
            <p:ph type="title"/>
          </p:nvPr>
        </p:nvSpPr>
        <p:spPr>
          <a:xfrm>
            <a:off x="1103243" y="4800599"/>
            <a:ext cx="11088757" cy="954157"/>
          </a:xfrm>
          <a:solidFill>
            <a:srgbClr val="F7A7EA"/>
          </a:solidFill>
        </p:spPr>
        <p:txBody>
          <a:bodyPr/>
          <a:lstStyle/>
          <a:p>
            <a:pPr algn="ctr"/>
            <a:r>
              <a:rPr lang="en-US" sz="4400" dirty="0">
                <a:solidFill>
                  <a:schemeClr val="tx2">
                    <a:lumMod val="60000"/>
                    <a:lumOff val="40000"/>
                  </a:schemeClr>
                </a:solidFill>
              </a:rPr>
              <a:t>HOPE-based or FEAR-based interactions</a:t>
            </a:r>
          </a:p>
        </p:txBody>
      </p:sp>
      <p:sp>
        <p:nvSpPr>
          <p:cNvPr id="4" name="Text Placeholder 3">
            <a:extLst>
              <a:ext uri="{FF2B5EF4-FFF2-40B4-BE49-F238E27FC236}">
                <a16:creationId xmlns:a16="http://schemas.microsoft.com/office/drawing/2014/main" id="{3C08A91E-3242-46F2-AA99-60918C9A94EE}"/>
              </a:ext>
            </a:extLst>
          </p:cNvPr>
          <p:cNvSpPr>
            <a:spLocks noGrp="1"/>
          </p:cNvSpPr>
          <p:nvPr>
            <p:ph type="body" sz="half" idx="2"/>
          </p:nvPr>
        </p:nvSpPr>
        <p:spPr>
          <a:xfrm>
            <a:off x="1103242" y="5754757"/>
            <a:ext cx="11088757" cy="1033667"/>
          </a:xfrm>
          <a:solidFill>
            <a:srgbClr val="FFFF00"/>
          </a:solidFill>
        </p:spPr>
        <p:txBody>
          <a:bodyPr/>
          <a:lstStyle/>
          <a:p>
            <a:pPr algn="ctr"/>
            <a:r>
              <a:rPr lang="en-US" sz="3600" b="1" dirty="0">
                <a:solidFill>
                  <a:srgbClr val="7030A0"/>
                </a:solidFill>
                <a:latin typeface="Ink Free" panose="03080402000500000000" pitchFamily="66" charset="0"/>
              </a:rPr>
              <a:t>Can you choose whether to be optimistic or pessimistic? </a:t>
            </a:r>
          </a:p>
        </p:txBody>
      </p:sp>
      <p:pic>
        <p:nvPicPr>
          <p:cNvPr id="13" name="Picture Placeholder 12">
            <a:extLst>
              <a:ext uri="{FF2B5EF4-FFF2-40B4-BE49-F238E27FC236}">
                <a16:creationId xmlns:a16="http://schemas.microsoft.com/office/drawing/2014/main" id="{EAC1B365-FF09-4435-BC46-8E67050E6441}"/>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p:blipFill>
        <p:spPr/>
      </p:pic>
      <p:sp>
        <p:nvSpPr>
          <p:cNvPr id="14" name="TextBox 13">
            <a:extLst>
              <a:ext uri="{FF2B5EF4-FFF2-40B4-BE49-F238E27FC236}">
                <a16:creationId xmlns:a16="http://schemas.microsoft.com/office/drawing/2014/main" id="{56106E1E-F373-4E0E-A6B8-55EA9D1FA8CD}"/>
              </a:ext>
            </a:extLst>
          </p:cNvPr>
          <p:cNvSpPr txBox="1"/>
          <p:nvPr/>
        </p:nvSpPr>
        <p:spPr>
          <a:xfrm>
            <a:off x="2389717" y="4727575"/>
            <a:ext cx="73152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hlinkClick r:id="rId3" tooltip="http://transitionofthoughts.com/2015/09/05/do-your-choices-reflect-your-hopes-or-fears/"/>
              </a:rPr>
              <a:t>This Photo</a:t>
            </a:r>
            <a:r>
              <a:rPr kumimoji="0" lang="en-US" sz="900" b="0" i="0" u="none" strike="noStrike" kern="1200" cap="none" spc="0" normalizeH="0" baseline="0" noProof="0">
                <a:ln>
                  <a:noFill/>
                </a:ln>
                <a:solidFill>
                  <a:srgbClr val="000000"/>
                </a:solidFill>
                <a:effectLst/>
                <a:uLnTx/>
                <a:uFillTx/>
                <a:latin typeface="Arial"/>
                <a:ea typeface="+mn-ea"/>
                <a:cs typeface="+mn-cs"/>
              </a:rPr>
              <a:t> by Unknown Author is licensed under </a:t>
            </a:r>
            <a:r>
              <a:rPr kumimoji="0" lang="en-US" sz="900" b="0" i="0" u="none" strike="noStrike" kern="1200" cap="none" spc="0" normalizeH="0" baseline="0" noProof="0">
                <a:ln>
                  <a:noFill/>
                </a:ln>
                <a:solidFill>
                  <a:srgbClr val="000000"/>
                </a:solidFill>
                <a:effectLst/>
                <a:uLnTx/>
                <a:uFillTx/>
                <a:latin typeface="Arial"/>
                <a:ea typeface="+mn-ea"/>
                <a:cs typeface="+mn-cs"/>
                <a:hlinkClick r:id="rId4" tooltip="https://creativecommons.org/licenses/by-nc/3.0/"/>
              </a:rPr>
              <a:t>CC BY-NC</a:t>
            </a:r>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632B73CD-0FF9-40C2-94D1-6F15A9DC4CF7}"/>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03243" y="0"/>
            <a:ext cx="11088757" cy="5014913"/>
          </a:xfrm>
          <a:prstGeom prst="rect">
            <a:avLst/>
          </a:prstGeom>
        </p:spPr>
      </p:pic>
      <p:sp>
        <p:nvSpPr>
          <p:cNvPr id="17" name="TextBox 16">
            <a:extLst>
              <a:ext uri="{FF2B5EF4-FFF2-40B4-BE49-F238E27FC236}">
                <a16:creationId xmlns:a16="http://schemas.microsoft.com/office/drawing/2014/main" id="{E33FE75A-8E44-485A-9758-95249D748609}"/>
              </a:ext>
            </a:extLst>
          </p:cNvPr>
          <p:cNvSpPr txBox="1"/>
          <p:nvPr/>
        </p:nvSpPr>
        <p:spPr>
          <a:xfrm>
            <a:off x="1103243" y="5014912"/>
            <a:ext cx="1108875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hlinkClick r:id="rId6" tooltip="http://heroesnotzombies.com/2014/01/"/>
              </a:rPr>
              <a:t>This Photo</a:t>
            </a:r>
            <a:r>
              <a:rPr kumimoji="0" lang="en-US" sz="900" b="0" i="0" u="none" strike="noStrike" kern="1200" cap="none" spc="0" normalizeH="0" baseline="0" noProof="0">
                <a:ln>
                  <a:noFill/>
                </a:ln>
                <a:solidFill>
                  <a:srgbClr val="000000"/>
                </a:solidFill>
                <a:effectLst/>
                <a:uLnTx/>
                <a:uFillTx/>
                <a:latin typeface="Arial"/>
                <a:ea typeface="+mn-ea"/>
                <a:cs typeface="+mn-cs"/>
              </a:rPr>
              <a:t> by Unknown Author is licensed under </a:t>
            </a:r>
            <a:r>
              <a:rPr kumimoji="0" lang="en-US" sz="900" b="0" i="0" u="none" strike="noStrike" kern="1200" cap="none" spc="0" normalizeH="0" baseline="0" noProof="0">
                <a:ln>
                  <a:noFill/>
                </a:ln>
                <a:solidFill>
                  <a:srgbClr val="000000"/>
                </a:solidFill>
                <a:effectLst/>
                <a:uLnTx/>
                <a:uFillTx/>
                <a:latin typeface="Arial"/>
                <a:ea typeface="+mn-ea"/>
                <a:cs typeface="+mn-cs"/>
                <a:hlinkClick r:id="rId7" tooltip="https://creativecommons.org/licenses/by-nc-nd/3.0/"/>
              </a:rPr>
              <a:t>CC BY-NC-ND</a:t>
            </a:r>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3552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xEl>
                                              <p:pRg st="0" end="0"/>
                                            </p:txEl>
                                          </p:spTgt>
                                        </p:tgtEl>
                                        <p:attrNameLst>
                                          <p:attrName>r</p:attrName>
                                        </p:attrNameLst>
                                      </p:cBhvr>
                                    </p:animRot>
                                    <p:animRot by="-240000">
                                      <p:cBhvr>
                                        <p:cTn id="7" dur="200" fill="hold">
                                          <p:stCondLst>
                                            <p:cond delay="200"/>
                                          </p:stCondLst>
                                        </p:cTn>
                                        <p:tgtEl>
                                          <p:spTgt spid="4">
                                            <p:txEl>
                                              <p:pRg st="0" end="0"/>
                                            </p:txEl>
                                          </p:spTgt>
                                        </p:tgtEl>
                                        <p:attrNameLst>
                                          <p:attrName>r</p:attrName>
                                        </p:attrNameLst>
                                      </p:cBhvr>
                                    </p:animRot>
                                    <p:animRot by="240000">
                                      <p:cBhvr>
                                        <p:cTn id="8" dur="200" fill="hold">
                                          <p:stCondLst>
                                            <p:cond delay="400"/>
                                          </p:stCondLst>
                                        </p:cTn>
                                        <p:tgtEl>
                                          <p:spTgt spid="4">
                                            <p:txEl>
                                              <p:pRg st="0" end="0"/>
                                            </p:txEl>
                                          </p:spTgt>
                                        </p:tgtEl>
                                        <p:attrNameLst>
                                          <p:attrName>r</p:attrName>
                                        </p:attrNameLst>
                                      </p:cBhvr>
                                    </p:animRot>
                                    <p:animRot by="-240000">
                                      <p:cBhvr>
                                        <p:cTn id="9" dur="200" fill="hold">
                                          <p:stCondLst>
                                            <p:cond delay="600"/>
                                          </p:stCondLst>
                                        </p:cTn>
                                        <p:tgtEl>
                                          <p:spTgt spid="4">
                                            <p:txEl>
                                              <p:pRg st="0" end="0"/>
                                            </p:txEl>
                                          </p:spTgt>
                                        </p:tgtEl>
                                        <p:attrNameLst>
                                          <p:attrName>r</p:attrName>
                                        </p:attrNameLst>
                                      </p:cBhvr>
                                    </p:animRot>
                                    <p:animRot by="120000">
                                      <p:cBhvr>
                                        <p:cTn id="10" dur="200" fill="hold">
                                          <p:stCondLst>
                                            <p:cond delay="800"/>
                                          </p:stCondLst>
                                        </p:cTn>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4562375" cy="2127183"/>
          </a:xfrm>
          <a:solidFill>
            <a:srgbClr val="002060"/>
          </a:solidFill>
        </p:spPr>
        <p:txBody>
          <a:bodyPr>
            <a:noAutofit/>
          </a:bodyPr>
          <a:lstStyle/>
          <a:p>
            <a:pPr algn="ctr"/>
            <a:r>
              <a:rPr lang="en-US" sz="2800" b="1" dirty="0">
                <a:solidFill>
                  <a:srgbClr val="FFFF00"/>
                </a:solidFill>
                <a:latin typeface="Papyrus" panose="03070502060502030205" pitchFamily="66" charset="0"/>
              </a:rPr>
              <a:t>Dear dedicated </a:t>
            </a:r>
            <a:br>
              <a:rPr lang="en-US" sz="2800" b="1" dirty="0">
                <a:solidFill>
                  <a:srgbClr val="FFFF00"/>
                </a:solidFill>
                <a:latin typeface="Papyrus" panose="03070502060502030205" pitchFamily="66" charset="0"/>
              </a:rPr>
            </a:br>
            <a:br>
              <a:rPr lang="en-US" sz="2800" b="1" dirty="0">
                <a:solidFill>
                  <a:srgbClr val="FFFF00"/>
                </a:solidFill>
                <a:latin typeface="Papyrus" panose="03070502060502030205" pitchFamily="66" charset="0"/>
              </a:rPr>
            </a:br>
            <a:br>
              <a:rPr lang="en-US" sz="2800" b="1" dirty="0">
                <a:solidFill>
                  <a:srgbClr val="FFFF00"/>
                </a:solidFill>
                <a:latin typeface="Papyrus" panose="03070502060502030205" pitchFamily="66" charset="0"/>
              </a:rPr>
            </a:br>
            <a:br>
              <a:rPr lang="en-US" sz="2800" b="1" dirty="0">
                <a:solidFill>
                  <a:srgbClr val="FFFF00"/>
                </a:solidFill>
                <a:latin typeface="Papyrus" panose="03070502060502030205" pitchFamily="66" charset="0"/>
              </a:rPr>
            </a:br>
            <a:br>
              <a:rPr lang="en-US" sz="2800" b="1" dirty="0">
                <a:solidFill>
                  <a:srgbClr val="FFFF00"/>
                </a:solidFill>
                <a:latin typeface="Papyrus" panose="03070502060502030205" pitchFamily="66" charset="0"/>
              </a:rPr>
            </a:br>
            <a:r>
              <a:rPr lang="en-US" sz="4800" b="1" dirty="0">
                <a:solidFill>
                  <a:srgbClr val="FFFF00"/>
                </a:solidFill>
                <a:latin typeface="Papyrus" panose="03070502060502030205" pitchFamily="66" charset="0"/>
              </a:rPr>
              <a:t>TRUE</a:t>
            </a:r>
          </a:p>
        </p:txBody>
      </p:sp>
      <p:sp>
        <p:nvSpPr>
          <p:cNvPr id="4" name="Text Placeholder 3"/>
          <p:cNvSpPr>
            <a:spLocks noGrp="1"/>
          </p:cNvSpPr>
          <p:nvPr>
            <p:ph type="body" sz="quarter" idx="13"/>
          </p:nvPr>
        </p:nvSpPr>
        <p:spPr>
          <a:xfrm>
            <a:off x="-72489" y="2514600"/>
            <a:ext cx="4634864" cy="4343400"/>
          </a:xfrm>
          <a:solidFill>
            <a:srgbClr val="FFFF00"/>
          </a:solidFill>
          <a:ln>
            <a:solidFill>
              <a:srgbClr val="00B0F0"/>
            </a:solidFill>
          </a:ln>
        </p:spPr>
        <p:txBody>
          <a:bodyPr>
            <a:noAutofit/>
          </a:bodyPr>
          <a:lstStyle/>
          <a:p>
            <a:pPr algn="ctr"/>
            <a:endParaRPr lang="en-US" sz="2400" b="1" dirty="0">
              <a:solidFill>
                <a:srgbClr val="0070C0"/>
              </a:solidFill>
              <a:latin typeface="Papyrus" panose="03070502060502030205" pitchFamily="66" charset="0"/>
            </a:endParaRPr>
          </a:p>
          <a:p>
            <a:pPr algn="ctr"/>
            <a:r>
              <a:rPr lang="en-US" sz="3200" b="1" dirty="0">
                <a:solidFill>
                  <a:srgbClr val="0070C0"/>
                </a:solidFill>
                <a:latin typeface="Papyrus" panose="03070502060502030205" pitchFamily="66" charset="0"/>
              </a:rPr>
              <a:t>for</a:t>
            </a:r>
          </a:p>
          <a:p>
            <a:pPr algn="ctr"/>
            <a:r>
              <a:rPr lang="en-US" sz="4800" b="1" dirty="0">
                <a:solidFill>
                  <a:schemeClr val="tx2"/>
                </a:solidFill>
                <a:latin typeface="Harrington" panose="04040505050A02020702" pitchFamily="82" charset="0"/>
              </a:rPr>
              <a:t>YOU?</a:t>
            </a:r>
          </a:p>
        </p:txBody>
      </p:sp>
      <p:pic>
        <p:nvPicPr>
          <p:cNvPr id="5" name="Picture 4">
            <a:extLst>
              <a:ext uri="{FF2B5EF4-FFF2-40B4-BE49-F238E27FC236}">
                <a16:creationId xmlns:a16="http://schemas.microsoft.com/office/drawing/2014/main" id="{7E562DE6-90B0-092E-E9C6-F22490F3C60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493343" y="0"/>
            <a:ext cx="6007509" cy="6858000"/>
          </a:xfrm>
          <a:prstGeom prst="rect">
            <a:avLst/>
          </a:prstGeom>
        </p:spPr>
      </p:pic>
      <p:sp>
        <p:nvSpPr>
          <p:cNvPr id="6" name="TextBox 5">
            <a:extLst>
              <a:ext uri="{FF2B5EF4-FFF2-40B4-BE49-F238E27FC236}">
                <a16:creationId xmlns:a16="http://schemas.microsoft.com/office/drawing/2014/main" id="{61FE8A24-007F-A8BD-FC9E-59A76093F925}"/>
              </a:ext>
            </a:extLst>
          </p:cNvPr>
          <p:cNvSpPr txBox="1"/>
          <p:nvPr/>
        </p:nvSpPr>
        <p:spPr>
          <a:xfrm>
            <a:off x="2704764" y="6858000"/>
            <a:ext cx="678247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omic Sans MS"/>
                <a:ea typeface="+mn-ea"/>
                <a:cs typeface="Arial"/>
                <a:hlinkClick r:id="rId3" tooltip="http://thingsweforget.blogspot.com/2015/10/1152-happiness-is-form-of-courage.html"/>
              </a:rPr>
              <a:t>This Photo</a:t>
            </a:r>
            <a:r>
              <a:rPr kumimoji="0" lang="en-US" sz="900" b="0" i="0" u="none" strike="noStrike" kern="1200" cap="none" spc="0" normalizeH="0" baseline="0" noProof="0">
                <a:ln>
                  <a:noFill/>
                </a:ln>
                <a:solidFill>
                  <a:srgbClr val="000000"/>
                </a:solidFill>
                <a:effectLst/>
                <a:uLnTx/>
                <a:uFillTx/>
                <a:latin typeface="Comic Sans MS"/>
                <a:ea typeface="+mn-ea"/>
                <a:cs typeface="Arial"/>
              </a:rPr>
              <a:t> by Unknown Author is licensed under </a:t>
            </a:r>
            <a:r>
              <a:rPr kumimoji="0" lang="en-US" sz="900" b="0" i="0" u="none" strike="noStrike" kern="1200" cap="none" spc="0" normalizeH="0" baseline="0" noProof="0">
                <a:ln>
                  <a:noFill/>
                </a:ln>
                <a:solidFill>
                  <a:srgbClr val="000000"/>
                </a:solidFill>
                <a:effectLst/>
                <a:uLnTx/>
                <a:uFillTx/>
                <a:latin typeface="Comic Sans MS"/>
                <a:ea typeface="+mn-ea"/>
                <a:cs typeface="Arial"/>
                <a:hlinkClick r:id="rId4" tooltip="https://creativecommons.org/licenses/by-nc-nd/3.0/"/>
              </a:rPr>
              <a:t>CC BY-NC-ND</a:t>
            </a:r>
            <a:endParaRPr kumimoji="0" lang="en-US" sz="900" b="0" i="0" u="none" strike="noStrike" kern="1200" cap="none" spc="0" normalizeH="0" baseline="0" noProof="0">
              <a:ln>
                <a:noFill/>
              </a:ln>
              <a:solidFill>
                <a:srgbClr val="000000"/>
              </a:solidFill>
              <a:effectLst/>
              <a:uLnTx/>
              <a:uFillTx/>
              <a:latin typeface="Comic Sans MS"/>
              <a:ea typeface="+mn-ea"/>
              <a:cs typeface="Arial"/>
            </a:endParaRPr>
          </a:p>
        </p:txBody>
      </p:sp>
    </p:spTree>
    <p:extLst>
      <p:ext uri="{BB962C8B-B14F-4D97-AF65-F5344CB8AC3E}">
        <p14:creationId xmlns:p14="http://schemas.microsoft.com/office/powerpoint/2010/main" val="28734078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75F53-F9BB-4748-9A59-5071614C7F84}"/>
              </a:ext>
            </a:extLst>
          </p:cNvPr>
          <p:cNvSpPr>
            <a:spLocks noGrp="1"/>
          </p:cNvSpPr>
          <p:nvPr>
            <p:ph type="ctrTitle"/>
          </p:nvPr>
        </p:nvSpPr>
        <p:spPr>
          <a:xfrm>
            <a:off x="904875" y="2095499"/>
            <a:ext cx="10058400" cy="1414463"/>
          </a:xfrm>
          <a:solidFill>
            <a:srgbClr val="66FFCC"/>
          </a:solidFill>
          <a:ln>
            <a:solidFill>
              <a:srgbClr val="0070C0"/>
            </a:solidFill>
          </a:ln>
          <a:effectLst>
            <a:glow rad="63500">
              <a:schemeClr val="accent2">
                <a:satMod val="175000"/>
                <a:alpha val="40000"/>
              </a:schemeClr>
            </a:glow>
          </a:effectLst>
        </p:spPr>
        <p:txBody>
          <a:bodyPr/>
          <a:lstStyle/>
          <a:p>
            <a:r>
              <a:rPr lang="en-US" b="1" dirty="0">
                <a:solidFill>
                  <a:srgbClr val="FF0000"/>
                </a:solidFill>
                <a:latin typeface="Harrington" panose="04040505050A02020702" pitchFamily="82" charset="0"/>
              </a:rPr>
              <a:t>WHAT’S possible with YOU?</a:t>
            </a:r>
          </a:p>
        </p:txBody>
      </p:sp>
      <p:sp>
        <p:nvSpPr>
          <p:cNvPr id="3" name="Subtitle 2">
            <a:extLst>
              <a:ext uri="{FF2B5EF4-FFF2-40B4-BE49-F238E27FC236}">
                <a16:creationId xmlns:a16="http://schemas.microsoft.com/office/drawing/2014/main" id="{EC7FF076-B4A6-4DEE-87DF-DF4396E0F536}"/>
              </a:ext>
            </a:extLst>
          </p:cNvPr>
          <p:cNvSpPr>
            <a:spLocks noGrp="1"/>
          </p:cNvSpPr>
          <p:nvPr>
            <p:ph type="subTitle" idx="1"/>
          </p:nvPr>
        </p:nvSpPr>
        <p:spPr>
          <a:solidFill>
            <a:srgbClr val="FFFF66"/>
          </a:solidFill>
          <a:ln>
            <a:solidFill>
              <a:srgbClr val="FF0000"/>
            </a:solidFill>
          </a:ln>
          <a:effectLst>
            <a:glow rad="139700">
              <a:schemeClr val="accent4">
                <a:satMod val="175000"/>
                <a:alpha val="40000"/>
              </a:schemeClr>
            </a:glow>
          </a:effectLst>
        </p:spPr>
        <p:txBody>
          <a:bodyPr>
            <a:noAutofit/>
          </a:bodyPr>
          <a:lstStyle/>
          <a:p>
            <a:r>
              <a:rPr lang="en-US" sz="3200" b="1" dirty="0">
                <a:solidFill>
                  <a:srgbClr val="7030A0"/>
                </a:solidFill>
                <a:latin typeface="Harrington" panose="04040505050A02020702" pitchFamily="82" charset="0"/>
              </a:rPr>
              <a:t>Flipping the our brain’s automatic fear response to hope.</a:t>
            </a:r>
          </a:p>
          <a:p>
            <a:endParaRPr lang="en-US" sz="3200" b="1" dirty="0">
              <a:solidFill>
                <a:srgbClr val="7030A0"/>
              </a:solidFill>
              <a:latin typeface="Harrington" panose="04040505050A02020702" pitchFamily="82" charset="0"/>
            </a:endParaRPr>
          </a:p>
          <a:p>
            <a:endParaRPr lang="en-US" sz="3200" b="1" dirty="0">
              <a:solidFill>
                <a:srgbClr val="0070C0"/>
              </a:solidFill>
              <a:latin typeface="Harrington" panose="04040505050A02020702" pitchFamily="82" charset="0"/>
            </a:endParaRPr>
          </a:p>
        </p:txBody>
      </p:sp>
    </p:spTree>
    <p:extLst>
      <p:ext uri="{BB962C8B-B14F-4D97-AF65-F5344CB8AC3E}">
        <p14:creationId xmlns:p14="http://schemas.microsoft.com/office/powerpoint/2010/main" val="350160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65" y="152401"/>
            <a:ext cx="5041338" cy="1246667"/>
          </a:xfrm>
          <a:solidFill>
            <a:srgbClr val="7030A0"/>
          </a:solidFill>
          <a:ln>
            <a:solidFill>
              <a:srgbClr val="FFFF00"/>
            </a:solidFill>
          </a:ln>
        </p:spPr>
        <p:txBody>
          <a:bodyPr>
            <a:normAutofit/>
          </a:bodyPr>
          <a:lstStyle/>
          <a:p>
            <a:pPr algn="ctr"/>
            <a:r>
              <a:rPr lang="en-US" sz="2400" dirty="0">
                <a:solidFill>
                  <a:srgbClr val="FFFF00"/>
                </a:solidFill>
                <a:latin typeface="Times New Roman" pitchFamily="18" charset="0"/>
                <a:cs typeface="Times New Roman" pitchFamily="18" charset="0"/>
              </a:rPr>
              <a:t> </a:t>
            </a:r>
            <a:r>
              <a:rPr lang="en-US" sz="2400" dirty="0">
                <a:solidFill>
                  <a:srgbClr val="FFFF00"/>
                </a:solidFill>
                <a:latin typeface="Papyrus" panose="03070502060502030205" pitchFamily="66" charset="0"/>
                <a:cs typeface="Times New Roman" pitchFamily="18" charset="0"/>
              </a:rPr>
              <a:t>SAFEGUARDS for your BOUNDARIES</a:t>
            </a:r>
          </a:p>
        </p:txBody>
      </p:sp>
      <p:sp>
        <p:nvSpPr>
          <p:cNvPr id="3" name="Text Placeholder 2"/>
          <p:cNvSpPr>
            <a:spLocks noGrp="1"/>
          </p:cNvSpPr>
          <p:nvPr>
            <p:ph type="body" sz="half" idx="2"/>
          </p:nvPr>
        </p:nvSpPr>
        <p:spPr>
          <a:xfrm>
            <a:off x="291313" y="1524000"/>
            <a:ext cx="4887590" cy="5143500"/>
          </a:xfrm>
        </p:spPr>
        <p:txBody>
          <a:bodyPr>
            <a:normAutofit fontScale="77500" lnSpcReduction="20000"/>
          </a:bodyPr>
          <a:lstStyle/>
          <a:p>
            <a:pPr algn="ctr"/>
            <a:r>
              <a:rPr lang="en-US" sz="2325" b="1" dirty="0">
                <a:latin typeface="Bradley Hand ITC" pitchFamily="66" charset="0"/>
              </a:rPr>
              <a:t>You get to </a:t>
            </a:r>
            <a:r>
              <a:rPr lang="en-US" sz="2325" b="1" dirty="0">
                <a:solidFill>
                  <a:srgbClr val="FFFF00"/>
                </a:solidFill>
                <a:latin typeface="Bradley Hand ITC" pitchFamily="66" charset="0"/>
              </a:rPr>
              <a:t>choose whether/</a:t>
            </a:r>
            <a:r>
              <a:rPr lang="en-US" sz="2325" b="1" dirty="0">
                <a:latin typeface="Bradley Hand ITC" pitchFamily="66" charset="0"/>
              </a:rPr>
              <a:t>how much </a:t>
            </a:r>
          </a:p>
          <a:p>
            <a:pPr algn="ctr"/>
            <a:r>
              <a:rPr lang="en-US" sz="2325" b="1" dirty="0">
                <a:latin typeface="Bradley Hand ITC" pitchFamily="66" charset="0"/>
              </a:rPr>
              <a:t>to participate</a:t>
            </a:r>
          </a:p>
          <a:p>
            <a:pPr algn="ctr"/>
            <a:endParaRPr lang="en-US" sz="2325" b="1" dirty="0">
              <a:latin typeface="Bradley Hand ITC" pitchFamily="66" charset="0"/>
            </a:endParaRPr>
          </a:p>
          <a:p>
            <a:r>
              <a:rPr lang="en-US" sz="2600" b="1" dirty="0">
                <a:latin typeface="Bradley Hand ITC" pitchFamily="66" charset="0"/>
              </a:rPr>
              <a:t>You can:</a:t>
            </a:r>
          </a:p>
          <a:p>
            <a:endParaRPr lang="en-US" sz="2600" b="1" dirty="0">
              <a:latin typeface="Bradley Hand ITC" pitchFamily="66" charset="0"/>
            </a:endParaRPr>
          </a:p>
          <a:p>
            <a:pPr marL="342900" indent="-342900">
              <a:buFont typeface="Arial" panose="020B0604020202020204" pitchFamily="34" charset="0"/>
              <a:buChar char="•"/>
            </a:pPr>
            <a:r>
              <a:rPr lang="en-US" sz="2600" b="1" dirty="0">
                <a:latin typeface="Bradley Hand ITC" pitchFamily="66" charset="0"/>
              </a:rPr>
              <a:t>Pass</a:t>
            </a:r>
          </a:p>
          <a:p>
            <a:pPr marL="342900" indent="-342900">
              <a:buFont typeface="Arial" panose="020B0604020202020204" pitchFamily="34" charset="0"/>
              <a:buChar char="•"/>
            </a:pPr>
            <a:r>
              <a:rPr lang="en-US" sz="2600" b="1" dirty="0">
                <a:latin typeface="Bradley Hand ITC" pitchFamily="66" charset="0"/>
              </a:rPr>
              <a:t>Count on Confidentiality </a:t>
            </a:r>
          </a:p>
          <a:p>
            <a:pPr marL="342900" indent="-342900">
              <a:buFont typeface="Arial" panose="020B0604020202020204" pitchFamily="34" charset="0"/>
              <a:buChar char="•"/>
            </a:pPr>
            <a:r>
              <a:rPr lang="en-US" sz="2600" b="1" dirty="0">
                <a:latin typeface="Bradley Hand ITC" pitchFamily="66" charset="0"/>
              </a:rPr>
              <a:t>Take care of yourself</a:t>
            </a:r>
          </a:p>
          <a:p>
            <a:pPr marL="342900" indent="-342900">
              <a:buFont typeface="Arial" panose="020B0604020202020204" pitchFamily="34" charset="0"/>
              <a:buChar char="•"/>
            </a:pPr>
            <a:r>
              <a:rPr lang="en-US" sz="2600" b="1" dirty="0">
                <a:latin typeface="Bradley Hand ITC" pitchFamily="66" charset="0"/>
              </a:rPr>
              <a:t>Reach out to talk one on one with a Warm Line counselor at: </a:t>
            </a:r>
          </a:p>
          <a:p>
            <a:pPr marL="342900" indent="-342900">
              <a:buFont typeface="Arial" panose="020B0604020202020204" pitchFamily="34" charset="0"/>
              <a:buChar char="•"/>
            </a:pPr>
            <a:r>
              <a:rPr lang="en-US" sz="2600" b="1" dirty="0">
                <a:latin typeface="Bradley Hand ITC" pitchFamily="66" charset="0"/>
              </a:rPr>
              <a:t>877.266.4357</a:t>
            </a:r>
          </a:p>
          <a:p>
            <a:pPr marL="342900" indent="-342900">
              <a:buFont typeface="Arial" panose="020B0604020202020204" pitchFamily="34" charset="0"/>
              <a:buChar char="•"/>
            </a:pPr>
            <a:r>
              <a:rPr lang="en-US" sz="2600" b="1" dirty="0">
                <a:latin typeface="Bradley Hand ITC" pitchFamily="66" charset="0"/>
              </a:rPr>
              <a:t>C.R.A.F.T.</a:t>
            </a:r>
            <a:endParaRPr lang="en-US" sz="2325" b="1" dirty="0">
              <a:latin typeface="Bradley Hand ITC" pitchFamily="66" charset="0"/>
            </a:endParaRPr>
          </a:p>
          <a:p>
            <a:pPr marL="342900" indent="-342900">
              <a:buFont typeface="Arial" panose="020B0604020202020204" pitchFamily="34" charset="0"/>
              <a:buChar char="•"/>
            </a:pPr>
            <a:endParaRPr lang="en-US" sz="2250" b="1" dirty="0">
              <a:latin typeface="Bradley Hand ITC" pitchFamily="66" charset="0"/>
            </a:endParaRPr>
          </a:p>
          <a:p>
            <a:pPr algn="ctr"/>
            <a:r>
              <a:rPr lang="en-US" sz="3800" b="1" dirty="0">
                <a:solidFill>
                  <a:srgbClr val="FFFF00"/>
                </a:solidFill>
                <a:latin typeface="Ink Free" panose="03080402000500000000" pitchFamily="66" charset="0"/>
              </a:rPr>
              <a:t>RESPECT</a:t>
            </a:r>
          </a:p>
        </p:txBody>
      </p:sp>
      <p:sp>
        <p:nvSpPr>
          <p:cNvPr id="4" name="Picture Placeholder 3"/>
          <p:cNvSpPr>
            <a:spLocks noGrp="1"/>
          </p:cNvSpPr>
          <p:nvPr>
            <p:ph type="pic" sz="quarter" idx="14"/>
          </p:nvPr>
        </p:nvSpPr>
        <p:spPr/>
      </p:sp>
      <p:pic>
        <p:nvPicPr>
          <p:cNvPr id="4098" name="Picture 2" descr="C:\Users\Holly Elissa\AppData\Local\Microsoft\Windows\Temporary Internet Files\Content.IE5\FBH0CC87\MP91022082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6007" y="304800"/>
            <a:ext cx="6700204" cy="6096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4742914"/>
      </p:ext>
    </p:extLst>
  </p:cSld>
  <p:clrMapOvr>
    <a:masterClrMapping/>
  </p:clrMapOvr>
  <mc:AlternateContent xmlns:mc="http://schemas.openxmlformats.org/markup-compatibility/2006" xmlns:p14="http://schemas.microsoft.com/office/powerpoint/2010/main">
    <mc:Choice Requires="p14">
      <p:transition spd="slow" p14:dur="2000" advTm="10623"/>
    </mc:Choice>
    <mc:Fallback xmlns="">
      <p:transition spd="slow" advTm="106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688AC-708D-4754-A133-4A99E5879AD6}"/>
              </a:ext>
            </a:extLst>
          </p:cNvPr>
          <p:cNvSpPr>
            <a:spLocks noGrp="1"/>
          </p:cNvSpPr>
          <p:nvPr>
            <p:ph type="title"/>
          </p:nvPr>
        </p:nvSpPr>
        <p:spPr>
          <a:xfrm>
            <a:off x="1095374" y="274638"/>
            <a:ext cx="10487025" cy="1143000"/>
          </a:xfrm>
          <a:solidFill>
            <a:schemeClr val="accent1">
              <a:lumMod val="40000"/>
              <a:lumOff val="60000"/>
            </a:schemeClr>
          </a:solidFill>
        </p:spPr>
        <p:txBody>
          <a:bodyPr/>
          <a:lstStyle/>
          <a:p>
            <a:pPr algn="ctr"/>
            <a:r>
              <a:rPr lang="en-US" dirty="0"/>
              <a:t>      Your expectations for yourself:</a:t>
            </a:r>
            <a:br>
              <a:rPr lang="en-US" dirty="0"/>
            </a:br>
            <a:r>
              <a:rPr lang="en-US" dirty="0"/>
              <a:t>      </a:t>
            </a:r>
            <a:r>
              <a:rPr lang="en-US" sz="3600" b="1" dirty="0">
                <a:solidFill>
                  <a:srgbClr val="0070C0"/>
                </a:solidFill>
              </a:rPr>
              <a:t>Pre-judging/Bias </a:t>
            </a:r>
            <a:r>
              <a:rPr lang="en-US" sz="3600" b="1" dirty="0">
                <a:solidFill>
                  <a:schemeClr val="tx2">
                    <a:lumMod val="60000"/>
                    <a:lumOff val="40000"/>
                  </a:schemeClr>
                </a:solidFill>
              </a:rPr>
              <a:t>vs. Desire to Learn</a:t>
            </a:r>
            <a:endParaRPr lang="en-US" sz="3600" dirty="0"/>
          </a:p>
        </p:txBody>
      </p:sp>
      <p:sp>
        <p:nvSpPr>
          <p:cNvPr id="3" name="Text Placeholder 2">
            <a:extLst>
              <a:ext uri="{FF2B5EF4-FFF2-40B4-BE49-F238E27FC236}">
                <a16:creationId xmlns:a16="http://schemas.microsoft.com/office/drawing/2014/main" id="{A35BFEE1-AC8D-4003-9DB0-C2371345A38D}"/>
              </a:ext>
            </a:extLst>
          </p:cNvPr>
          <p:cNvSpPr>
            <a:spLocks noGrp="1"/>
          </p:cNvSpPr>
          <p:nvPr>
            <p:ph type="body" idx="1"/>
          </p:nvPr>
        </p:nvSpPr>
        <p:spPr>
          <a:xfrm>
            <a:off x="2466976" y="1417638"/>
            <a:ext cx="3554413" cy="639763"/>
          </a:xfrm>
        </p:spPr>
        <p:txBody>
          <a:bodyPr/>
          <a:lstStyle/>
          <a:p>
            <a:r>
              <a:rPr lang="en-US" dirty="0"/>
              <a:t>  </a:t>
            </a:r>
            <a:r>
              <a:rPr lang="en-US" sz="2400" dirty="0"/>
              <a:t>Your behavior</a:t>
            </a:r>
          </a:p>
        </p:txBody>
      </p:sp>
      <p:sp>
        <p:nvSpPr>
          <p:cNvPr id="4" name="Content Placeholder 3">
            <a:extLst>
              <a:ext uri="{FF2B5EF4-FFF2-40B4-BE49-F238E27FC236}">
                <a16:creationId xmlns:a16="http://schemas.microsoft.com/office/drawing/2014/main" id="{1C7828C0-8B86-40AF-803B-EBF73B8990A4}"/>
              </a:ext>
            </a:extLst>
          </p:cNvPr>
          <p:cNvSpPr>
            <a:spLocks noGrp="1"/>
          </p:cNvSpPr>
          <p:nvPr>
            <p:ph sz="half" idx="2"/>
          </p:nvPr>
        </p:nvSpPr>
        <p:spPr>
          <a:xfrm>
            <a:off x="1095374" y="2057402"/>
            <a:ext cx="5819776" cy="4648200"/>
          </a:xfrm>
          <a:solidFill>
            <a:schemeClr val="accent6"/>
          </a:solidFill>
        </p:spPr>
        <p:txBody>
          <a:bodyPr/>
          <a:lstStyle/>
          <a:p>
            <a:r>
              <a:rPr lang="en-US" sz="2400" dirty="0">
                <a:solidFill>
                  <a:srgbClr val="FFFF00"/>
                </a:solidFill>
              </a:rPr>
              <a:t>You make a mistake, fail at something that matters to you</a:t>
            </a:r>
          </a:p>
          <a:p>
            <a:r>
              <a:rPr lang="en-US" sz="2400" dirty="0">
                <a:solidFill>
                  <a:srgbClr val="FFFF00"/>
                </a:solidFill>
              </a:rPr>
              <a:t>You find yourself comparing yourself to another person (rather than identifying with that person) and coming up short</a:t>
            </a:r>
          </a:p>
          <a:p>
            <a:pPr marL="257175" marR="0" lvl="0" indent="-257175" algn="l" defTabSz="914400" rtl="0" eaLnBrk="0" fontAlgn="base" latinLnBrk="0" hangingPunct="0">
              <a:lnSpc>
                <a:spcPct val="100000"/>
              </a:lnSpc>
              <a:spcBef>
                <a:spcPct val="20000"/>
              </a:spcBef>
              <a:spcAft>
                <a:spcPct val="0"/>
              </a:spcAft>
              <a:buClr>
                <a:srgbClr val="0099CC"/>
              </a:buClr>
              <a:buSzPct val="80000"/>
              <a:buFont typeface="Wingdings" pitchFamily="2" charset="2"/>
              <a:buChar char="n"/>
              <a:tabLst/>
              <a:defRPr/>
            </a:pPr>
            <a:r>
              <a:rPr kumimoji="0" lang="en-US" sz="2400" b="0" i="0" u="none" strike="noStrike" kern="0" cap="none" spc="0" normalizeH="0" baseline="0" noProof="0" dirty="0">
                <a:ln>
                  <a:noFill/>
                </a:ln>
                <a:solidFill>
                  <a:srgbClr val="FFFF00"/>
                </a:solidFill>
                <a:effectLst/>
                <a:uLnTx/>
                <a:uFillTx/>
                <a:latin typeface="Arial"/>
                <a:ea typeface="+mn-ea"/>
                <a:cs typeface="+mn-cs"/>
              </a:rPr>
              <a:t>You suddenly feel ashamed of yourself, inadequate, unable, immature/unworthy</a:t>
            </a:r>
            <a:endParaRPr lang="en-US" sz="2400" dirty="0">
              <a:solidFill>
                <a:srgbClr val="FFFF00"/>
              </a:solidFill>
            </a:endParaRPr>
          </a:p>
          <a:p>
            <a:r>
              <a:rPr lang="en-US" sz="2400" dirty="0">
                <a:solidFill>
                  <a:srgbClr val="FFFF00"/>
                </a:solidFill>
              </a:rPr>
              <a:t>You feel stuck; things are getting old and uninspiring</a:t>
            </a:r>
          </a:p>
          <a:p>
            <a:r>
              <a:rPr lang="en-US" sz="2400" dirty="0">
                <a:solidFill>
                  <a:srgbClr val="FFFF00"/>
                </a:solidFill>
              </a:rPr>
              <a:t>You conflict with another person; but, you can’t bear confrontation</a:t>
            </a:r>
          </a:p>
        </p:txBody>
      </p:sp>
      <p:sp>
        <p:nvSpPr>
          <p:cNvPr id="5" name="Text Placeholder 4">
            <a:extLst>
              <a:ext uri="{FF2B5EF4-FFF2-40B4-BE49-F238E27FC236}">
                <a16:creationId xmlns:a16="http://schemas.microsoft.com/office/drawing/2014/main" id="{93982F9E-94D2-489E-9F51-65520D801188}"/>
              </a:ext>
            </a:extLst>
          </p:cNvPr>
          <p:cNvSpPr>
            <a:spLocks noGrp="1"/>
          </p:cNvSpPr>
          <p:nvPr>
            <p:ph type="body" sz="quarter" idx="3"/>
          </p:nvPr>
        </p:nvSpPr>
        <p:spPr>
          <a:xfrm>
            <a:off x="6193369" y="1535113"/>
            <a:ext cx="5884331" cy="522288"/>
          </a:xfrm>
        </p:spPr>
        <p:txBody>
          <a:bodyPr/>
          <a:lstStyle/>
          <a:p>
            <a:pPr algn="ctr"/>
            <a:r>
              <a:rPr lang="en-US" sz="2400" dirty="0">
                <a:solidFill>
                  <a:srgbClr val="9933FF"/>
                </a:solidFill>
              </a:rPr>
              <a:t>How you choose to respond </a:t>
            </a:r>
          </a:p>
        </p:txBody>
      </p:sp>
      <p:sp>
        <p:nvSpPr>
          <p:cNvPr id="6" name="Content Placeholder 5">
            <a:extLst>
              <a:ext uri="{FF2B5EF4-FFF2-40B4-BE49-F238E27FC236}">
                <a16:creationId xmlns:a16="http://schemas.microsoft.com/office/drawing/2014/main" id="{0923C3CF-2D25-4E72-91B7-368B2A1B48D7}"/>
              </a:ext>
            </a:extLst>
          </p:cNvPr>
          <p:cNvSpPr>
            <a:spLocks noGrp="1"/>
          </p:cNvSpPr>
          <p:nvPr>
            <p:ph sz="quarter" idx="4"/>
          </p:nvPr>
        </p:nvSpPr>
        <p:spPr>
          <a:xfrm>
            <a:off x="7231594" y="2174877"/>
            <a:ext cx="4846106" cy="4530724"/>
          </a:xfrm>
          <a:solidFill>
            <a:schemeClr val="accent1">
              <a:lumMod val="60000"/>
              <a:lumOff val="40000"/>
            </a:schemeClr>
          </a:solidFill>
        </p:spPr>
        <p:txBody>
          <a:bodyPr/>
          <a:lstStyle/>
          <a:p>
            <a:r>
              <a:rPr lang="en-US" sz="2400" dirty="0"/>
              <a:t>Self unfulfilling prophecy____________</a:t>
            </a:r>
          </a:p>
          <a:p>
            <a:r>
              <a:rPr lang="en-US" sz="2400" dirty="0"/>
              <a:t>If you pre-judge yourself negatively, what would you say/do?</a:t>
            </a:r>
          </a:p>
          <a:p>
            <a:endParaRPr lang="en-US" sz="2400" dirty="0"/>
          </a:p>
          <a:p>
            <a:r>
              <a:rPr lang="en-US" sz="2400" dirty="0"/>
              <a:t>Curiosity______________</a:t>
            </a:r>
          </a:p>
          <a:p>
            <a:r>
              <a:rPr lang="en-US" sz="2400" dirty="0"/>
              <a:t>If you want to learn about yourself and your emerging choices, what can you say/do?</a:t>
            </a:r>
          </a:p>
        </p:txBody>
      </p:sp>
    </p:spTree>
    <p:extLst>
      <p:ext uri="{BB962C8B-B14F-4D97-AF65-F5344CB8AC3E}">
        <p14:creationId xmlns:p14="http://schemas.microsoft.com/office/powerpoint/2010/main" val="232415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wipe(down)">
                                      <p:cBhvr>
                                        <p:cTn id="7" dur="580">
                                          <p:stCondLst>
                                            <p:cond delay="0"/>
                                          </p:stCondLst>
                                        </p:cTn>
                                        <p:tgtEl>
                                          <p:spTgt spid="4">
                                            <p:txEl>
                                              <p:pRg st="3" end="3"/>
                                            </p:txEl>
                                          </p:spTgt>
                                        </p:tgtEl>
                                      </p:cBhvr>
                                    </p:animEffect>
                                    <p:anim calcmode="lin" valueType="num">
                                      <p:cBhvr>
                                        <p:cTn id="8" dur="1822" tmFilter="0,0; 0.14,0.36; 0.43,0.73; 0.71,0.91; 1.0,1.0">
                                          <p:stCondLst>
                                            <p:cond delay="0"/>
                                          </p:stCondLst>
                                        </p:cTn>
                                        <p:tgtEl>
                                          <p:spTgt spid="4">
                                            <p:txEl>
                                              <p:pRg st="3" end="3"/>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3" end="3"/>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3" end="3"/>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3" end="3"/>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3" end="3"/>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3" end="3"/>
                                            </p:txEl>
                                          </p:spTgt>
                                        </p:tgtEl>
                                      </p:cBhvr>
                                      <p:to x="100000" y="60000"/>
                                    </p:animScale>
                                    <p:animScale>
                                      <p:cBhvr>
                                        <p:cTn id="14" dur="166" decel="50000">
                                          <p:stCondLst>
                                            <p:cond delay="676"/>
                                          </p:stCondLst>
                                        </p:cTn>
                                        <p:tgtEl>
                                          <p:spTgt spid="4">
                                            <p:txEl>
                                              <p:pRg st="3" end="3"/>
                                            </p:txEl>
                                          </p:spTgt>
                                        </p:tgtEl>
                                      </p:cBhvr>
                                      <p:to x="100000" y="100000"/>
                                    </p:animScale>
                                    <p:animScale>
                                      <p:cBhvr>
                                        <p:cTn id="15" dur="26">
                                          <p:stCondLst>
                                            <p:cond delay="1312"/>
                                          </p:stCondLst>
                                        </p:cTn>
                                        <p:tgtEl>
                                          <p:spTgt spid="4">
                                            <p:txEl>
                                              <p:pRg st="3" end="3"/>
                                            </p:txEl>
                                          </p:spTgt>
                                        </p:tgtEl>
                                      </p:cBhvr>
                                      <p:to x="100000" y="80000"/>
                                    </p:animScale>
                                    <p:animScale>
                                      <p:cBhvr>
                                        <p:cTn id="16" dur="166" decel="50000">
                                          <p:stCondLst>
                                            <p:cond delay="1338"/>
                                          </p:stCondLst>
                                        </p:cTn>
                                        <p:tgtEl>
                                          <p:spTgt spid="4">
                                            <p:txEl>
                                              <p:pRg st="3" end="3"/>
                                            </p:txEl>
                                          </p:spTgt>
                                        </p:tgtEl>
                                      </p:cBhvr>
                                      <p:to x="100000" y="100000"/>
                                    </p:animScale>
                                    <p:animScale>
                                      <p:cBhvr>
                                        <p:cTn id="17" dur="26">
                                          <p:stCondLst>
                                            <p:cond delay="1642"/>
                                          </p:stCondLst>
                                        </p:cTn>
                                        <p:tgtEl>
                                          <p:spTgt spid="4">
                                            <p:txEl>
                                              <p:pRg st="3" end="3"/>
                                            </p:txEl>
                                          </p:spTgt>
                                        </p:tgtEl>
                                      </p:cBhvr>
                                      <p:to x="100000" y="90000"/>
                                    </p:animScale>
                                    <p:animScale>
                                      <p:cBhvr>
                                        <p:cTn id="18" dur="166" decel="50000">
                                          <p:stCondLst>
                                            <p:cond delay="1668"/>
                                          </p:stCondLst>
                                        </p:cTn>
                                        <p:tgtEl>
                                          <p:spTgt spid="4">
                                            <p:txEl>
                                              <p:pRg st="3" end="3"/>
                                            </p:txEl>
                                          </p:spTgt>
                                        </p:tgtEl>
                                      </p:cBhvr>
                                      <p:to x="100000" y="100000"/>
                                    </p:animScale>
                                    <p:animScale>
                                      <p:cBhvr>
                                        <p:cTn id="19" dur="26">
                                          <p:stCondLst>
                                            <p:cond delay="1808"/>
                                          </p:stCondLst>
                                        </p:cTn>
                                        <p:tgtEl>
                                          <p:spTgt spid="4">
                                            <p:txEl>
                                              <p:pRg st="3" end="3"/>
                                            </p:txEl>
                                          </p:spTgt>
                                        </p:tgtEl>
                                      </p:cBhvr>
                                      <p:to x="100000" y="95000"/>
                                    </p:animScale>
                                    <p:animScale>
                                      <p:cBhvr>
                                        <p:cTn id="20" dur="166" decel="50000">
                                          <p:stCondLst>
                                            <p:cond delay="1834"/>
                                          </p:stCondLst>
                                        </p:cTn>
                                        <p:tgtEl>
                                          <p:spTgt spid="4">
                                            <p:txEl>
                                              <p:pRg st="3" end="3"/>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wipe(down)">
                                      <p:cBhvr>
                                        <p:cTn id="23" dur="580">
                                          <p:stCondLst>
                                            <p:cond delay="0"/>
                                          </p:stCondLst>
                                        </p:cTn>
                                        <p:tgtEl>
                                          <p:spTgt spid="4">
                                            <p:txEl>
                                              <p:pRg st="4" end="4"/>
                                            </p:txEl>
                                          </p:spTgt>
                                        </p:tgtEl>
                                      </p:cBhvr>
                                    </p:animEffect>
                                    <p:anim calcmode="lin" valueType="num">
                                      <p:cBhvr>
                                        <p:cTn id="24" dur="1822" tmFilter="0,0; 0.14,0.36; 0.43,0.73; 0.71,0.91; 1.0,1.0">
                                          <p:stCondLst>
                                            <p:cond delay="0"/>
                                          </p:stCondLst>
                                        </p:cTn>
                                        <p:tgtEl>
                                          <p:spTgt spid="4">
                                            <p:txEl>
                                              <p:pRg st="4" end="4"/>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xEl>
                                              <p:pRg st="4" end="4"/>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xEl>
                                              <p:pRg st="4" end="4"/>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xEl>
                                              <p:pRg st="4" end="4"/>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xEl>
                                              <p:pRg st="4" end="4"/>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xEl>
                                              <p:pRg st="4" end="4"/>
                                            </p:txEl>
                                          </p:spTgt>
                                        </p:tgtEl>
                                      </p:cBhvr>
                                      <p:to x="100000" y="60000"/>
                                    </p:animScale>
                                    <p:animScale>
                                      <p:cBhvr>
                                        <p:cTn id="30" dur="166" decel="50000">
                                          <p:stCondLst>
                                            <p:cond delay="676"/>
                                          </p:stCondLst>
                                        </p:cTn>
                                        <p:tgtEl>
                                          <p:spTgt spid="4">
                                            <p:txEl>
                                              <p:pRg st="4" end="4"/>
                                            </p:txEl>
                                          </p:spTgt>
                                        </p:tgtEl>
                                      </p:cBhvr>
                                      <p:to x="100000" y="100000"/>
                                    </p:animScale>
                                    <p:animScale>
                                      <p:cBhvr>
                                        <p:cTn id="31" dur="26">
                                          <p:stCondLst>
                                            <p:cond delay="1312"/>
                                          </p:stCondLst>
                                        </p:cTn>
                                        <p:tgtEl>
                                          <p:spTgt spid="4">
                                            <p:txEl>
                                              <p:pRg st="4" end="4"/>
                                            </p:txEl>
                                          </p:spTgt>
                                        </p:tgtEl>
                                      </p:cBhvr>
                                      <p:to x="100000" y="80000"/>
                                    </p:animScale>
                                    <p:animScale>
                                      <p:cBhvr>
                                        <p:cTn id="32" dur="166" decel="50000">
                                          <p:stCondLst>
                                            <p:cond delay="1338"/>
                                          </p:stCondLst>
                                        </p:cTn>
                                        <p:tgtEl>
                                          <p:spTgt spid="4">
                                            <p:txEl>
                                              <p:pRg st="4" end="4"/>
                                            </p:txEl>
                                          </p:spTgt>
                                        </p:tgtEl>
                                      </p:cBhvr>
                                      <p:to x="100000" y="100000"/>
                                    </p:animScale>
                                    <p:animScale>
                                      <p:cBhvr>
                                        <p:cTn id="33" dur="26">
                                          <p:stCondLst>
                                            <p:cond delay="1642"/>
                                          </p:stCondLst>
                                        </p:cTn>
                                        <p:tgtEl>
                                          <p:spTgt spid="4">
                                            <p:txEl>
                                              <p:pRg st="4" end="4"/>
                                            </p:txEl>
                                          </p:spTgt>
                                        </p:tgtEl>
                                      </p:cBhvr>
                                      <p:to x="100000" y="90000"/>
                                    </p:animScale>
                                    <p:animScale>
                                      <p:cBhvr>
                                        <p:cTn id="34" dur="166" decel="50000">
                                          <p:stCondLst>
                                            <p:cond delay="1668"/>
                                          </p:stCondLst>
                                        </p:cTn>
                                        <p:tgtEl>
                                          <p:spTgt spid="4">
                                            <p:txEl>
                                              <p:pRg st="4" end="4"/>
                                            </p:txEl>
                                          </p:spTgt>
                                        </p:tgtEl>
                                      </p:cBhvr>
                                      <p:to x="100000" y="100000"/>
                                    </p:animScale>
                                    <p:animScale>
                                      <p:cBhvr>
                                        <p:cTn id="35" dur="26">
                                          <p:stCondLst>
                                            <p:cond delay="1808"/>
                                          </p:stCondLst>
                                        </p:cTn>
                                        <p:tgtEl>
                                          <p:spTgt spid="4">
                                            <p:txEl>
                                              <p:pRg st="4" end="4"/>
                                            </p:txEl>
                                          </p:spTgt>
                                        </p:tgtEl>
                                      </p:cBhvr>
                                      <p:to x="100000" y="95000"/>
                                    </p:animScale>
                                    <p:animScale>
                                      <p:cBhvr>
                                        <p:cTn id="36" dur="166" decel="50000">
                                          <p:stCondLst>
                                            <p:cond delay="1834"/>
                                          </p:stCondLst>
                                        </p:cTn>
                                        <p:tgtEl>
                                          <p:spTgt spid="4">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688AC-708D-4754-A133-4A99E5879AD6}"/>
              </a:ext>
            </a:extLst>
          </p:cNvPr>
          <p:cNvSpPr>
            <a:spLocks noGrp="1"/>
          </p:cNvSpPr>
          <p:nvPr>
            <p:ph type="title"/>
          </p:nvPr>
        </p:nvSpPr>
        <p:spPr>
          <a:xfrm>
            <a:off x="1095374" y="274638"/>
            <a:ext cx="10487025" cy="1143000"/>
          </a:xfrm>
          <a:solidFill>
            <a:schemeClr val="accent1">
              <a:lumMod val="40000"/>
              <a:lumOff val="60000"/>
            </a:schemeClr>
          </a:solidFill>
        </p:spPr>
        <p:txBody>
          <a:bodyPr/>
          <a:lstStyle/>
          <a:p>
            <a:r>
              <a:rPr lang="en-US" dirty="0"/>
              <a:t>      Your expectation:</a:t>
            </a:r>
            <a:br>
              <a:rPr lang="en-US" dirty="0"/>
            </a:br>
            <a:r>
              <a:rPr lang="en-US" dirty="0"/>
              <a:t>      </a:t>
            </a:r>
            <a:r>
              <a:rPr lang="en-US" sz="3600" b="1" dirty="0">
                <a:solidFill>
                  <a:srgbClr val="0070C0"/>
                </a:solidFill>
              </a:rPr>
              <a:t>Pre-judging/Bias </a:t>
            </a:r>
            <a:r>
              <a:rPr lang="en-US" sz="3600" b="1" dirty="0">
                <a:solidFill>
                  <a:schemeClr val="tx2">
                    <a:lumMod val="60000"/>
                    <a:lumOff val="40000"/>
                  </a:schemeClr>
                </a:solidFill>
              </a:rPr>
              <a:t>vs. Desire to Learn</a:t>
            </a:r>
            <a:endParaRPr lang="en-US" sz="3600" dirty="0"/>
          </a:p>
        </p:txBody>
      </p:sp>
      <p:sp>
        <p:nvSpPr>
          <p:cNvPr id="3" name="Text Placeholder 2">
            <a:extLst>
              <a:ext uri="{FF2B5EF4-FFF2-40B4-BE49-F238E27FC236}">
                <a16:creationId xmlns:a16="http://schemas.microsoft.com/office/drawing/2014/main" id="{A35BFEE1-AC8D-4003-9DB0-C2371345A38D}"/>
              </a:ext>
            </a:extLst>
          </p:cNvPr>
          <p:cNvSpPr>
            <a:spLocks noGrp="1"/>
          </p:cNvSpPr>
          <p:nvPr>
            <p:ph type="body" idx="1"/>
          </p:nvPr>
        </p:nvSpPr>
        <p:spPr>
          <a:xfrm>
            <a:off x="2466976" y="1535114"/>
            <a:ext cx="3554413" cy="639762"/>
          </a:xfrm>
        </p:spPr>
        <p:txBody>
          <a:bodyPr/>
          <a:lstStyle/>
          <a:p>
            <a:r>
              <a:rPr lang="en-US" dirty="0"/>
              <a:t>  </a:t>
            </a:r>
            <a:r>
              <a:rPr lang="en-US" sz="2800" dirty="0"/>
              <a:t>Parent behavior</a:t>
            </a:r>
          </a:p>
        </p:txBody>
      </p:sp>
      <p:sp>
        <p:nvSpPr>
          <p:cNvPr id="4" name="Content Placeholder 3">
            <a:extLst>
              <a:ext uri="{FF2B5EF4-FFF2-40B4-BE49-F238E27FC236}">
                <a16:creationId xmlns:a16="http://schemas.microsoft.com/office/drawing/2014/main" id="{1C7828C0-8B86-40AF-803B-EBF73B8990A4}"/>
              </a:ext>
            </a:extLst>
          </p:cNvPr>
          <p:cNvSpPr>
            <a:spLocks noGrp="1"/>
          </p:cNvSpPr>
          <p:nvPr>
            <p:ph sz="half" idx="2"/>
          </p:nvPr>
        </p:nvSpPr>
        <p:spPr>
          <a:xfrm>
            <a:off x="2524126" y="2174876"/>
            <a:ext cx="3497263" cy="4530725"/>
          </a:xfrm>
          <a:solidFill>
            <a:schemeClr val="accent6"/>
          </a:solidFill>
        </p:spPr>
        <p:txBody>
          <a:bodyPr/>
          <a:lstStyle/>
          <a:p>
            <a:r>
              <a:rPr lang="en-US" sz="2000" dirty="0">
                <a:solidFill>
                  <a:srgbClr val="FFFF00"/>
                </a:solidFill>
              </a:rPr>
              <a:t>Parent holds child rather than letting child walk</a:t>
            </a:r>
          </a:p>
          <a:p>
            <a:r>
              <a:rPr lang="en-US" sz="2000" dirty="0">
                <a:solidFill>
                  <a:srgbClr val="FFFF00"/>
                </a:solidFill>
              </a:rPr>
              <a:t>Parent spoon feeds child way beyond what’s developmentally appropriate</a:t>
            </a:r>
          </a:p>
          <a:p>
            <a:r>
              <a:rPr lang="en-US" sz="2000" dirty="0">
                <a:solidFill>
                  <a:srgbClr val="FFFF00"/>
                </a:solidFill>
              </a:rPr>
              <a:t>Mom at gym, beach, nail salon, not with child</a:t>
            </a:r>
          </a:p>
          <a:p>
            <a:r>
              <a:rPr lang="en-US" sz="2000" dirty="0">
                <a:solidFill>
                  <a:srgbClr val="FFFF00"/>
                </a:solidFill>
              </a:rPr>
              <a:t>Dad does meth/opioids </a:t>
            </a:r>
          </a:p>
          <a:p>
            <a:r>
              <a:rPr lang="en-US" sz="2000" dirty="0">
                <a:solidFill>
                  <a:srgbClr val="FFFF00"/>
                </a:solidFill>
              </a:rPr>
              <a:t>That sure looks like a bruise on baby’s bottom!</a:t>
            </a:r>
          </a:p>
          <a:p>
            <a:r>
              <a:rPr lang="en-US" sz="2000" dirty="0">
                <a:solidFill>
                  <a:srgbClr val="FFFF00"/>
                </a:solidFill>
              </a:rPr>
              <a:t>Angry red streaks down toddler’s back</a:t>
            </a:r>
          </a:p>
        </p:txBody>
      </p:sp>
      <p:sp>
        <p:nvSpPr>
          <p:cNvPr id="5" name="Text Placeholder 4">
            <a:extLst>
              <a:ext uri="{FF2B5EF4-FFF2-40B4-BE49-F238E27FC236}">
                <a16:creationId xmlns:a16="http://schemas.microsoft.com/office/drawing/2014/main" id="{93982F9E-94D2-489E-9F51-65520D801188}"/>
              </a:ext>
            </a:extLst>
          </p:cNvPr>
          <p:cNvSpPr>
            <a:spLocks noGrp="1"/>
          </p:cNvSpPr>
          <p:nvPr>
            <p:ph type="body" sz="quarter" idx="3"/>
          </p:nvPr>
        </p:nvSpPr>
        <p:spPr>
          <a:xfrm>
            <a:off x="6193369" y="1535112"/>
            <a:ext cx="5389033" cy="827087"/>
          </a:xfrm>
        </p:spPr>
        <p:txBody>
          <a:bodyPr/>
          <a:lstStyle/>
          <a:p>
            <a:pPr algn="ctr"/>
            <a:r>
              <a:rPr lang="en-US" sz="2400" dirty="0">
                <a:solidFill>
                  <a:srgbClr val="9933FF"/>
                </a:solidFill>
              </a:rPr>
              <a:t>How you choose </a:t>
            </a:r>
          </a:p>
          <a:p>
            <a:pPr algn="ctr"/>
            <a:r>
              <a:rPr lang="en-US" sz="2400" dirty="0">
                <a:solidFill>
                  <a:srgbClr val="9933FF"/>
                </a:solidFill>
              </a:rPr>
              <a:t>to respond</a:t>
            </a:r>
          </a:p>
        </p:txBody>
      </p:sp>
      <p:sp>
        <p:nvSpPr>
          <p:cNvPr id="6" name="Content Placeholder 5">
            <a:extLst>
              <a:ext uri="{FF2B5EF4-FFF2-40B4-BE49-F238E27FC236}">
                <a16:creationId xmlns:a16="http://schemas.microsoft.com/office/drawing/2014/main" id="{0923C3CF-2D25-4E72-91B7-368B2A1B48D7}"/>
              </a:ext>
            </a:extLst>
          </p:cNvPr>
          <p:cNvSpPr>
            <a:spLocks noGrp="1"/>
          </p:cNvSpPr>
          <p:nvPr>
            <p:ph sz="quarter" idx="4"/>
          </p:nvPr>
        </p:nvSpPr>
        <p:spPr>
          <a:xfrm>
            <a:off x="6169027" y="2438401"/>
            <a:ext cx="4041775" cy="4039401"/>
          </a:xfrm>
        </p:spPr>
        <p:txBody>
          <a:bodyPr/>
          <a:lstStyle/>
          <a:p>
            <a:r>
              <a:rPr lang="en-US" sz="2400" b="1" dirty="0">
                <a:solidFill>
                  <a:srgbClr val="FF0000"/>
                </a:solidFill>
              </a:rPr>
              <a:t>Bias</a:t>
            </a:r>
            <a:r>
              <a:rPr lang="en-US" sz="2400" dirty="0"/>
              <a:t>?________________</a:t>
            </a:r>
          </a:p>
          <a:p>
            <a:r>
              <a:rPr lang="en-US" sz="2400" dirty="0"/>
              <a:t>If you pre-judge the family, what would you say/do?</a:t>
            </a:r>
          </a:p>
          <a:p>
            <a:endParaRPr lang="en-US" sz="2400" dirty="0"/>
          </a:p>
          <a:p>
            <a:r>
              <a:rPr lang="en-US" sz="2400" b="1" dirty="0">
                <a:solidFill>
                  <a:srgbClr val="FF0000"/>
                </a:solidFill>
              </a:rPr>
              <a:t>Curiosity</a:t>
            </a:r>
            <a:r>
              <a:rPr lang="en-US" sz="2400" dirty="0"/>
              <a:t>_____________</a:t>
            </a:r>
          </a:p>
          <a:p>
            <a:r>
              <a:rPr lang="en-US" sz="2400" dirty="0"/>
              <a:t>If you want to learn about the family’s ways, what can you say/do?</a:t>
            </a:r>
          </a:p>
        </p:txBody>
      </p:sp>
    </p:spTree>
    <p:extLst>
      <p:ext uri="{BB962C8B-B14F-4D97-AF65-F5344CB8AC3E}">
        <p14:creationId xmlns:p14="http://schemas.microsoft.com/office/powerpoint/2010/main" val="11745988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pPr eaLnBrk="1" hangingPunct="1"/>
            <a:r>
              <a:rPr lang="en-US" altLang="en-US" dirty="0">
                <a:solidFill>
                  <a:srgbClr val="C00000"/>
                </a:solidFill>
              </a:rPr>
              <a:t>Case study: Mr. Khan, Amin &amp; </a:t>
            </a:r>
            <a:r>
              <a:rPr lang="en-US" altLang="en-US" dirty="0" err="1">
                <a:solidFill>
                  <a:srgbClr val="C00000"/>
                </a:solidFill>
              </a:rPr>
              <a:t>Roshon</a:t>
            </a:r>
            <a:endParaRPr lang="en-US" altLang="en-US" dirty="0">
              <a:solidFill>
                <a:srgbClr val="C00000"/>
              </a:solidFill>
            </a:endParaRPr>
          </a:p>
        </p:txBody>
      </p:sp>
      <p:sp>
        <p:nvSpPr>
          <p:cNvPr id="165891" name="Rectangle 3"/>
          <p:cNvSpPr>
            <a:spLocks noGrp="1" noChangeArrowheads="1"/>
          </p:cNvSpPr>
          <p:nvPr>
            <p:ph type="body" idx="1"/>
          </p:nvPr>
        </p:nvSpPr>
        <p:spPr>
          <a:xfrm>
            <a:off x="1564217" y="1981200"/>
            <a:ext cx="10363200" cy="4419600"/>
          </a:xfrm>
          <a:solidFill>
            <a:srgbClr val="FFFF66"/>
          </a:solidFill>
        </p:spPr>
        <p:txBody>
          <a:bodyPr/>
          <a:lstStyle/>
          <a:p>
            <a:pPr eaLnBrk="1" hangingPunct="1">
              <a:lnSpc>
                <a:spcPct val="90000"/>
              </a:lnSpc>
            </a:pPr>
            <a:r>
              <a:rPr lang="en-US" altLang="en-US" dirty="0">
                <a:solidFill>
                  <a:srgbClr val="7030A0"/>
                </a:solidFill>
              </a:rPr>
              <a:t>Mr. Khan ‘s preschool son, Amin, and toddler, </a:t>
            </a:r>
            <a:r>
              <a:rPr lang="en-US" altLang="en-US" dirty="0" err="1">
                <a:solidFill>
                  <a:srgbClr val="7030A0"/>
                </a:solidFill>
              </a:rPr>
              <a:t>Roshon</a:t>
            </a:r>
            <a:r>
              <a:rPr lang="en-US" altLang="en-US" dirty="0">
                <a:solidFill>
                  <a:srgbClr val="7030A0"/>
                </a:solidFill>
              </a:rPr>
              <a:t>, are in your program. Mr. Khan tells you to treat Amin as a prince, and </a:t>
            </a:r>
            <a:r>
              <a:rPr lang="en-US" altLang="en-US" dirty="0" err="1">
                <a:solidFill>
                  <a:srgbClr val="7030A0"/>
                </a:solidFill>
              </a:rPr>
              <a:t>Roshon</a:t>
            </a:r>
            <a:r>
              <a:rPr lang="en-US" altLang="en-US" dirty="0">
                <a:solidFill>
                  <a:srgbClr val="7030A0"/>
                </a:solidFill>
              </a:rPr>
              <a:t> as an obedient housewife-to-be. </a:t>
            </a:r>
          </a:p>
          <a:p>
            <a:pPr eaLnBrk="1" hangingPunct="1">
              <a:lnSpc>
                <a:spcPct val="90000"/>
              </a:lnSpc>
            </a:pPr>
            <a:r>
              <a:rPr lang="en-US" altLang="en-US" dirty="0">
                <a:solidFill>
                  <a:srgbClr val="7030A0"/>
                </a:solidFill>
              </a:rPr>
              <a:t>When the Khan family returns to the Middle East, Amin will serve as prince. </a:t>
            </a:r>
            <a:r>
              <a:rPr lang="en-US" altLang="en-US" dirty="0" err="1">
                <a:solidFill>
                  <a:srgbClr val="7030A0"/>
                </a:solidFill>
              </a:rPr>
              <a:t>Roshon</a:t>
            </a:r>
            <a:r>
              <a:rPr lang="en-US" altLang="en-US" dirty="0">
                <a:solidFill>
                  <a:srgbClr val="7030A0"/>
                </a:solidFill>
              </a:rPr>
              <a:t> was betrothed at birth to a man back home.</a:t>
            </a:r>
          </a:p>
          <a:p>
            <a:pPr eaLnBrk="1" hangingPunct="1">
              <a:lnSpc>
                <a:spcPct val="90000"/>
              </a:lnSpc>
            </a:pPr>
            <a:r>
              <a:rPr lang="en-US" altLang="en-US" dirty="0">
                <a:solidFill>
                  <a:srgbClr val="7030A0"/>
                </a:solidFill>
              </a:rPr>
              <a:t>How can you partner with this family? What’s right with Mr. Khan, his family, you?</a:t>
            </a:r>
          </a:p>
        </p:txBody>
      </p:sp>
    </p:spTree>
    <p:extLst>
      <p:ext uri="{BB962C8B-B14F-4D97-AF65-F5344CB8AC3E}">
        <p14:creationId xmlns:p14="http://schemas.microsoft.com/office/powerpoint/2010/main" val="9872271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a:xfrm>
            <a:off x="1724025" y="612775"/>
            <a:ext cx="7980892" cy="4114800"/>
          </a:xfrm>
        </p:spPr>
      </p:sp>
      <p:sp>
        <p:nvSpPr>
          <p:cNvPr id="4" name="Text Placeholder 3"/>
          <p:cNvSpPr>
            <a:spLocks noGrp="1"/>
          </p:cNvSpPr>
          <p:nvPr>
            <p:ph type="body" sz="half" idx="2"/>
          </p:nvPr>
        </p:nvSpPr>
        <p:spPr>
          <a:xfrm>
            <a:off x="1171574" y="5410200"/>
            <a:ext cx="11020425" cy="1444625"/>
          </a:xfrm>
          <a:solidFill>
            <a:schemeClr val="accent3">
              <a:lumMod val="95000"/>
            </a:schemeClr>
          </a:solidFill>
          <a:ln>
            <a:solidFill>
              <a:schemeClr val="tx2">
                <a:lumMod val="40000"/>
                <a:lumOff val="60000"/>
              </a:schemeClr>
            </a:solidFill>
          </a:ln>
        </p:spPr>
        <p:txBody>
          <a:bodyPr/>
          <a:lstStyle/>
          <a:p>
            <a:r>
              <a:rPr lang="en-US" sz="2800" b="1" dirty="0">
                <a:solidFill>
                  <a:srgbClr val="0070C0"/>
                </a:solidFill>
                <a:latin typeface="AR CARTER" panose="02000000000000000000" pitchFamily="2" charset="0"/>
              </a:rPr>
              <a:t>When you find yourself feeling small, doubting yourself, being hard on yourself, and others, remind yourself:</a:t>
            </a:r>
          </a:p>
          <a:p>
            <a:pPr algn="ctr"/>
            <a:r>
              <a:rPr lang="en-US" sz="2400" b="1" dirty="0">
                <a:solidFill>
                  <a:srgbClr val="7030A0"/>
                </a:solidFill>
                <a:latin typeface="AR CARTER" panose="02000000000000000000" pitchFamily="2" charset="0"/>
              </a:rPr>
              <a:t>You are braver than you think, stronger than you can imagine.</a:t>
            </a:r>
          </a:p>
        </p:txBody>
      </p:sp>
      <p:pic>
        <p:nvPicPr>
          <p:cNvPr id="4101" name="Picture 5" descr="C:\Users\Owner\AppData\Local\Microsoft\Windows\INetCache\IE\WOAWXKGG\Cat_and_lio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4025" y="0"/>
            <a:ext cx="9886950"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16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2000"/>
                                        <p:tgtEl>
                                          <p:spTgt spid="4">
                                            <p:txEl>
                                              <p:pRg st="1" end="1"/>
                                            </p:txEl>
                                          </p:spTgt>
                                        </p:tgtEl>
                                      </p:cBhvr>
                                    </p:animEffect>
                                    <p:anim calcmode="lin" valueType="num">
                                      <p:cBhvr>
                                        <p:cTn id="15" dur="2000" fill="hold"/>
                                        <p:tgtEl>
                                          <p:spTgt spid="4">
                                            <p:txEl>
                                              <p:pRg st="1" end="1"/>
                                            </p:txEl>
                                          </p:spTgt>
                                        </p:tgtEl>
                                        <p:attrNameLst>
                                          <p:attrName>ppt_w</p:attrName>
                                        </p:attrNameLst>
                                      </p:cBhvr>
                                      <p:tavLst>
                                        <p:tav tm="0" fmla="#ppt_w*sin(2.5*pi*$)">
                                          <p:val>
                                            <p:fltVal val="0"/>
                                          </p:val>
                                        </p:tav>
                                        <p:tav tm="100000">
                                          <p:val>
                                            <p:fltVal val="1"/>
                                          </p:val>
                                        </p:tav>
                                      </p:tavLst>
                                    </p:anim>
                                    <p:anim calcmode="lin" valueType="num">
                                      <p:cBhvr>
                                        <p:cTn id="16" dur="2000" fill="hold"/>
                                        <p:tgtEl>
                                          <p:spTgt spid="4">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D3A09-AFDB-4F24-A8B5-0A6EA7194F6C}"/>
              </a:ext>
            </a:extLst>
          </p:cNvPr>
          <p:cNvSpPr>
            <a:spLocks noGrp="1"/>
          </p:cNvSpPr>
          <p:nvPr>
            <p:ph type="title"/>
          </p:nvPr>
        </p:nvSpPr>
        <p:spPr>
          <a:solidFill>
            <a:schemeClr val="accent4"/>
          </a:solidFill>
          <a:ln>
            <a:solidFill>
              <a:srgbClr val="FFFF00"/>
            </a:solidFill>
          </a:ln>
        </p:spPr>
        <p:txBody>
          <a:bodyPr>
            <a:normAutofit/>
          </a:bodyPr>
          <a:lstStyle/>
          <a:p>
            <a:pPr algn="ctr"/>
            <a:r>
              <a:rPr lang="en-US" sz="5400" b="1" dirty="0">
                <a:solidFill>
                  <a:srgbClr val="C00000"/>
                </a:solidFill>
                <a:latin typeface="Chiller" panose="04020404031007020602" pitchFamily="82" charset="0"/>
              </a:rPr>
              <a:t>CHOICES</a:t>
            </a:r>
          </a:p>
        </p:txBody>
      </p:sp>
      <p:sp>
        <p:nvSpPr>
          <p:cNvPr id="4" name="Text Placeholder 3">
            <a:extLst>
              <a:ext uri="{FF2B5EF4-FFF2-40B4-BE49-F238E27FC236}">
                <a16:creationId xmlns:a16="http://schemas.microsoft.com/office/drawing/2014/main" id="{8C87D229-525B-49E7-A088-7B092CA33499}"/>
              </a:ext>
            </a:extLst>
          </p:cNvPr>
          <p:cNvSpPr>
            <a:spLocks noGrp="1"/>
          </p:cNvSpPr>
          <p:nvPr>
            <p:ph type="body" sz="half" idx="2"/>
          </p:nvPr>
        </p:nvSpPr>
        <p:spPr>
          <a:xfrm>
            <a:off x="365760" y="2531444"/>
            <a:ext cx="4543124" cy="3869356"/>
          </a:xfrm>
          <a:solidFill>
            <a:srgbClr val="FFFF00"/>
          </a:solidFill>
        </p:spPr>
        <p:txBody>
          <a:bodyPr>
            <a:normAutofit lnSpcReduction="10000"/>
          </a:bodyPr>
          <a:lstStyle/>
          <a:p>
            <a:pPr algn="ctr"/>
            <a:r>
              <a:rPr lang="en-US" sz="6000" b="1" dirty="0">
                <a:solidFill>
                  <a:srgbClr val="7030A0"/>
                </a:solidFill>
                <a:latin typeface="Chiller" panose="04020404031007020602" pitchFamily="82" charset="0"/>
              </a:rPr>
              <a:t>Make us so MUCH MORE</a:t>
            </a:r>
          </a:p>
          <a:p>
            <a:pPr algn="ctr"/>
            <a:r>
              <a:rPr lang="en-US" sz="6000" b="1" dirty="0">
                <a:solidFill>
                  <a:srgbClr val="7030A0"/>
                </a:solidFill>
                <a:latin typeface="Chiller" panose="04020404031007020602" pitchFamily="82" charset="0"/>
              </a:rPr>
              <a:t>than OUR </a:t>
            </a:r>
          </a:p>
          <a:p>
            <a:pPr algn="ctr"/>
            <a:r>
              <a:rPr lang="en-US" sz="6000" b="1" dirty="0">
                <a:solidFill>
                  <a:srgbClr val="7030A0"/>
                </a:solidFill>
                <a:latin typeface="Chiller" panose="04020404031007020602" pitchFamily="82" charset="0"/>
              </a:rPr>
              <a:t>ACEs SCORES</a:t>
            </a:r>
          </a:p>
          <a:p>
            <a:pPr algn="ctr"/>
            <a:r>
              <a:rPr lang="en-US" sz="2800" b="1" dirty="0">
                <a:solidFill>
                  <a:srgbClr val="C00000"/>
                </a:solidFill>
                <a:latin typeface="Chiller" panose="04020404031007020602" pitchFamily="82" charset="0"/>
              </a:rPr>
              <a:t>                www.hollyelissabruno.com</a:t>
            </a:r>
          </a:p>
        </p:txBody>
      </p:sp>
      <p:pic>
        <p:nvPicPr>
          <p:cNvPr id="7" name="Picture Placeholder 6">
            <a:extLst>
              <a:ext uri="{FF2B5EF4-FFF2-40B4-BE49-F238E27FC236}">
                <a16:creationId xmlns:a16="http://schemas.microsoft.com/office/drawing/2014/main" id="{B8A85E1A-575A-41A1-94C3-AF1A6A09726E}"/>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8388" b="18388"/>
          <a:stretch>
            <a:fillRect/>
          </a:stretch>
        </p:blipFill>
        <p:spPr>
          <a:xfrm>
            <a:off x="5183188" y="997050"/>
            <a:ext cx="6172200" cy="4873625"/>
          </a:xfrm>
        </p:spPr>
      </p:pic>
      <p:sp>
        <p:nvSpPr>
          <p:cNvPr id="8" name="TextBox 7">
            <a:extLst>
              <a:ext uri="{FF2B5EF4-FFF2-40B4-BE49-F238E27FC236}">
                <a16:creationId xmlns:a16="http://schemas.microsoft.com/office/drawing/2014/main" id="{881325AC-5536-4640-86E2-4CE85439213E}"/>
              </a:ext>
            </a:extLst>
          </p:cNvPr>
          <p:cNvSpPr txBox="1"/>
          <p:nvPr/>
        </p:nvSpPr>
        <p:spPr>
          <a:xfrm>
            <a:off x="5183188" y="5861050"/>
            <a:ext cx="61722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www.melissasbargains.com/diy-halloween-costumes-super-heroes-and-a-pink-owl/"/>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s://creativecommons.org/licenses/by-nc-nd/3.0/"/>
              </a:rPr>
              <a:t>CC BY-NC-ND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69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4">
                                            <p:txEl>
                                              <p:pRg st="1" end="1"/>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4">
                                            <p:txEl>
                                              <p:pRg st="0" end="0"/>
                                            </p:txEl>
                                          </p:spTgt>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4">
                                            <p:txEl>
                                              <p:pRg st="2" end="2"/>
                                            </p:txEl>
                                          </p:spTgt>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4">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1266" b="1266"/>
          <a:stretch>
            <a:fillRect/>
          </a:stretch>
        </p:blipFill>
        <p:spPr/>
      </p:pic>
      <p:sp>
        <p:nvSpPr>
          <p:cNvPr id="3" name="Title 2"/>
          <p:cNvSpPr>
            <a:spLocks noGrp="1"/>
          </p:cNvSpPr>
          <p:nvPr>
            <p:ph type="title"/>
          </p:nvPr>
        </p:nvSpPr>
        <p:spPr>
          <a:xfrm>
            <a:off x="130628" y="357050"/>
            <a:ext cx="4293325" cy="888275"/>
          </a:xfrm>
          <a:solidFill>
            <a:srgbClr val="0070C0"/>
          </a:solidFill>
        </p:spPr>
        <p:txBody>
          <a:bodyPr>
            <a:normAutofit/>
          </a:bodyPr>
          <a:lstStyle/>
          <a:p>
            <a:pPr algn="ctr"/>
            <a:r>
              <a:rPr lang="en-US" b="1" dirty="0">
                <a:solidFill>
                  <a:srgbClr val="FFFF00"/>
                </a:solidFill>
              </a:rPr>
              <a:t>Translating trauma’s harsh legacy into healing</a:t>
            </a:r>
          </a:p>
        </p:txBody>
      </p:sp>
      <p:sp>
        <p:nvSpPr>
          <p:cNvPr id="4" name="Text Placeholder 3"/>
          <p:cNvSpPr>
            <a:spLocks noGrp="1"/>
          </p:cNvSpPr>
          <p:nvPr>
            <p:ph type="body" sz="quarter" idx="13"/>
          </p:nvPr>
        </p:nvSpPr>
        <p:spPr>
          <a:xfrm>
            <a:off x="836023" y="1402080"/>
            <a:ext cx="2832826" cy="5227320"/>
          </a:xfrm>
          <a:solidFill>
            <a:schemeClr val="bg1">
              <a:lumMod val="95000"/>
            </a:schemeClr>
          </a:solidFill>
          <a:ln>
            <a:solidFill>
              <a:srgbClr val="0070C0"/>
            </a:solidFill>
          </a:ln>
        </p:spPr>
        <p:txBody>
          <a:bodyPr>
            <a:normAutofit lnSpcReduction="10000"/>
          </a:bodyPr>
          <a:lstStyle/>
          <a:p>
            <a:pPr marL="457200" indent="-457200">
              <a:buFont typeface="Wingdings" panose="05000000000000000000" pitchFamily="2" charset="2"/>
              <a:buChar char="v"/>
            </a:pPr>
            <a:r>
              <a:rPr lang="en-US" sz="2800" dirty="0">
                <a:solidFill>
                  <a:srgbClr val="FF0000"/>
                </a:solidFill>
                <a:latin typeface="AR CHRISTY" panose="02000000000000000000" pitchFamily="2" charset="0"/>
              </a:rPr>
              <a:t>Become our best selves</a:t>
            </a:r>
          </a:p>
          <a:p>
            <a:pPr marL="457200" indent="-457200">
              <a:buFont typeface="Wingdings" panose="05000000000000000000" pitchFamily="2" charset="2"/>
              <a:buChar char="v"/>
            </a:pPr>
            <a:r>
              <a:rPr lang="en-US" sz="2800" dirty="0">
                <a:solidFill>
                  <a:srgbClr val="FF0000"/>
                </a:solidFill>
                <a:latin typeface="AR CHRISTY" panose="02000000000000000000" pitchFamily="2" charset="0"/>
              </a:rPr>
              <a:t>Embrace our difficulties</a:t>
            </a:r>
          </a:p>
          <a:p>
            <a:pPr marL="457200" indent="-457200">
              <a:buFont typeface="Wingdings" panose="05000000000000000000" pitchFamily="2" charset="2"/>
              <a:buChar char="v"/>
            </a:pPr>
            <a:r>
              <a:rPr lang="en-US" sz="2800" dirty="0">
                <a:solidFill>
                  <a:srgbClr val="FF0000"/>
                </a:solidFill>
                <a:latin typeface="AR CHRISTY" panose="02000000000000000000" pitchFamily="2" charset="0"/>
              </a:rPr>
              <a:t>Love the unlovable in ourselves &amp; others</a:t>
            </a:r>
          </a:p>
          <a:p>
            <a:pPr marL="457200" lvl="0" indent="-457200">
              <a:buClr>
                <a:srgbClr val="61625E"/>
              </a:buClr>
              <a:buFont typeface="Wingdings" panose="05000000000000000000" pitchFamily="2" charset="2"/>
              <a:buChar char="v"/>
            </a:pPr>
            <a:r>
              <a:rPr lang="en-US" sz="2600" dirty="0">
                <a:solidFill>
                  <a:srgbClr val="FF0000"/>
                </a:solidFill>
                <a:latin typeface="AR CHRISTY" panose="02000000000000000000" pitchFamily="2" charset="0"/>
              </a:rPr>
              <a:t>Connect to joy, beauty and one another</a:t>
            </a:r>
          </a:p>
          <a:p>
            <a:pPr marL="457200" indent="-457200">
              <a:buFont typeface="Wingdings" panose="05000000000000000000" pitchFamily="2" charset="2"/>
              <a:buChar char="v"/>
            </a:pPr>
            <a:endParaRPr lang="en-US" sz="2800" dirty="0">
              <a:solidFill>
                <a:srgbClr val="FF0000"/>
              </a:solidFill>
              <a:latin typeface="AR CHRISTY" panose="02000000000000000000" pitchFamily="2" charset="0"/>
            </a:endParaRPr>
          </a:p>
        </p:txBody>
      </p:sp>
    </p:spTree>
    <p:extLst>
      <p:ext uri="{BB962C8B-B14F-4D97-AF65-F5344CB8AC3E}">
        <p14:creationId xmlns:p14="http://schemas.microsoft.com/office/powerpoint/2010/main" val="305393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nodeType="clickEffect">
                                  <p:stCondLst>
                                    <p:cond delay="0"/>
                                  </p:stCondLst>
                                  <p:childTnLst>
                                    <p:animRot by="21600000">
                                      <p:cBhvr>
                                        <p:cTn id="24" dur="2000" fill="hold"/>
                                        <p:tgtEl>
                                          <p:spTgt spid="4">
                                            <p:txEl>
                                              <p:pRg st="0" end="0"/>
                                            </p:txEl>
                                          </p:spTgt>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8" presetClass="emph" presetSubtype="0" fill="hold" nodeType="clickEffect">
                                  <p:stCondLst>
                                    <p:cond delay="0"/>
                                  </p:stCondLst>
                                  <p:childTnLst>
                                    <p:animRot by="21600000">
                                      <p:cBhvr>
                                        <p:cTn id="28" dur="2000" fill="hold"/>
                                        <p:tgtEl>
                                          <p:spTgt spid="4">
                                            <p:txEl>
                                              <p:pRg st="1" end="1"/>
                                            </p:txEl>
                                          </p:spTgt>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8" presetClass="emph" presetSubtype="0" fill="hold" nodeType="clickEffect">
                                  <p:stCondLst>
                                    <p:cond delay="0"/>
                                  </p:stCondLst>
                                  <p:childTnLst>
                                    <p:animRot by="21600000">
                                      <p:cBhvr>
                                        <p:cTn id="32" dur="2000" fill="hold"/>
                                        <p:tgtEl>
                                          <p:spTgt spid="4">
                                            <p:txEl>
                                              <p:pRg st="2" end="2"/>
                                            </p:txEl>
                                          </p:spTgt>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8" presetClass="emph" presetSubtype="0" fill="hold" nodeType="clickEffect">
                                  <p:stCondLst>
                                    <p:cond delay="0"/>
                                  </p:stCondLst>
                                  <p:childTnLst>
                                    <p:animRot by="21600000">
                                      <p:cBhvr>
                                        <p:cTn id="36" dur="2000" fill="hold"/>
                                        <p:tgtEl>
                                          <p:spTgt spid="4">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74CAAE-B838-4E2C-A61F-D9FD3A75DF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337" y="0"/>
            <a:ext cx="5828097" cy="6858000"/>
          </a:xfrm>
          <a:prstGeom prst="rect">
            <a:avLst/>
          </a:prstGeom>
        </p:spPr>
      </p:pic>
    </p:spTree>
    <p:extLst>
      <p:ext uri="{BB962C8B-B14F-4D97-AF65-F5344CB8AC3E}">
        <p14:creationId xmlns:p14="http://schemas.microsoft.com/office/powerpoint/2010/main" val="24229843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73CAC1-8F43-477C-91C1-B65D7A68E5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002" y="0"/>
            <a:ext cx="5513996" cy="6858000"/>
          </a:xfrm>
          <a:prstGeom prst="rect">
            <a:avLst/>
          </a:prstGeom>
        </p:spPr>
      </p:pic>
    </p:spTree>
    <p:extLst>
      <p:ext uri="{BB962C8B-B14F-4D97-AF65-F5344CB8AC3E}">
        <p14:creationId xmlns:p14="http://schemas.microsoft.com/office/powerpoint/2010/main" val="11839360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F20630-7267-4500-8136-DB2887ADE3A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82880" y="217170"/>
            <a:ext cx="11898630" cy="7383780"/>
          </a:xfrm>
          <a:prstGeom prst="rect">
            <a:avLst/>
          </a:prstGeom>
        </p:spPr>
      </p:pic>
      <p:sp>
        <p:nvSpPr>
          <p:cNvPr id="4" name="TextBox 3">
            <a:extLst>
              <a:ext uri="{FF2B5EF4-FFF2-40B4-BE49-F238E27FC236}">
                <a16:creationId xmlns:a16="http://schemas.microsoft.com/office/drawing/2014/main" id="{C4FE534B-9842-47B9-9FBA-4C728A406197}"/>
              </a:ext>
            </a:extLst>
          </p:cNvPr>
          <p:cNvSpPr txBox="1"/>
          <p:nvPr/>
        </p:nvSpPr>
        <p:spPr>
          <a:xfrm>
            <a:off x="182880" y="5334000"/>
            <a:ext cx="1189863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entury Gothic"/>
                <a:ea typeface="+mn-ea"/>
                <a:cs typeface="+mn-cs"/>
                <a:hlinkClick r:id="rId3" tooltip="http://16quotes.com/love-comes-to-those-who-still-hope/"/>
              </a:rPr>
              <a:t>This Photo</a:t>
            </a:r>
            <a:r>
              <a:rPr kumimoji="0" lang="en-US" sz="900" b="0" i="0" u="none" strike="noStrike" kern="1200" cap="none" spc="0" normalizeH="0" baseline="0" noProof="0">
                <a:ln>
                  <a:noFill/>
                </a:ln>
                <a:solidFill>
                  <a:srgbClr val="000000"/>
                </a:solidFill>
                <a:effectLst/>
                <a:uLnTx/>
                <a:uFillTx/>
                <a:latin typeface="Century Gothic"/>
                <a:ea typeface="+mn-ea"/>
                <a:cs typeface="+mn-cs"/>
              </a:rPr>
              <a:t> by Unknown Author is licensed under </a:t>
            </a:r>
            <a:r>
              <a:rPr kumimoji="0" lang="en-US" sz="900" b="0" i="0" u="none" strike="noStrike" kern="1200" cap="none" spc="0" normalizeH="0" baseline="0" noProof="0">
                <a:ln>
                  <a:noFill/>
                </a:ln>
                <a:solidFill>
                  <a:srgbClr val="000000"/>
                </a:solidFill>
                <a:effectLst/>
                <a:uLnTx/>
                <a:uFillTx/>
                <a:latin typeface="Century Gothic"/>
                <a:ea typeface="+mn-ea"/>
                <a:cs typeface="+mn-cs"/>
                <a:hlinkClick r:id="rId4" tooltip="https://creativecommons.org/licenses/by-nd/3.0/"/>
              </a:rPr>
              <a:t>CC BY-ND</a:t>
            </a:r>
            <a:endParaRPr kumimoji="0" lang="en-US" sz="900" b="0" i="0" u="none" strike="noStrike" kern="1200" cap="none" spc="0" normalizeH="0" baseline="0" noProof="0">
              <a:ln>
                <a:noFill/>
              </a:ln>
              <a:solidFill>
                <a:srgbClr val="000000"/>
              </a:solidFill>
              <a:effectLst/>
              <a:uLnTx/>
              <a:uFillTx/>
              <a:latin typeface="Century Gothic"/>
              <a:ea typeface="+mn-ea"/>
              <a:cs typeface="+mn-cs"/>
            </a:endParaRPr>
          </a:p>
        </p:txBody>
      </p:sp>
    </p:spTree>
    <p:extLst>
      <p:ext uri="{BB962C8B-B14F-4D97-AF65-F5344CB8AC3E}">
        <p14:creationId xmlns:p14="http://schemas.microsoft.com/office/powerpoint/2010/main" val="1882920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ctrTitle"/>
          </p:nvPr>
        </p:nvSpPr>
        <p:spPr>
          <a:xfrm>
            <a:off x="884902" y="1561108"/>
            <a:ext cx="10707329" cy="923330"/>
          </a:xfrm>
        </p:spPr>
        <p:txBody>
          <a:bodyPr/>
          <a:lstStyle/>
          <a:p>
            <a:pPr algn="ctr" eaLnBrk="1" hangingPunct="1"/>
            <a:r>
              <a:rPr lang="en-US" altLang="en-US" sz="5400" dirty="0">
                <a:latin typeface="Harrington" panose="04040505050A02020702" pitchFamily="82" charset="0"/>
              </a:rPr>
              <a:t>In closing </a:t>
            </a:r>
          </a:p>
        </p:txBody>
      </p:sp>
      <p:sp>
        <p:nvSpPr>
          <p:cNvPr id="38915" name="Rectangle 3"/>
          <p:cNvSpPr>
            <a:spLocks noGrp="1" noChangeArrowheads="1"/>
          </p:cNvSpPr>
          <p:nvPr>
            <p:ph type="subTitle" idx="1"/>
          </p:nvPr>
        </p:nvSpPr>
        <p:spPr>
          <a:xfrm>
            <a:off x="1555751" y="3886200"/>
            <a:ext cx="8534400" cy="2686050"/>
          </a:xfrm>
          <a:solidFill>
            <a:schemeClr val="accent1">
              <a:lumMod val="60000"/>
              <a:lumOff val="40000"/>
            </a:schemeClr>
          </a:solidFill>
        </p:spPr>
        <p:txBody>
          <a:bodyPr/>
          <a:lstStyle/>
          <a:p>
            <a:pPr marL="457200" indent="-457200" eaLnBrk="1" hangingPunct="1">
              <a:buFont typeface="Arial" panose="020B0604020202020204" pitchFamily="34" charset="0"/>
              <a:buChar char="•"/>
              <a:defRPr/>
            </a:pPr>
            <a:r>
              <a:rPr lang="en-US" sz="3200" dirty="0">
                <a:solidFill>
                  <a:srgbClr val="FFFF00"/>
                </a:solidFill>
              </a:rPr>
              <a:t>What touched your heart?</a:t>
            </a:r>
          </a:p>
          <a:p>
            <a:pPr marL="457200" indent="-457200" eaLnBrk="1" hangingPunct="1">
              <a:buFont typeface="Arial" panose="020B0604020202020204" pitchFamily="34" charset="0"/>
              <a:buChar char="•"/>
              <a:defRPr/>
            </a:pPr>
            <a:r>
              <a:rPr lang="en-US" sz="3200" dirty="0">
                <a:solidFill>
                  <a:srgbClr val="FFFF00"/>
                </a:solidFill>
              </a:rPr>
              <a:t>Challenged your brain?</a:t>
            </a:r>
          </a:p>
          <a:p>
            <a:pPr marL="457200" indent="-457200" eaLnBrk="1" hangingPunct="1">
              <a:buFont typeface="Arial" panose="020B0604020202020204" pitchFamily="34" charset="0"/>
              <a:buChar char="•"/>
              <a:defRPr/>
            </a:pPr>
            <a:r>
              <a:rPr lang="en-US" sz="3200" dirty="0">
                <a:solidFill>
                  <a:srgbClr val="FFFF00"/>
                </a:solidFill>
              </a:rPr>
              <a:t>Offers you hope?</a:t>
            </a:r>
          </a:p>
          <a:p>
            <a:pPr marL="457200" indent="-457200" eaLnBrk="1" hangingPunct="1">
              <a:buFont typeface="Arial" panose="020B0604020202020204" pitchFamily="34" charset="0"/>
              <a:buChar char="•"/>
              <a:defRPr/>
            </a:pPr>
            <a:r>
              <a:rPr lang="en-US" sz="3200" dirty="0">
                <a:solidFill>
                  <a:srgbClr val="FFFF00"/>
                </a:solidFill>
              </a:rPr>
              <a:t>Makes you laugh (especially at yourself)?</a:t>
            </a:r>
          </a:p>
        </p:txBody>
      </p:sp>
    </p:spTree>
    <p:extLst>
      <p:ext uri="{BB962C8B-B14F-4D97-AF65-F5344CB8AC3E}">
        <p14:creationId xmlns:p14="http://schemas.microsoft.com/office/powerpoint/2010/main" val="39407428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wheel(1)">
                                      <p:cBhvr>
                                        <p:cTn id="7" dur="2000"/>
                                        <p:tgtEl>
                                          <p:spTgt spid="389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8915">
                                            <p:txEl>
                                              <p:pRg st="1" end="1"/>
                                            </p:txEl>
                                          </p:spTgt>
                                        </p:tgtEl>
                                        <p:attrNameLst>
                                          <p:attrName>style.visibility</p:attrName>
                                        </p:attrNameLst>
                                      </p:cBhvr>
                                      <p:to>
                                        <p:strVal val="visible"/>
                                      </p:to>
                                    </p:set>
                                    <p:animEffect transition="in" filter="wheel(1)">
                                      <p:cBhvr>
                                        <p:cTn id="12" dur="2000"/>
                                        <p:tgtEl>
                                          <p:spTgt spid="389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8915">
                                            <p:txEl>
                                              <p:pRg st="2" end="2"/>
                                            </p:txEl>
                                          </p:spTgt>
                                        </p:tgtEl>
                                        <p:attrNameLst>
                                          <p:attrName>style.visibility</p:attrName>
                                        </p:attrNameLst>
                                      </p:cBhvr>
                                      <p:to>
                                        <p:strVal val="visible"/>
                                      </p:to>
                                    </p:set>
                                    <p:animEffect transition="in" filter="wheel(1)">
                                      <p:cBhvr>
                                        <p:cTn id="17" dur="2000"/>
                                        <p:tgtEl>
                                          <p:spTgt spid="389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8915">
                                            <p:txEl>
                                              <p:pRg st="3" end="3"/>
                                            </p:txEl>
                                          </p:spTgt>
                                        </p:tgtEl>
                                        <p:attrNameLst>
                                          <p:attrName>style.visibility</p:attrName>
                                        </p:attrNameLst>
                                      </p:cBhvr>
                                      <p:to>
                                        <p:strVal val="visible"/>
                                      </p:to>
                                    </p:set>
                                    <p:animEffect transition="in" filter="wheel(1)">
                                      <p:cBhvr>
                                        <p:cTn id="22" dur="2000"/>
                                        <p:tgtEl>
                                          <p:spTgt spid="389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3ED01-CBF8-4368-A746-16E8AAF78589}"/>
              </a:ext>
            </a:extLst>
          </p:cNvPr>
          <p:cNvSpPr>
            <a:spLocks noGrp="1"/>
          </p:cNvSpPr>
          <p:nvPr>
            <p:ph type="title"/>
          </p:nvPr>
        </p:nvSpPr>
        <p:spPr>
          <a:xfrm>
            <a:off x="1205713" y="-89211"/>
            <a:ext cx="3566312" cy="1975763"/>
          </a:xfrm>
          <a:solidFill>
            <a:srgbClr val="7030A0"/>
          </a:solidFill>
        </p:spPr>
        <p:txBody>
          <a:bodyPr>
            <a:normAutofit/>
          </a:bodyPr>
          <a:lstStyle/>
          <a:p>
            <a:pPr algn="ctr"/>
            <a:r>
              <a:rPr lang="en-US" sz="7200" b="1" dirty="0">
                <a:solidFill>
                  <a:srgbClr val="FFFF00"/>
                </a:solidFill>
                <a:latin typeface="Papyrus" panose="03070502060502030205" pitchFamily="66" charset="0"/>
              </a:rPr>
              <a:t>Are you</a:t>
            </a:r>
          </a:p>
        </p:txBody>
      </p:sp>
      <p:sp>
        <p:nvSpPr>
          <p:cNvPr id="4" name="Text Placeholder 3">
            <a:extLst>
              <a:ext uri="{FF2B5EF4-FFF2-40B4-BE49-F238E27FC236}">
                <a16:creationId xmlns:a16="http://schemas.microsoft.com/office/drawing/2014/main" id="{C2571A59-BB9A-4D79-8239-6976BFFB6282}"/>
              </a:ext>
            </a:extLst>
          </p:cNvPr>
          <p:cNvSpPr>
            <a:spLocks noGrp="1"/>
          </p:cNvSpPr>
          <p:nvPr>
            <p:ph type="body" sz="half" idx="2"/>
          </p:nvPr>
        </p:nvSpPr>
        <p:spPr>
          <a:xfrm>
            <a:off x="131546" y="1975763"/>
            <a:ext cx="4640479" cy="4882237"/>
          </a:xfrm>
          <a:solidFill>
            <a:srgbClr val="FF0000"/>
          </a:solidFill>
        </p:spPr>
        <p:txBody>
          <a:bodyPr>
            <a:normAutofit fontScale="55000" lnSpcReduction="20000"/>
          </a:bodyPr>
          <a:lstStyle/>
          <a:p>
            <a:pPr algn="ctr"/>
            <a:endParaRPr lang="en-US" sz="9600" b="1" dirty="0">
              <a:solidFill>
                <a:srgbClr val="7030A0"/>
              </a:solidFill>
              <a:latin typeface="Chiller" panose="04020404031007020602" pitchFamily="82" charset="0"/>
            </a:endParaRPr>
          </a:p>
          <a:p>
            <a:pPr algn="ctr"/>
            <a:r>
              <a:rPr lang="en-US" sz="9600" b="1" dirty="0">
                <a:solidFill>
                  <a:srgbClr val="7030A0"/>
                </a:solidFill>
                <a:latin typeface="Papyrus" panose="03070502060502030205" pitchFamily="66" charset="0"/>
              </a:rPr>
              <a:t>READY?</a:t>
            </a:r>
          </a:p>
          <a:p>
            <a:pPr algn="ctr"/>
            <a:r>
              <a:rPr lang="en-US" sz="9600" b="1" dirty="0">
                <a:solidFill>
                  <a:srgbClr val="7030A0"/>
                </a:solidFill>
                <a:latin typeface="Papyrus" panose="03070502060502030205" pitchFamily="66" charset="0"/>
              </a:rPr>
              <a:t>Hair toss</a:t>
            </a:r>
          </a:p>
          <a:p>
            <a:pPr algn="ctr"/>
            <a:r>
              <a:rPr lang="en-US" sz="9600" b="1" dirty="0">
                <a:solidFill>
                  <a:srgbClr val="7030A0"/>
                </a:solidFill>
                <a:latin typeface="Papyrus" panose="03070502060502030205" pitchFamily="66" charset="0"/>
              </a:rPr>
              <a:t>Check my nails</a:t>
            </a:r>
          </a:p>
          <a:p>
            <a:pPr algn="ctr"/>
            <a:r>
              <a:rPr lang="en-US" sz="9600" b="1" dirty="0">
                <a:solidFill>
                  <a:srgbClr val="7030A0"/>
                </a:solidFill>
                <a:latin typeface="Papyrus" panose="03070502060502030205" pitchFamily="66" charset="0"/>
              </a:rPr>
              <a:t>Baby, how you feeling?</a:t>
            </a:r>
          </a:p>
          <a:p>
            <a:pPr algn="ctr"/>
            <a:r>
              <a:rPr lang="en-US" sz="6000" b="1" dirty="0">
                <a:solidFill>
                  <a:srgbClr val="66FFCC"/>
                </a:solidFill>
                <a:latin typeface="Papyrus" panose="03070502060502030205" pitchFamily="66" charset="0"/>
              </a:rPr>
              <a:t>Groan or Hooray?</a:t>
            </a:r>
            <a:endParaRPr lang="en-US" sz="10900" b="1" dirty="0">
              <a:solidFill>
                <a:srgbClr val="66FFCC"/>
              </a:solidFill>
              <a:latin typeface="Papyrus" panose="03070502060502030205" pitchFamily="66" charset="0"/>
            </a:endParaRPr>
          </a:p>
        </p:txBody>
      </p:sp>
      <p:sp>
        <p:nvSpPr>
          <p:cNvPr id="7" name="TextBox 6">
            <a:extLst>
              <a:ext uri="{FF2B5EF4-FFF2-40B4-BE49-F238E27FC236}">
                <a16:creationId xmlns:a16="http://schemas.microsoft.com/office/drawing/2014/main" id="{6DA9E9DD-D341-4BB3-807B-A4F28C3D3258}"/>
              </a:ext>
            </a:extLst>
          </p:cNvPr>
          <p:cNvSpPr txBox="1"/>
          <p:nvPr/>
        </p:nvSpPr>
        <p:spPr>
          <a:xfrm>
            <a:off x="5183187" y="5861050"/>
            <a:ext cx="687726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hlinkClick r:id="rId2" tooltip="http://english.stackexchange.com/questions/272237/when-a-car-on-the-edge-of-a-cliff-slides-toward-the-precipice-shortly-and-then-s"/>
              </a:rPr>
              <a:t>This Photo</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by Unknown Author is licensed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under</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3" tooltip="https://creativecommons.org/licenses/by-sa/3.0/"/>
              </a:rPr>
              <a:t>C</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hlinkClick r:id="rId3" tooltip="https://creativecommons.org/licenses/by-sa/3.0/"/>
              </a:rPr>
              <a:t> BY-SA</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Placeholder 12">
            <a:extLst>
              <a:ext uri="{FF2B5EF4-FFF2-40B4-BE49-F238E27FC236}">
                <a16:creationId xmlns:a16="http://schemas.microsoft.com/office/drawing/2014/main" id="{20DA243D-C3A8-4323-8DD6-3FD77871D896}"/>
              </a:ext>
            </a:extLst>
          </p:cNvPr>
          <p:cNvPicPr>
            <a:picLocks noGrp="1" noChangeAspect="1"/>
          </p:cNvPicPr>
          <p:nvPr>
            <p:ph type="pic"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20390" b="20390"/>
          <a:stretch>
            <a:fillRect/>
          </a:stretch>
        </p:blipFill>
        <p:spPr>
          <a:xfrm>
            <a:off x="4772025" y="0"/>
            <a:ext cx="7419975" cy="6857999"/>
          </a:xfrm>
        </p:spPr>
      </p:pic>
      <p:sp>
        <p:nvSpPr>
          <p:cNvPr id="14" name="TextBox 13">
            <a:extLst>
              <a:ext uri="{FF2B5EF4-FFF2-40B4-BE49-F238E27FC236}">
                <a16:creationId xmlns:a16="http://schemas.microsoft.com/office/drawing/2014/main" id="{CBBAD43A-EAC5-40C7-A540-9099CC3432FE}"/>
              </a:ext>
            </a:extLst>
          </p:cNvPr>
          <p:cNvSpPr txBox="1"/>
          <p:nvPr/>
        </p:nvSpPr>
        <p:spPr>
          <a:xfrm>
            <a:off x="5888254" y="5408662"/>
            <a:ext cx="61722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5" tooltip="https://www.flickr.com/photos/volcheka/8591605060/"/>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6" tooltip="https://creativecommons.org/licenses/by-nc-sa/3.0/"/>
              </a:rPr>
              <a:t>CC BY-SA-NC</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1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
                                            <p:txEl>
                                              <p:pRg st="1" end="1"/>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4">
                                            <p:txEl>
                                              <p:pRg st="2" end="2"/>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4">
                                            <p:txEl>
                                              <p:pRg st="3" end="3"/>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2000" fill="hold"/>
                                        <p:tgtEl>
                                          <p:spTgt spid="4">
                                            <p:txEl>
                                              <p:pRg st="4" end="4"/>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4">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77074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74833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81BFD-14C8-4331-9540-DA60C1EA6997}"/>
              </a:ext>
            </a:extLst>
          </p:cNvPr>
          <p:cNvSpPr>
            <a:spLocks noGrp="1"/>
          </p:cNvSpPr>
          <p:nvPr>
            <p:ph type="title"/>
          </p:nvPr>
        </p:nvSpPr>
        <p:spPr>
          <a:xfrm>
            <a:off x="108155" y="66675"/>
            <a:ext cx="10176387" cy="2725686"/>
          </a:xfrm>
          <a:solidFill>
            <a:srgbClr val="002060"/>
          </a:solidFill>
        </p:spPr>
        <p:txBody>
          <a:bodyPr/>
          <a:lstStyle/>
          <a:p>
            <a:pPr algn="l"/>
            <a:r>
              <a:rPr lang="en-US" sz="3600" dirty="0">
                <a:solidFill>
                  <a:schemeClr val="tx2"/>
                </a:solidFill>
              </a:rPr>
              <a:t>a. What do frightened children</a:t>
            </a:r>
            <a:br>
              <a:rPr lang="en-US" sz="3600" dirty="0">
                <a:solidFill>
                  <a:schemeClr val="tx2"/>
                </a:solidFill>
              </a:rPr>
            </a:br>
            <a:r>
              <a:rPr lang="en-US" sz="3600" dirty="0">
                <a:solidFill>
                  <a:schemeClr val="tx2"/>
                </a:solidFill>
              </a:rPr>
              <a:t>need most from adults?</a:t>
            </a:r>
            <a:br>
              <a:rPr lang="en-US" sz="3600" dirty="0">
                <a:solidFill>
                  <a:schemeClr val="tx2"/>
                </a:solidFill>
              </a:rPr>
            </a:br>
            <a:br>
              <a:rPr lang="en-US" sz="3600" dirty="0">
                <a:solidFill>
                  <a:schemeClr val="tx2"/>
                </a:solidFill>
              </a:rPr>
            </a:br>
            <a:r>
              <a:rPr lang="en-US" sz="3600" dirty="0">
                <a:solidFill>
                  <a:schemeClr val="tx2"/>
                </a:solidFill>
              </a:rPr>
              <a:t>b. What do “at wits’ end” teachers and providers need most not to give up?</a:t>
            </a:r>
          </a:p>
        </p:txBody>
      </p:sp>
      <p:sp>
        <p:nvSpPr>
          <p:cNvPr id="3" name="Content Placeholder 2">
            <a:extLst>
              <a:ext uri="{FF2B5EF4-FFF2-40B4-BE49-F238E27FC236}">
                <a16:creationId xmlns:a16="http://schemas.microsoft.com/office/drawing/2014/main" id="{968C9A0C-00BA-47F6-A387-D0E45C964BD8}"/>
              </a:ext>
            </a:extLst>
          </p:cNvPr>
          <p:cNvSpPr>
            <a:spLocks noGrp="1"/>
          </p:cNvSpPr>
          <p:nvPr>
            <p:ph idx="1"/>
          </p:nvPr>
        </p:nvSpPr>
        <p:spPr>
          <a:xfrm>
            <a:off x="108155" y="2910348"/>
            <a:ext cx="10674145" cy="2576052"/>
          </a:xfrm>
          <a:solidFill>
            <a:schemeClr val="accent1">
              <a:lumMod val="60000"/>
              <a:lumOff val="40000"/>
            </a:schemeClr>
          </a:solidFill>
          <a:ln>
            <a:solidFill>
              <a:srgbClr val="66FFCC"/>
            </a:solidFill>
          </a:ln>
        </p:spPr>
        <p:txBody>
          <a:bodyPr/>
          <a:lstStyle/>
          <a:p>
            <a:pPr marL="514350" indent="-514350">
              <a:buFont typeface="+mj-lt"/>
              <a:buAutoNum type="arabicPeriod"/>
            </a:pPr>
            <a:r>
              <a:rPr lang="en-US" b="1" dirty="0">
                <a:solidFill>
                  <a:srgbClr val="7030A0"/>
                </a:solidFill>
              </a:rPr>
              <a:t>_____________________________</a:t>
            </a:r>
          </a:p>
          <a:p>
            <a:pPr marL="514350" indent="-514350">
              <a:buFont typeface="+mj-lt"/>
              <a:buAutoNum type="arabicPeriod"/>
            </a:pPr>
            <a:r>
              <a:rPr lang="en-US" b="1" dirty="0">
                <a:solidFill>
                  <a:srgbClr val="7030A0"/>
                </a:solidFill>
              </a:rPr>
              <a:t>_____________________________</a:t>
            </a:r>
          </a:p>
          <a:p>
            <a:pPr marL="514350" indent="-514350">
              <a:buFont typeface="+mj-lt"/>
              <a:buAutoNum type="arabicPeriod"/>
            </a:pPr>
            <a:r>
              <a:rPr lang="en-US" b="1" dirty="0">
                <a:solidFill>
                  <a:srgbClr val="7030A0"/>
                </a:solidFill>
              </a:rPr>
              <a:t>_____________________________</a:t>
            </a:r>
          </a:p>
        </p:txBody>
      </p:sp>
    </p:spTree>
    <p:extLst>
      <p:ext uri="{BB962C8B-B14F-4D97-AF65-F5344CB8AC3E}">
        <p14:creationId xmlns:p14="http://schemas.microsoft.com/office/powerpoint/2010/main" val="428545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ctrTitle"/>
          </p:nvPr>
        </p:nvSpPr>
        <p:spPr>
          <a:xfrm>
            <a:off x="2697163" y="1295400"/>
            <a:ext cx="7772400" cy="1189038"/>
          </a:xfrm>
        </p:spPr>
        <p:txBody>
          <a:bodyPr/>
          <a:lstStyle/>
          <a:p>
            <a:pPr eaLnBrk="1" hangingPunct="1"/>
            <a:r>
              <a:rPr lang="en-US" altLang="en-US"/>
              <a:t>Case studies</a:t>
            </a:r>
          </a:p>
        </p:txBody>
      </p:sp>
      <p:sp>
        <p:nvSpPr>
          <p:cNvPr id="38915" name="Rectangle 3"/>
          <p:cNvSpPr>
            <a:spLocks noGrp="1" noChangeArrowheads="1"/>
          </p:cNvSpPr>
          <p:nvPr>
            <p:ph type="subTitle" idx="1"/>
          </p:nvPr>
        </p:nvSpPr>
        <p:spPr>
          <a:xfrm>
            <a:off x="1555751" y="3886200"/>
            <a:ext cx="8534400" cy="2686050"/>
          </a:xfrm>
          <a:solidFill>
            <a:schemeClr val="accent1">
              <a:lumMod val="60000"/>
              <a:lumOff val="40000"/>
            </a:schemeClr>
          </a:solidFill>
        </p:spPr>
        <p:txBody>
          <a:bodyPr/>
          <a:lstStyle/>
          <a:p>
            <a:pPr marL="457200" indent="-457200" eaLnBrk="1" hangingPunct="1">
              <a:buFont typeface="Arial" panose="020B0604020202020204" pitchFamily="34" charset="0"/>
              <a:buChar char="•"/>
              <a:defRPr/>
            </a:pPr>
            <a:r>
              <a:rPr lang="en-US" sz="3200" dirty="0">
                <a:solidFill>
                  <a:srgbClr val="FFFF00"/>
                </a:solidFill>
              </a:rPr>
              <a:t>What’s right with each person, yourself?</a:t>
            </a:r>
          </a:p>
          <a:p>
            <a:pPr marL="457200" indent="-457200" eaLnBrk="1" hangingPunct="1">
              <a:buFont typeface="Arial" panose="020B0604020202020204" pitchFamily="34" charset="0"/>
              <a:buChar char="•"/>
              <a:defRPr/>
            </a:pPr>
            <a:r>
              <a:rPr lang="en-US" sz="3200" dirty="0">
                <a:solidFill>
                  <a:srgbClr val="FFFF00"/>
                </a:solidFill>
              </a:rPr>
              <a:t>What causes us to judge people harshly?</a:t>
            </a:r>
          </a:p>
          <a:p>
            <a:pPr marL="457200" indent="-457200" eaLnBrk="1" hangingPunct="1">
              <a:buFont typeface="Arial" panose="020B0604020202020204" pitchFamily="34" charset="0"/>
              <a:buChar char="•"/>
              <a:defRPr/>
            </a:pPr>
            <a:r>
              <a:rPr lang="en-US" sz="3200" dirty="0">
                <a:solidFill>
                  <a:srgbClr val="FFFF00"/>
                </a:solidFill>
              </a:rPr>
              <a:t>What helps us reboot our expectations?</a:t>
            </a:r>
          </a:p>
          <a:p>
            <a:pPr marL="457200" indent="-457200" eaLnBrk="1" hangingPunct="1">
              <a:buFont typeface="Arial" panose="020B0604020202020204" pitchFamily="34" charset="0"/>
              <a:buChar char="•"/>
              <a:defRPr/>
            </a:pPr>
            <a:r>
              <a:rPr lang="en-US" sz="3200" dirty="0">
                <a:solidFill>
                  <a:srgbClr val="FFFF00"/>
                </a:solidFill>
              </a:rPr>
              <a:t>Costs vs benefits of opening our hearts?</a:t>
            </a:r>
          </a:p>
        </p:txBody>
      </p:sp>
    </p:spTree>
    <p:extLst>
      <p:ext uri="{BB962C8B-B14F-4D97-AF65-F5344CB8AC3E}">
        <p14:creationId xmlns:p14="http://schemas.microsoft.com/office/powerpoint/2010/main" val="4810252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wheel(1)">
                                      <p:cBhvr>
                                        <p:cTn id="7" dur="2000"/>
                                        <p:tgtEl>
                                          <p:spTgt spid="389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8915">
                                            <p:txEl>
                                              <p:pRg st="1" end="1"/>
                                            </p:txEl>
                                          </p:spTgt>
                                        </p:tgtEl>
                                        <p:attrNameLst>
                                          <p:attrName>style.visibility</p:attrName>
                                        </p:attrNameLst>
                                      </p:cBhvr>
                                      <p:to>
                                        <p:strVal val="visible"/>
                                      </p:to>
                                    </p:set>
                                    <p:animEffect transition="in" filter="wheel(1)">
                                      <p:cBhvr>
                                        <p:cTn id="12" dur="2000"/>
                                        <p:tgtEl>
                                          <p:spTgt spid="389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8915">
                                            <p:txEl>
                                              <p:pRg st="2" end="2"/>
                                            </p:txEl>
                                          </p:spTgt>
                                        </p:tgtEl>
                                        <p:attrNameLst>
                                          <p:attrName>style.visibility</p:attrName>
                                        </p:attrNameLst>
                                      </p:cBhvr>
                                      <p:to>
                                        <p:strVal val="visible"/>
                                      </p:to>
                                    </p:set>
                                    <p:animEffect transition="in" filter="wheel(1)">
                                      <p:cBhvr>
                                        <p:cTn id="17" dur="2000"/>
                                        <p:tgtEl>
                                          <p:spTgt spid="389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8915">
                                            <p:txEl>
                                              <p:pRg st="3" end="3"/>
                                            </p:txEl>
                                          </p:spTgt>
                                        </p:tgtEl>
                                        <p:attrNameLst>
                                          <p:attrName>style.visibility</p:attrName>
                                        </p:attrNameLst>
                                      </p:cBhvr>
                                      <p:to>
                                        <p:strVal val="visible"/>
                                      </p:to>
                                    </p:set>
                                    <p:animEffect transition="in" filter="wheel(1)">
                                      <p:cBhvr>
                                        <p:cTn id="22" dur="2000"/>
                                        <p:tgtEl>
                                          <p:spTgt spid="389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7906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85270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0"/>
            <a:ext cx="10515600" cy="1371600"/>
          </a:xfrm>
          <a:solidFill>
            <a:srgbClr val="00B0F0"/>
          </a:solidFill>
        </p:spPr>
        <p:txBody>
          <a:bodyPr/>
          <a:lstStyle/>
          <a:p>
            <a:pPr algn="ctr"/>
            <a:r>
              <a:rPr lang="en-US" sz="3600" dirty="0">
                <a:latin typeface="Ink Free" panose="03080402000500000000" pitchFamily="66" charset="0"/>
              </a:rPr>
              <a:t>The dark thought, the shame, the malice,</a:t>
            </a:r>
            <a:br>
              <a:rPr lang="en-US" sz="3600" dirty="0">
                <a:latin typeface="Ink Free" panose="03080402000500000000" pitchFamily="66" charset="0"/>
              </a:rPr>
            </a:br>
            <a:r>
              <a:rPr lang="en-US" sz="3600" dirty="0">
                <a:latin typeface="Ink Free" panose="03080402000500000000" pitchFamily="66" charset="0"/>
              </a:rPr>
              <a:t> meet them at the door</a:t>
            </a:r>
            <a:br>
              <a:rPr lang="en-US" sz="3600" dirty="0">
                <a:latin typeface="Ink Free" panose="03080402000500000000" pitchFamily="66" charset="0"/>
              </a:rPr>
            </a:br>
            <a:r>
              <a:rPr lang="en-US" sz="3600" dirty="0">
                <a:latin typeface="Ink Free" panose="03080402000500000000" pitchFamily="66" charset="0"/>
              </a:rPr>
              <a:t> laughing and invite them in.</a:t>
            </a:r>
            <a:br>
              <a:rPr lang="en-US" dirty="0"/>
            </a:br>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0" y="5638800"/>
            <a:ext cx="10239153" cy="1219200"/>
          </a:xfrm>
          <a:solidFill>
            <a:srgbClr val="F3FB87"/>
          </a:solidFill>
        </p:spPr>
        <p:txBody>
          <a:bodyPr/>
          <a:lstStyle/>
          <a:p>
            <a:pPr algn="ctr"/>
            <a:r>
              <a:rPr lang="en-US" sz="2800" b="1" i="0" dirty="0">
                <a:solidFill>
                  <a:srgbClr val="C00000"/>
                </a:solidFill>
                <a:latin typeface="Ink Free" panose="03080402000500000000" pitchFamily="66" charset="0"/>
              </a:rPr>
              <a:t>Be grateful for whoever comes, because each </a:t>
            </a:r>
          </a:p>
          <a:p>
            <a:pPr algn="ctr"/>
            <a:r>
              <a:rPr lang="en-US" sz="2800" b="1" i="0" dirty="0">
                <a:solidFill>
                  <a:srgbClr val="C00000"/>
                </a:solidFill>
                <a:latin typeface="Ink Free" panose="03080402000500000000" pitchFamily="66" charset="0"/>
              </a:rPr>
              <a:t>has been sent as a guide from beyond.    </a:t>
            </a:r>
            <a:r>
              <a:rPr lang="en-US" b="1" i="0" dirty="0">
                <a:solidFill>
                  <a:srgbClr val="C00000"/>
                </a:solidFill>
                <a:latin typeface="Ink Free" panose="03080402000500000000" pitchFamily="66" charset="0"/>
              </a:rPr>
              <a:t>-</a:t>
            </a:r>
            <a:r>
              <a:rPr lang="en-US" b="1" i="0" dirty="0">
                <a:solidFill>
                  <a:srgbClr val="7030A0"/>
                </a:solidFill>
                <a:latin typeface="Ink Free" panose="03080402000500000000" pitchFamily="66" charset="0"/>
              </a:rPr>
              <a:t>RUMI</a:t>
            </a:r>
            <a:endParaRPr lang="en-US" sz="2800" b="1" i="0" dirty="0">
              <a:solidFill>
                <a:srgbClr val="C00000"/>
              </a:solidFill>
              <a:latin typeface="Ink Free" panose="03080402000500000000" pitchFamily="66" charset="0"/>
            </a:endParaRPr>
          </a:p>
          <a:p>
            <a:pPr algn="ctr"/>
            <a:r>
              <a:rPr lang="en-US" b="1" i="0" dirty="0">
                <a:solidFill>
                  <a:srgbClr val="002060"/>
                </a:solidFill>
                <a:latin typeface="AR HERMANN" panose="02000000000000000000" pitchFamily="2" charset="0"/>
              </a:rPr>
              <a:t>                                                                    </a:t>
            </a:r>
            <a:endParaRPr lang="en-US" sz="1800" b="1" i="0" dirty="0">
              <a:solidFill>
                <a:srgbClr val="002060"/>
              </a:solidFill>
              <a:latin typeface="AR HERMANN" panose="02000000000000000000" pitchFamily="2" charset="0"/>
            </a:endParaRPr>
          </a:p>
          <a:p>
            <a:pPr algn="ctr"/>
            <a:endParaRPr lang="en-US" sz="2400" b="1" i="0" dirty="0">
              <a:solidFill>
                <a:srgbClr val="002060"/>
              </a:solidFill>
              <a:latin typeface="AR HERMANN" panose="02000000000000000000" pitchFamily="2" charset="0"/>
            </a:endParaRPr>
          </a:p>
        </p:txBody>
      </p:sp>
      <p:pic>
        <p:nvPicPr>
          <p:cNvPr id="1028" name="Picture 4" descr="C:\Users\Owner\AppData\Local\Microsoft\Windows\INetCache\IE\TIQYR90G\Endure-our-troubl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9034" y="0"/>
            <a:ext cx="7416110" cy="3880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47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4">
                                            <p:txEl>
                                              <p:pRg st="1" end="1"/>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
          </p:nvPr>
        </p:nvSpPr>
        <p:spPr/>
      </p:sp>
      <p:sp>
        <p:nvSpPr>
          <p:cNvPr id="3" name="Title 2"/>
          <p:cNvSpPr>
            <a:spLocks noGrp="1"/>
          </p:cNvSpPr>
          <p:nvPr>
            <p:ph type="title"/>
          </p:nvPr>
        </p:nvSpPr>
        <p:spPr/>
        <p:txBody>
          <a:bodyPr>
            <a:noAutofit/>
          </a:bodyPr>
          <a:lstStyle/>
          <a:p>
            <a:pPr algn="ctr"/>
            <a:r>
              <a:rPr lang="en-US" sz="4400" b="1" dirty="0">
                <a:solidFill>
                  <a:srgbClr val="FFFF00"/>
                </a:solidFill>
                <a:latin typeface="Harrington" panose="04040505050A02020702" pitchFamily="82" charset="0"/>
              </a:rPr>
              <a:t>Josef</a:t>
            </a:r>
            <a:r>
              <a:rPr lang="en-US" sz="3200" b="1" dirty="0">
                <a:solidFill>
                  <a:srgbClr val="FFFF00"/>
                </a:solidFill>
                <a:latin typeface="Castellar" panose="020A0402060406010301" pitchFamily="18" charset="0"/>
              </a:rPr>
              <a:t> </a:t>
            </a:r>
          </a:p>
        </p:txBody>
      </p:sp>
      <p:sp>
        <p:nvSpPr>
          <p:cNvPr id="4" name="Text Placeholder 3"/>
          <p:cNvSpPr>
            <a:spLocks noGrp="1"/>
          </p:cNvSpPr>
          <p:nvPr>
            <p:ph type="body" sz="quarter" idx="13"/>
          </p:nvPr>
        </p:nvSpPr>
        <p:spPr>
          <a:xfrm>
            <a:off x="1173480" y="1536192"/>
            <a:ext cx="3779520" cy="5321808"/>
          </a:xfrm>
          <a:solidFill>
            <a:srgbClr val="7030A0"/>
          </a:solidFill>
          <a:ln>
            <a:solidFill>
              <a:srgbClr val="FFFF00"/>
            </a:solidFill>
          </a:ln>
        </p:spPr>
        <p:txBody>
          <a:bodyPr>
            <a:normAutofit/>
          </a:bodyPr>
          <a:lstStyle/>
          <a:p>
            <a:r>
              <a:rPr lang="en-US" sz="3600" b="1" dirty="0">
                <a:latin typeface="Agency FB" panose="020B0503020202020204" pitchFamily="34" charset="0"/>
              </a:rPr>
              <a:t>Preschooler Josef says:</a:t>
            </a:r>
          </a:p>
          <a:p>
            <a:r>
              <a:rPr lang="en-US" sz="3600" b="1" dirty="0">
                <a:latin typeface="Agency FB" panose="020B0503020202020204" pitchFamily="34" charset="0"/>
              </a:rPr>
              <a:t> “Teacher, you have a knife in your brain like I do, don’t you?”</a:t>
            </a:r>
          </a:p>
          <a:p>
            <a:r>
              <a:rPr lang="en-US" sz="3600" b="1" dirty="0">
                <a:latin typeface="Agency FB" panose="020B0503020202020204" pitchFamily="34" charset="0"/>
              </a:rPr>
              <a:t>How are you with Josef in that moment? What do you do? </a:t>
            </a:r>
          </a:p>
          <a:p>
            <a:r>
              <a:rPr lang="en-US" sz="3600" b="1" dirty="0">
                <a:latin typeface="Agency FB" panose="020B0503020202020204" pitchFamily="34" charset="0"/>
              </a:rPr>
              <a:t>Say? Not say?</a:t>
            </a:r>
          </a:p>
          <a:p>
            <a:endParaRPr lang="en-US" sz="3600" b="1" dirty="0">
              <a:latin typeface="Agency FB" panose="020B0503020202020204" pitchFamily="34" charset="0"/>
            </a:endParaRPr>
          </a:p>
          <a:p>
            <a:endParaRPr lang="en-US" sz="3600" b="1" dirty="0">
              <a:latin typeface="Agency FB" panose="020B0503020202020204" pitchFamily="34" charset="0"/>
            </a:endParaRPr>
          </a:p>
          <a:p>
            <a:endParaRPr lang="en-US" sz="4400" dirty="0">
              <a:latin typeface="Freestyle Script" panose="030804020302050B0404" pitchFamily="66" charset="0"/>
            </a:endParaRPr>
          </a:p>
          <a:p>
            <a:endParaRPr lang="en-US" sz="4400" dirty="0">
              <a:latin typeface="Freestyle Script" panose="030804020302050B0404" pitchFamily="66" charset="0"/>
            </a:endParaRPr>
          </a:p>
          <a:p>
            <a:endParaRPr lang="en-US" sz="4400" dirty="0">
              <a:latin typeface="Freestyle Script" panose="030804020302050B0404" pitchFamily="66" charset="0"/>
            </a:endParaRPr>
          </a:p>
        </p:txBody>
      </p:sp>
      <p:pic>
        <p:nvPicPr>
          <p:cNvPr id="3075" name="Picture 3" descr="C:\Users\Holly Elissa\AppData\Local\Microsoft\Windows\Temporary Internet Files\Content.IE5\9ADA5GOU\MP90043933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542925"/>
            <a:ext cx="7239000" cy="574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2200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38FEF3-9C5D-49EE-AD87-2C897BE1CF2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5599304"/>
            <a:ext cx="12192000" cy="13723095"/>
          </a:xfrm>
          <a:prstGeom prst="rect">
            <a:avLst/>
          </a:prstGeom>
        </p:spPr>
      </p:pic>
      <p:sp>
        <p:nvSpPr>
          <p:cNvPr id="4" name="TextBox 3">
            <a:extLst>
              <a:ext uri="{FF2B5EF4-FFF2-40B4-BE49-F238E27FC236}">
                <a16:creationId xmlns:a16="http://schemas.microsoft.com/office/drawing/2014/main" id="{50C7947F-5C7F-451B-8305-4172E175D651}"/>
              </a:ext>
            </a:extLst>
          </p:cNvPr>
          <p:cNvSpPr txBox="1"/>
          <p:nvPr/>
        </p:nvSpPr>
        <p:spPr>
          <a:xfrm>
            <a:off x="161925" y="7362825"/>
            <a:ext cx="1197292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entury Gothic"/>
                <a:ea typeface="+mn-ea"/>
                <a:cs typeface="+mn-cs"/>
                <a:hlinkClick r:id="rId3" tooltip="http://thingsweforget.blogspot.com/2012/02/820-if-you-have-hope-you-have.html"/>
              </a:rPr>
              <a:t>This Photo</a:t>
            </a:r>
            <a:r>
              <a:rPr kumimoji="0" lang="en-US" sz="900" b="0" i="0" u="none" strike="noStrike" kern="1200" cap="none" spc="0" normalizeH="0" baseline="0" noProof="0">
                <a:ln>
                  <a:noFill/>
                </a:ln>
                <a:solidFill>
                  <a:srgbClr val="000000"/>
                </a:solidFill>
                <a:effectLst/>
                <a:uLnTx/>
                <a:uFillTx/>
                <a:latin typeface="Century Gothic"/>
                <a:ea typeface="+mn-ea"/>
                <a:cs typeface="+mn-cs"/>
              </a:rPr>
              <a:t> by Unknown Author is licensed under </a:t>
            </a:r>
            <a:r>
              <a:rPr kumimoji="0" lang="en-US" sz="900" b="0" i="0" u="none" strike="noStrike" kern="1200" cap="none" spc="0" normalizeH="0" baseline="0" noProof="0">
                <a:ln>
                  <a:noFill/>
                </a:ln>
                <a:solidFill>
                  <a:srgbClr val="000000"/>
                </a:solidFill>
                <a:effectLst/>
                <a:uLnTx/>
                <a:uFillTx/>
                <a:latin typeface="Century Gothic"/>
                <a:ea typeface="+mn-ea"/>
                <a:cs typeface="+mn-cs"/>
                <a:hlinkClick r:id="rId4" tooltip="https://creativecommons.org/licenses/by-nc-nd/3.0/"/>
              </a:rPr>
              <a:t>CC BY-NC-ND</a:t>
            </a:r>
            <a:endParaRPr kumimoji="0" lang="en-US" sz="900" b="0" i="0" u="none" strike="noStrike" kern="1200" cap="none" spc="0" normalizeH="0" baseline="0" noProof="0">
              <a:ln>
                <a:noFill/>
              </a:ln>
              <a:solidFill>
                <a:srgbClr val="000000"/>
              </a:solidFill>
              <a:effectLst/>
              <a:uLnTx/>
              <a:uFillTx/>
              <a:latin typeface="Century Gothic"/>
              <a:ea typeface="+mn-ea"/>
              <a:cs typeface="+mn-cs"/>
            </a:endParaRPr>
          </a:p>
        </p:txBody>
      </p:sp>
    </p:spTree>
    <p:extLst>
      <p:ext uri="{BB962C8B-B14F-4D97-AF65-F5344CB8AC3E}">
        <p14:creationId xmlns:p14="http://schemas.microsoft.com/office/powerpoint/2010/main" val="31692924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688473-E948-4BF4-8CA8-A1D22BE6D49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48640" y="615950"/>
            <a:ext cx="9292590" cy="5626100"/>
          </a:xfrm>
          <a:prstGeom prst="rect">
            <a:avLst/>
          </a:prstGeom>
        </p:spPr>
      </p:pic>
      <p:sp>
        <p:nvSpPr>
          <p:cNvPr id="4" name="TextBox 3">
            <a:extLst>
              <a:ext uri="{FF2B5EF4-FFF2-40B4-BE49-F238E27FC236}">
                <a16:creationId xmlns:a16="http://schemas.microsoft.com/office/drawing/2014/main" id="{678D12C3-DE0A-4EE8-A61A-3AE849FEC714}"/>
              </a:ext>
            </a:extLst>
          </p:cNvPr>
          <p:cNvSpPr txBox="1"/>
          <p:nvPr/>
        </p:nvSpPr>
        <p:spPr>
          <a:xfrm>
            <a:off x="548640" y="6242050"/>
            <a:ext cx="929259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entury Gothic"/>
                <a:ea typeface="+mn-ea"/>
                <a:cs typeface="+mn-cs"/>
                <a:hlinkClick r:id="rId3" tooltip="http://chronicmigrainewarrior.com/2012/04/holding-on-to-hope.html"/>
              </a:rPr>
              <a:t>This Photo</a:t>
            </a:r>
            <a:r>
              <a:rPr kumimoji="0" lang="en-US" sz="900" b="0" i="0" u="none" strike="noStrike" kern="1200" cap="none" spc="0" normalizeH="0" baseline="0" noProof="0">
                <a:ln>
                  <a:noFill/>
                </a:ln>
                <a:solidFill>
                  <a:srgbClr val="000000"/>
                </a:solidFill>
                <a:effectLst/>
                <a:uLnTx/>
                <a:uFillTx/>
                <a:latin typeface="Century Gothic"/>
                <a:ea typeface="+mn-ea"/>
                <a:cs typeface="+mn-cs"/>
              </a:rPr>
              <a:t> by Unknown Author is licensed under </a:t>
            </a:r>
            <a:r>
              <a:rPr kumimoji="0" lang="en-US" sz="900" b="0" i="0" u="none" strike="noStrike" kern="1200" cap="none" spc="0" normalizeH="0" baseline="0" noProof="0">
                <a:ln>
                  <a:noFill/>
                </a:ln>
                <a:solidFill>
                  <a:srgbClr val="000000"/>
                </a:solidFill>
                <a:effectLst/>
                <a:uLnTx/>
                <a:uFillTx/>
                <a:latin typeface="Century Gothic"/>
                <a:ea typeface="+mn-ea"/>
                <a:cs typeface="+mn-cs"/>
                <a:hlinkClick r:id="rId4" tooltip="https://creativecommons.org/licenses/by-nc-sa/3.0/"/>
              </a:rPr>
              <a:t>CC BY-SA-NC</a:t>
            </a:r>
            <a:endParaRPr kumimoji="0" lang="en-US" sz="900" b="0" i="0" u="none" strike="noStrike" kern="1200" cap="none" spc="0" normalizeH="0" baseline="0" noProof="0">
              <a:ln>
                <a:noFill/>
              </a:ln>
              <a:solidFill>
                <a:srgbClr val="000000"/>
              </a:solidFill>
              <a:effectLst/>
              <a:uLnTx/>
              <a:uFillTx/>
              <a:latin typeface="Century Gothic"/>
              <a:ea typeface="+mn-ea"/>
              <a:cs typeface="+mn-cs"/>
            </a:endParaRPr>
          </a:p>
        </p:txBody>
      </p:sp>
    </p:spTree>
    <p:extLst>
      <p:ext uri="{BB962C8B-B14F-4D97-AF65-F5344CB8AC3E}">
        <p14:creationId xmlns:p14="http://schemas.microsoft.com/office/powerpoint/2010/main" val="2324138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7F233-47AF-4AAF-A684-77610B9112F9}"/>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AFAB128C-75DF-4CDB-B020-934788FE60B1}"/>
              </a:ext>
            </a:extLst>
          </p:cNvPr>
          <p:cNvSpPr>
            <a:spLocks noGrp="1"/>
          </p:cNvSpPr>
          <p:nvPr>
            <p:ph type="pic" idx="1"/>
          </p:nvPr>
        </p:nvSpPr>
        <p:spPr/>
      </p:sp>
      <p:sp>
        <p:nvSpPr>
          <p:cNvPr id="4" name="Text Placeholder 3">
            <a:extLst>
              <a:ext uri="{FF2B5EF4-FFF2-40B4-BE49-F238E27FC236}">
                <a16:creationId xmlns:a16="http://schemas.microsoft.com/office/drawing/2014/main" id="{B3378375-1F5D-4FF0-A71F-340062C91530}"/>
              </a:ext>
            </a:extLst>
          </p:cNvPr>
          <p:cNvSpPr>
            <a:spLocks noGrp="1"/>
          </p:cNvSpPr>
          <p:nvPr>
            <p:ph type="body" sz="half" idx="2"/>
          </p:nvPr>
        </p:nvSpPr>
        <p:spPr/>
        <p:txBody>
          <a:bodyPr/>
          <a:lstStyle/>
          <a:p>
            <a:endParaRPr lang="en-US"/>
          </a:p>
        </p:txBody>
      </p:sp>
      <p:pic>
        <p:nvPicPr>
          <p:cNvPr id="5" name="Picture 4" descr="A person posing for the camera&#10;&#10;Description automatically generated">
            <a:extLst>
              <a:ext uri="{FF2B5EF4-FFF2-40B4-BE49-F238E27FC236}">
                <a16:creationId xmlns:a16="http://schemas.microsoft.com/office/drawing/2014/main" id="{076011F9-859E-4D26-B0CB-B210FD2CD1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25"/>
            <a:ext cx="12192000" cy="6847350"/>
          </a:xfrm>
          <a:prstGeom prst="rect">
            <a:avLst/>
          </a:prstGeom>
        </p:spPr>
      </p:pic>
      <p:pic>
        <p:nvPicPr>
          <p:cNvPr id="6" name="Picture 5" descr="A person posing for the camera&#10;&#10;Description automatically generated">
            <a:extLst>
              <a:ext uri="{FF2B5EF4-FFF2-40B4-BE49-F238E27FC236}">
                <a16:creationId xmlns:a16="http://schemas.microsoft.com/office/drawing/2014/main" id="{9072D201-C7BF-42C5-8122-1B4E469DC6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25"/>
            <a:ext cx="12192000" cy="6847350"/>
          </a:xfrm>
          <a:prstGeom prst="rect">
            <a:avLst/>
          </a:prstGeom>
        </p:spPr>
      </p:pic>
      <p:sp>
        <p:nvSpPr>
          <p:cNvPr id="7" name="TextBox 6">
            <a:extLst>
              <a:ext uri="{FF2B5EF4-FFF2-40B4-BE49-F238E27FC236}">
                <a16:creationId xmlns:a16="http://schemas.microsoft.com/office/drawing/2014/main" id="{C4DB243D-6B46-4B34-8342-3C7BB9F2076E}"/>
              </a:ext>
            </a:extLst>
          </p:cNvPr>
          <p:cNvSpPr txBox="1"/>
          <p:nvPr/>
        </p:nvSpPr>
        <p:spPr>
          <a:xfrm>
            <a:off x="5183189" y="778532"/>
            <a:ext cx="7008812" cy="47089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7A0"/>
                </a:solidFill>
                <a:effectLst/>
                <a:uLnTx/>
                <a:uFillTx/>
                <a:latin typeface="Harrington" panose="04040505050A02020702" pitchFamily="82" charset="0"/>
              </a:rPr>
              <a:t>Anchorage AEYC </a:t>
            </a:r>
            <a:r>
              <a:rPr kumimoji="0" lang="en-US" sz="3200" b="0" i="0" u="none" strike="noStrike" kern="1200" cap="none" spc="0" normalizeH="0" noProof="0" dirty="0">
                <a:ln>
                  <a:noFill/>
                </a:ln>
                <a:solidFill>
                  <a:srgbClr val="0077A0"/>
                </a:solidFill>
                <a:effectLst/>
                <a:uLnTx/>
                <a:uFillTx/>
                <a:latin typeface="Harrington" panose="04040505050A02020702" pitchFamily="82" charset="0"/>
              </a:rPr>
              <a:t>early childhood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77A0"/>
                </a:solidFill>
                <a:latin typeface="Harrington" panose="04040505050A02020702" pitchFamily="82" charset="0"/>
              </a:rPr>
              <a:t>professionals,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Georgia" panose="02040502050405020303" pitchFamily="18" charset="0"/>
                <a:ea typeface="+mn-ea"/>
                <a:cs typeface="+mn-cs"/>
              </a:rPr>
              <a:t>What’s right with you</a:t>
            </a:r>
            <a:r>
              <a:rPr kumimoji="0" lang="en-US" sz="4000" b="0" i="0" u="none" strike="noStrike" kern="1200" cap="none" spc="0" normalizeH="0" baseline="0" noProof="0" dirty="0">
                <a:ln>
                  <a:noFill/>
                </a:ln>
                <a:solidFill>
                  <a:srgbClr val="0077A0"/>
                </a:solidFill>
                <a:effectLst/>
                <a:uLnTx/>
                <a:uFillTx/>
                <a:latin typeface="Georgia" panose="02040502050405020303" pitchFamily="18" charset="0"/>
                <a:ea typeface="+mn-ea"/>
                <a:cs typeface="+mn-cs"/>
              </a:rPr>
              <a:t>?</a:t>
            </a:r>
            <a:endParaRPr lang="en-US" sz="4000" dirty="0">
              <a:solidFill>
                <a:srgbClr val="0077A0"/>
              </a:solidFill>
              <a:latin typeface="Georgia" panose="02040502050405020303" pitchFamily="18" charset="0"/>
            </a:endParaRPr>
          </a:p>
          <a:p>
            <a:pPr marL="571500" marR="0" lvl="0" indent="-571500"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3200" dirty="0">
                <a:solidFill>
                  <a:srgbClr val="7030A0"/>
                </a:solidFill>
                <a:latin typeface="Papyrus" panose="03070502060502030205" pitchFamily="66" charset="0"/>
              </a:rPr>
              <a:t>O</a:t>
            </a:r>
            <a:r>
              <a:rPr kumimoji="0" lang="en-US" sz="3200" b="0" i="0" u="none" strike="noStrike" kern="1200" cap="none" spc="0" normalizeH="0" baseline="0" noProof="0" dirty="0">
                <a:ln>
                  <a:noFill/>
                </a:ln>
                <a:solidFill>
                  <a:srgbClr val="7030A0"/>
                </a:solidFill>
                <a:effectLst/>
                <a:uLnTx/>
                <a:uFillTx/>
                <a:latin typeface="Papyrus" panose="03070502060502030205" pitchFamily="66" charset="0"/>
              </a:rPr>
              <a:t>ne of your strengths that helps/ed you through hard times</a:t>
            </a:r>
          </a:p>
          <a:p>
            <a:pPr marL="571500" marR="0" lvl="0" indent="-571500"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3200" dirty="0">
                <a:solidFill>
                  <a:srgbClr val="7030A0"/>
                </a:solidFill>
                <a:latin typeface="Papyrus" panose="03070502060502030205" pitchFamily="66" charset="0"/>
              </a:rPr>
              <a:t>What’s funky and fun about you?</a:t>
            </a:r>
          </a:p>
          <a:p>
            <a:pPr marL="571500" marR="0" lvl="0" indent="-571500"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3200" dirty="0">
                <a:solidFill>
                  <a:srgbClr val="7030A0"/>
                </a:solidFill>
                <a:latin typeface="Papyrus" panose="03070502060502030205" pitchFamily="66" charset="0"/>
              </a:rPr>
              <a:t>A way you have helped another.</a:t>
            </a:r>
          </a:p>
          <a:p>
            <a:pPr marL="571500" marR="0" lvl="0" indent="-571500"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sz="3200" dirty="0">
              <a:solidFill>
                <a:srgbClr val="7030A0"/>
              </a:solidFill>
              <a:latin typeface="Papyrus" panose="03070502060502030205"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95000"/>
                    <a:lumOff val="5000"/>
                  </a:prstClr>
                </a:solidFill>
                <a:effectLst/>
                <a:uLnTx/>
                <a:uFillTx/>
                <a:latin typeface="Verdana"/>
                <a:ea typeface="+mn-ea"/>
                <a:cs typeface="+mn-cs"/>
              </a:rPr>
              <a:t>,</a:t>
            </a:r>
          </a:p>
        </p:txBody>
      </p:sp>
      <p:sp>
        <p:nvSpPr>
          <p:cNvPr id="8" name="AutoShape 2">
            <a:extLst>
              <a:ext uri="{FF2B5EF4-FFF2-40B4-BE49-F238E27FC236}">
                <a16:creationId xmlns:a16="http://schemas.microsoft.com/office/drawing/2014/main" id="{3F687B17-1673-4D19-B924-461BC82DE2D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245828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7">
                                            <p:txEl>
                                              <p:pRg st="3" end="3"/>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7">
                                            <p:txEl>
                                              <p:pRg st="4" end="4"/>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ADBF3F-07DD-4F1D-9CFC-C4939F2536A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 y="0"/>
            <a:ext cx="10448924" cy="6858000"/>
          </a:xfrm>
          <a:prstGeom prst="rect">
            <a:avLst/>
          </a:prstGeom>
        </p:spPr>
      </p:pic>
      <p:sp>
        <p:nvSpPr>
          <p:cNvPr id="4" name="TextBox 3">
            <a:extLst>
              <a:ext uri="{FF2B5EF4-FFF2-40B4-BE49-F238E27FC236}">
                <a16:creationId xmlns:a16="http://schemas.microsoft.com/office/drawing/2014/main" id="{BEDEB93C-96F5-45D7-9818-D1916752C0A5}"/>
              </a:ext>
            </a:extLst>
          </p:cNvPr>
          <p:cNvSpPr txBox="1"/>
          <p:nvPr/>
        </p:nvSpPr>
        <p:spPr>
          <a:xfrm>
            <a:off x="457200" y="6858000"/>
            <a:ext cx="90678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entury Gothic"/>
                <a:ea typeface="+mn-ea"/>
                <a:cs typeface="+mn-cs"/>
                <a:hlinkClick r:id="rId3" tooltip="https://jobsanger.blogspot.com/2016/10/choose-hope-over-fear.html"/>
              </a:rPr>
              <a:t>This Photo</a:t>
            </a:r>
            <a:r>
              <a:rPr kumimoji="0" lang="en-US" sz="900" b="0" i="0" u="none" strike="noStrike" kern="1200" cap="none" spc="0" normalizeH="0" baseline="0" noProof="0">
                <a:ln>
                  <a:noFill/>
                </a:ln>
                <a:solidFill>
                  <a:srgbClr val="000000"/>
                </a:solidFill>
                <a:effectLst/>
                <a:uLnTx/>
                <a:uFillTx/>
                <a:latin typeface="Century Gothic"/>
                <a:ea typeface="+mn-ea"/>
                <a:cs typeface="+mn-cs"/>
              </a:rPr>
              <a:t> by Unknown Author is licensed under </a:t>
            </a:r>
            <a:r>
              <a:rPr kumimoji="0" lang="en-US" sz="900" b="0" i="0" u="none" strike="noStrike" kern="1200" cap="none" spc="0" normalizeH="0" baseline="0" noProof="0">
                <a:ln>
                  <a:noFill/>
                </a:ln>
                <a:solidFill>
                  <a:srgbClr val="000000"/>
                </a:solidFill>
                <a:effectLst/>
                <a:uLnTx/>
                <a:uFillTx/>
                <a:latin typeface="Century Gothic"/>
                <a:ea typeface="+mn-ea"/>
                <a:cs typeface="+mn-cs"/>
                <a:hlinkClick r:id="rId4" tooltip="https://creativecommons.org/licenses/by-nc-nd/3.0/"/>
              </a:rPr>
              <a:t>CC BY-NC-ND</a:t>
            </a:r>
            <a:endParaRPr kumimoji="0" lang="en-US" sz="900" b="0" i="0" u="none" strike="noStrike" kern="1200" cap="none" spc="0" normalizeH="0" baseline="0" noProof="0">
              <a:ln>
                <a:noFill/>
              </a:ln>
              <a:solidFill>
                <a:srgbClr val="000000"/>
              </a:solidFill>
              <a:effectLst/>
              <a:uLnTx/>
              <a:uFillTx/>
              <a:latin typeface="Century Gothic"/>
              <a:ea typeface="+mn-ea"/>
              <a:cs typeface="+mn-cs"/>
            </a:endParaRPr>
          </a:p>
        </p:txBody>
      </p:sp>
    </p:spTree>
    <p:extLst>
      <p:ext uri="{BB962C8B-B14F-4D97-AF65-F5344CB8AC3E}">
        <p14:creationId xmlns:p14="http://schemas.microsoft.com/office/powerpoint/2010/main" val="20514035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EC49C4-6545-43A1-8370-D0094E33EB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648677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
          </p:nvPr>
        </p:nvSpPr>
        <p:spPr/>
      </p:sp>
      <p:sp>
        <p:nvSpPr>
          <p:cNvPr id="3" name="Title 2"/>
          <p:cNvSpPr>
            <a:spLocks noGrp="1"/>
          </p:cNvSpPr>
          <p:nvPr>
            <p:ph type="title"/>
          </p:nvPr>
        </p:nvSpPr>
        <p:spPr/>
        <p:txBody>
          <a:bodyPr>
            <a:noAutofit/>
          </a:bodyPr>
          <a:lstStyle/>
          <a:p>
            <a:pPr algn="ctr"/>
            <a:r>
              <a:rPr lang="en-US" sz="3200" b="1" dirty="0">
                <a:solidFill>
                  <a:srgbClr val="FFFF00"/>
                </a:solidFill>
                <a:latin typeface="Castellar" panose="020A0402060406010301" pitchFamily="18" charset="0"/>
              </a:rPr>
              <a:t>resources</a:t>
            </a:r>
          </a:p>
        </p:txBody>
      </p:sp>
      <p:sp>
        <p:nvSpPr>
          <p:cNvPr id="4" name="Text Placeholder 3"/>
          <p:cNvSpPr>
            <a:spLocks noGrp="1"/>
          </p:cNvSpPr>
          <p:nvPr>
            <p:ph type="body" sz="quarter" idx="13"/>
          </p:nvPr>
        </p:nvSpPr>
        <p:spPr>
          <a:xfrm>
            <a:off x="895350" y="1536192"/>
            <a:ext cx="4057650" cy="5321808"/>
          </a:xfrm>
          <a:solidFill>
            <a:srgbClr val="7030A0"/>
          </a:solidFill>
          <a:ln>
            <a:solidFill>
              <a:srgbClr val="FFFF00"/>
            </a:solidFill>
          </a:ln>
        </p:spPr>
        <p:txBody>
          <a:bodyPr>
            <a:normAutofit fontScale="62500" lnSpcReduction="20000"/>
          </a:bodyPr>
          <a:lstStyle/>
          <a:p>
            <a:r>
              <a:rPr lang="en-US" sz="3600" b="1" dirty="0">
                <a:solidFill>
                  <a:srgbClr val="66FFCC"/>
                </a:solidFill>
                <a:latin typeface="Agency FB" panose="020B0503020202020204" pitchFamily="34" charset="0"/>
              </a:rPr>
              <a:t>Bruno, H.E. </a:t>
            </a:r>
            <a:r>
              <a:rPr lang="en-US" sz="3600" b="1" i="1" dirty="0">
                <a:solidFill>
                  <a:srgbClr val="66FFCC"/>
                </a:solidFill>
                <a:latin typeface="Agency FB" panose="020B0503020202020204" pitchFamily="34" charset="0"/>
              </a:rPr>
              <a:t>Happiness is running through the streets to find you: Translating trauma’s harsh legacy into healing </a:t>
            </a:r>
            <a:r>
              <a:rPr lang="en-US" sz="3600" b="1" dirty="0">
                <a:solidFill>
                  <a:srgbClr val="66FFCC"/>
                </a:solidFill>
                <a:latin typeface="Agency FB" panose="020B0503020202020204" pitchFamily="34" charset="0"/>
              </a:rPr>
              <a:t>(2020, Exchange Press)</a:t>
            </a:r>
          </a:p>
          <a:p>
            <a:r>
              <a:rPr lang="en-US" sz="3600" b="1" dirty="0">
                <a:solidFill>
                  <a:srgbClr val="66FFCC"/>
                </a:solidFill>
                <a:latin typeface="Agency FB" panose="020B0503020202020204" pitchFamily="34" charset="0"/>
              </a:rPr>
              <a:t>Bruno, H.E. </a:t>
            </a:r>
            <a:r>
              <a:rPr lang="en-US" sz="3600" b="1" i="1" dirty="0">
                <a:solidFill>
                  <a:srgbClr val="66FFCC"/>
                </a:solidFill>
                <a:latin typeface="Agency FB" panose="020B0503020202020204" pitchFamily="34" charset="0"/>
              </a:rPr>
              <a:t>Comfort of little things: An educator’s guide to second chances. </a:t>
            </a:r>
            <a:r>
              <a:rPr lang="en-US" sz="3600" b="1" dirty="0">
                <a:solidFill>
                  <a:srgbClr val="66FFCC"/>
                </a:solidFill>
                <a:latin typeface="Agency FB" panose="020B0503020202020204" pitchFamily="34" charset="0"/>
              </a:rPr>
              <a:t>(2016, </a:t>
            </a:r>
            <a:r>
              <a:rPr lang="en-US" sz="3600" b="1" dirty="0" err="1">
                <a:solidFill>
                  <a:srgbClr val="66FFCC"/>
                </a:solidFill>
                <a:latin typeface="Agency FB" panose="020B0503020202020204" pitchFamily="34" charset="0"/>
              </a:rPr>
              <a:t>Redleaf</a:t>
            </a:r>
            <a:r>
              <a:rPr lang="en-US" sz="3600" b="1" dirty="0">
                <a:solidFill>
                  <a:srgbClr val="66FFCC"/>
                </a:solidFill>
                <a:latin typeface="Agency FB" panose="020B0503020202020204" pitchFamily="34" charset="0"/>
              </a:rPr>
              <a:t> Press.</a:t>
            </a:r>
          </a:p>
          <a:p>
            <a:r>
              <a:rPr lang="en-US" sz="3600" b="1" dirty="0">
                <a:solidFill>
                  <a:srgbClr val="66FFCC"/>
                </a:solidFill>
                <a:latin typeface="Agency FB" panose="020B0503020202020204" pitchFamily="34" charset="0"/>
              </a:rPr>
              <a:t>Burke, N.H. </a:t>
            </a:r>
            <a:r>
              <a:rPr lang="en-US" sz="3600" b="1" i="1" dirty="0">
                <a:solidFill>
                  <a:srgbClr val="66FFCC"/>
                </a:solidFill>
                <a:latin typeface="Agency FB" panose="020B0503020202020204" pitchFamily="34" charset="0"/>
              </a:rPr>
              <a:t>How childhood trauma affects health across a lifetime.</a:t>
            </a:r>
          </a:p>
          <a:p>
            <a:r>
              <a:rPr lang="en-US" sz="3600" b="1" dirty="0">
                <a:solidFill>
                  <a:srgbClr val="66FFCC"/>
                </a:solidFill>
                <a:latin typeface="Agency FB" panose="020B0503020202020204" pitchFamily="34" charset="0"/>
              </a:rPr>
              <a:t>(2014, Tedtalks.com)</a:t>
            </a:r>
          </a:p>
          <a:p>
            <a:r>
              <a:rPr lang="en-US" sz="3600" b="1" dirty="0">
                <a:solidFill>
                  <a:srgbClr val="66FFCC"/>
                </a:solidFill>
                <a:latin typeface="Agency FB" panose="020B0503020202020204" pitchFamily="34" charset="0"/>
              </a:rPr>
              <a:t>Fox, R. &amp; Bruno, H.E</a:t>
            </a:r>
            <a:r>
              <a:rPr lang="en-US" sz="3600" b="1">
                <a:solidFill>
                  <a:srgbClr val="66FFCC"/>
                </a:solidFill>
                <a:latin typeface="Agency FB" panose="020B0503020202020204" pitchFamily="34" charset="0"/>
              </a:rPr>
              <a:t>. ActivechildhoodUK</a:t>
            </a:r>
            <a:r>
              <a:rPr lang="en-US" sz="3600" b="1" dirty="0">
                <a:solidFill>
                  <a:srgbClr val="66FFCC"/>
                </a:solidFill>
                <a:latin typeface="Agency FB" panose="020B0503020202020204" pitchFamily="34" charset="0"/>
              </a:rPr>
              <a:t>.</a:t>
            </a:r>
          </a:p>
          <a:p>
            <a:r>
              <a:rPr lang="en-US" sz="3600" b="1" dirty="0">
                <a:solidFill>
                  <a:srgbClr val="66FFCC"/>
                </a:solidFill>
                <a:latin typeface="Agency FB" panose="020B0503020202020204" pitchFamily="34" charset="0"/>
              </a:rPr>
              <a:t>Herman, J. </a:t>
            </a:r>
            <a:r>
              <a:rPr lang="en-US" sz="3600" b="1" i="1" dirty="0">
                <a:solidFill>
                  <a:srgbClr val="66FFCC"/>
                </a:solidFill>
                <a:latin typeface="Agency FB" panose="020B0503020202020204" pitchFamily="34" charset="0"/>
              </a:rPr>
              <a:t>Trauma and recovery: The aftermath of violence from domestic abuse to political terror</a:t>
            </a:r>
          </a:p>
          <a:p>
            <a:r>
              <a:rPr lang="en-US" sz="3600" b="1" dirty="0">
                <a:solidFill>
                  <a:srgbClr val="66FFCC"/>
                </a:solidFill>
                <a:latin typeface="Agency FB" panose="020B0503020202020204" pitchFamily="34" charset="0"/>
              </a:rPr>
              <a:t>(Basic Books, 1992)</a:t>
            </a:r>
          </a:p>
          <a:p>
            <a:endParaRPr lang="en-US" sz="4400" dirty="0">
              <a:latin typeface="Freestyle Script" panose="030804020302050B0404" pitchFamily="66" charset="0"/>
            </a:endParaRPr>
          </a:p>
          <a:p>
            <a:endParaRPr lang="en-US" sz="4400" dirty="0">
              <a:latin typeface="Freestyle Script" panose="030804020302050B0404" pitchFamily="66" charset="0"/>
            </a:endParaRPr>
          </a:p>
        </p:txBody>
      </p:sp>
      <p:pic>
        <p:nvPicPr>
          <p:cNvPr id="3075" name="Picture 3" descr="C:\Users\Holly Elissa\AppData\Local\Microsoft\Windows\Temporary Internet Files\Content.IE5\9ADA5GOU\MP90043933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542925"/>
            <a:ext cx="7239000" cy="574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03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xEl>
                                              <p:pRg st="0" end="0"/>
                                            </p:txEl>
                                          </p:spTgt>
                                        </p:tgtEl>
                                        <p:attrNameLst>
                                          <p:attrName>r</p:attrName>
                                        </p:attrNameLst>
                                      </p:cBhvr>
                                    </p:animRot>
                                    <p:animRot by="-240000">
                                      <p:cBhvr>
                                        <p:cTn id="7" dur="200" fill="hold">
                                          <p:stCondLst>
                                            <p:cond delay="200"/>
                                          </p:stCondLst>
                                        </p:cTn>
                                        <p:tgtEl>
                                          <p:spTgt spid="4">
                                            <p:txEl>
                                              <p:pRg st="0" end="0"/>
                                            </p:txEl>
                                          </p:spTgt>
                                        </p:tgtEl>
                                        <p:attrNameLst>
                                          <p:attrName>r</p:attrName>
                                        </p:attrNameLst>
                                      </p:cBhvr>
                                    </p:animRot>
                                    <p:animRot by="240000">
                                      <p:cBhvr>
                                        <p:cTn id="8" dur="200" fill="hold">
                                          <p:stCondLst>
                                            <p:cond delay="400"/>
                                          </p:stCondLst>
                                        </p:cTn>
                                        <p:tgtEl>
                                          <p:spTgt spid="4">
                                            <p:txEl>
                                              <p:pRg st="0" end="0"/>
                                            </p:txEl>
                                          </p:spTgt>
                                        </p:tgtEl>
                                        <p:attrNameLst>
                                          <p:attrName>r</p:attrName>
                                        </p:attrNameLst>
                                      </p:cBhvr>
                                    </p:animRot>
                                    <p:animRot by="-240000">
                                      <p:cBhvr>
                                        <p:cTn id="9" dur="200" fill="hold">
                                          <p:stCondLst>
                                            <p:cond delay="600"/>
                                          </p:stCondLst>
                                        </p:cTn>
                                        <p:tgtEl>
                                          <p:spTgt spid="4">
                                            <p:txEl>
                                              <p:pRg st="0" end="0"/>
                                            </p:txEl>
                                          </p:spTgt>
                                        </p:tgtEl>
                                        <p:attrNameLst>
                                          <p:attrName>r</p:attrName>
                                        </p:attrNameLst>
                                      </p:cBhvr>
                                    </p:animRot>
                                    <p:animRot by="120000">
                                      <p:cBhvr>
                                        <p:cTn id="10" dur="200" fill="hold">
                                          <p:stCondLst>
                                            <p:cond delay="800"/>
                                          </p:stCondLst>
                                        </p:cTn>
                                        <p:tgtEl>
                                          <p:spTgt spid="4">
                                            <p:txEl>
                                              <p:pRg st="0" end="0"/>
                                            </p:txEl>
                                          </p:spTgt>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4">
                                            <p:txEl>
                                              <p:pRg st="1" end="1"/>
                                            </p:txEl>
                                          </p:spTgt>
                                        </p:tgtEl>
                                        <p:attrNameLst>
                                          <p:attrName>r</p:attrName>
                                        </p:attrNameLst>
                                      </p:cBhvr>
                                    </p:animRot>
                                    <p:animRot by="-240000">
                                      <p:cBhvr>
                                        <p:cTn id="13" dur="200" fill="hold">
                                          <p:stCondLst>
                                            <p:cond delay="200"/>
                                          </p:stCondLst>
                                        </p:cTn>
                                        <p:tgtEl>
                                          <p:spTgt spid="4">
                                            <p:txEl>
                                              <p:pRg st="1" end="1"/>
                                            </p:txEl>
                                          </p:spTgt>
                                        </p:tgtEl>
                                        <p:attrNameLst>
                                          <p:attrName>r</p:attrName>
                                        </p:attrNameLst>
                                      </p:cBhvr>
                                    </p:animRot>
                                    <p:animRot by="240000">
                                      <p:cBhvr>
                                        <p:cTn id="14" dur="200" fill="hold">
                                          <p:stCondLst>
                                            <p:cond delay="400"/>
                                          </p:stCondLst>
                                        </p:cTn>
                                        <p:tgtEl>
                                          <p:spTgt spid="4">
                                            <p:txEl>
                                              <p:pRg st="1" end="1"/>
                                            </p:txEl>
                                          </p:spTgt>
                                        </p:tgtEl>
                                        <p:attrNameLst>
                                          <p:attrName>r</p:attrName>
                                        </p:attrNameLst>
                                      </p:cBhvr>
                                    </p:animRot>
                                    <p:animRot by="-240000">
                                      <p:cBhvr>
                                        <p:cTn id="15" dur="200" fill="hold">
                                          <p:stCondLst>
                                            <p:cond delay="600"/>
                                          </p:stCondLst>
                                        </p:cTn>
                                        <p:tgtEl>
                                          <p:spTgt spid="4">
                                            <p:txEl>
                                              <p:pRg st="1" end="1"/>
                                            </p:txEl>
                                          </p:spTgt>
                                        </p:tgtEl>
                                        <p:attrNameLst>
                                          <p:attrName>r</p:attrName>
                                        </p:attrNameLst>
                                      </p:cBhvr>
                                    </p:animRot>
                                    <p:animRot by="120000">
                                      <p:cBhvr>
                                        <p:cTn id="16" dur="200" fill="hold">
                                          <p:stCondLst>
                                            <p:cond delay="800"/>
                                          </p:stCondLst>
                                        </p:cTn>
                                        <p:tgtEl>
                                          <p:spTgt spid="4">
                                            <p:txEl>
                                              <p:pRg st="1" end="1"/>
                                            </p:txEl>
                                          </p:spTgt>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4">
                                            <p:txEl>
                                              <p:pRg st="2" end="2"/>
                                            </p:txEl>
                                          </p:spTgt>
                                        </p:tgtEl>
                                        <p:attrNameLst>
                                          <p:attrName>r</p:attrName>
                                        </p:attrNameLst>
                                      </p:cBhvr>
                                    </p:animRot>
                                    <p:animRot by="-240000">
                                      <p:cBhvr>
                                        <p:cTn id="19" dur="200" fill="hold">
                                          <p:stCondLst>
                                            <p:cond delay="200"/>
                                          </p:stCondLst>
                                        </p:cTn>
                                        <p:tgtEl>
                                          <p:spTgt spid="4">
                                            <p:txEl>
                                              <p:pRg st="2" end="2"/>
                                            </p:txEl>
                                          </p:spTgt>
                                        </p:tgtEl>
                                        <p:attrNameLst>
                                          <p:attrName>r</p:attrName>
                                        </p:attrNameLst>
                                      </p:cBhvr>
                                    </p:animRot>
                                    <p:animRot by="240000">
                                      <p:cBhvr>
                                        <p:cTn id="20" dur="200" fill="hold">
                                          <p:stCondLst>
                                            <p:cond delay="400"/>
                                          </p:stCondLst>
                                        </p:cTn>
                                        <p:tgtEl>
                                          <p:spTgt spid="4">
                                            <p:txEl>
                                              <p:pRg st="2" end="2"/>
                                            </p:txEl>
                                          </p:spTgt>
                                        </p:tgtEl>
                                        <p:attrNameLst>
                                          <p:attrName>r</p:attrName>
                                        </p:attrNameLst>
                                      </p:cBhvr>
                                    </p:animRot>
                                    <p:animRot by="-240000">
                                      <p:cBhvr>
                                        <p:cTn id="21" dur="200" fill="hold">
                                          <p:stCondLst>
                                            <p:cond delay="600"/>
                                          </p:stCondLst>
                                        </p:cTn>
                                        <p:tgtEl>
                                          <p:spTgt spid="4">
                                            <p:txEl>
                                              <p:pRg st="2" end="2"/>
                                            </p:txEl>
                                          </p:spTgt>
                                        </p:tgtEl>
                                        <p:attrNameLst>
                                          <p:attrName>r</p:attrName>
                                        </p:attrNameLst>
                                      </p:cBhvr>
                                    </p:animRot>
                                    <p:animRot by="120000">
                                      <p:cBhvr>
                                        <p:cTn id="22" dur="200" fill="hold">
                                          <p:stCondLst>
                                            <p:cond delay="800"/>
                                          </p:stCondLst>
                                        </p:cTn>
                                        <p:tgtEl>
                                          <p:spTgt spid="4">
                                            <p:txEl>
                                              <p:pRg st="2" end="2"/>
                                            </p:txEl>
                                          </p:spTgt>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4">
                                            <p:txEl>
                                              <p:pRg st="3" end="3"/>
                                            </p:txEl>
                                          </p:spTgt>
                                        </p:tgtEl>
                                        <p:attrNameLst>
                                          <p:attrName>r</p:attrName>
                                        </p:attrNameLst>
                                      </p:cBhvr>
                                    </p:animRot>
                                    <p:animRot by="-240000">
                                      <p:cBhvr>
                                        <p:cTn id="25" dur="200" fill="hold">
                                          <p:stCondLst>
                                            <p:cond delay="200"/>
                                          </p:stCondLst>
                                        </p:cTn>
                                        <p:tgtEl>
                                          <p:spTgt spid="4">
                                            <p:txEl>
                                              <p:pRg st="3" end="3"/>
                                            </p:txEl>
                                          </p:spTgt>
                                        </p:tgtEl>
                                        <p:attrNameLst>
                                          <p:attrName>r</p:attrName>
                                        </p:attrNameLst>
                                      </p:cBhvr>
                                    </p:animRot>
                                    <p:animRot by="240000">
                                      <p:cBhvr>
                                        <p:cTn id="26" dur="200" fill="hold">
                                          <p:stCondLst>
                                            <p:cond delay="400"/>
                                          </p:stCondLst>
                                        </p:cTn>
                                        <p:tgtEl>
                                          <p:spTgt spid="4">
                                            <p:txEl>
                                              <p:pRg st="3" end="3"/>
                                            </p:txEl>
                                          </p:spTgt>
                                        </p:tgtEl>
                                        <p:attrNameLst>
                                          <p:attrName>r</p:attrName>
                                        </p:attrNameLst>
                                      </p:cBhvr>
                                    </p:animRot>
                                    <p:animRot by="-240000">
                                      <p:cBhvr>
                                        <p:cTn id="27" dur="200" fill="hold">
                                          <p:stCondLst>
                                            <p:cond delay="600"/>
                                          </p:stCondLst>
                                        </p:cTn>
                                        <p:tgtEl>
                                          <p:spTgt spid="4">
                                            <p:txEl>
                                              <p:pRg st="3" end="3"/>
                                            </p:txEl>
                                          </p:spTgt>
                                        </p:tgtEl>
                                        <p:attrNameLst>
                                          <p:attrName>r</p:attrName>
                                        </p:attrNameLst>
                                      </p:cBhvr>
                                    </p:animRot>
                                    <p:animRot by="120000">
                                      <p:cBhvr>
                                        <p:cTn id="28" dur="200" fill="hold">
                                          <p:stCondLst>
                                            <p:cond delay="800"/>
                                          </p:stCondLst>
                                        </p:cTn>
                                        <p:tgtEl>
                                          <p:spTgt spid="4">
                                            <p:txEl>
                                              <p:pRg st="3" end="3"/>
                                            </p:txEl>
                                          </p:spTgt>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4">
                                            <p:txEl>
                                              <p:pRg st="4" end="4"/>
                                            </p:txEl>
                                          </p:spTgt>
                                        </p:tgtEl>
                                        <p:attrNameLst>
                                          <p:attrName>r</p:attrName>
                                        </p:attrNameLst>
                                      </p:cBhvr>
                                    </p:animRot>
                                    <p:animRot by="-240000">
                                      <p:cBhvr>
                                        <p:cTn id="31" dur="200" fill="hold">
                                          <p:stCondLst>
                                            <p:cond delay="200"/>
                                          </p:stCondLst>
                                        </p:cTn>
                                        <p:tgtEl>
                                          <p:spTgt spid="4">
                                            <p:txEl>
                                              <p:pRg st="4" end="4"/>
                                            </p:txEl>
                                          </p:spTgt>
                                        </p:tgtEl>
                                        <p:attrNameLst>
                                          <p:attrName>r</p:attrName>
                                        </p:attrNameLst>
                                      </p:cBhvr>
                                    </p:animRot>
                                    <p:animRot by="240000">
                                      <p:cBhvr>
                                        <p:cTn id="32" dur="200" fill="hold">
                                          <p:stCondLst>
                                            <p:cond delay="400"/>
                                          </p:stCondLst>
                                        </p:cTn>
                                        <p:tgtEl>
                                          <p:spTgt spid="4">
                                            <p:txEl>
                                              <p:pRg st="4" end="4"/>
                                            </p:txEl>
                                          </p:spTgt>
                                        </p:tgtEl>
                                        <p:attrNameLst>
                                          <p:attrName>r</p:attrName>
                                        </p:attrNameLst>
                                      </p:cBhvr>
                                    </p:animRot>
                                    <p:animRot by="-240000">
                                      <p:cBhvr>
                                        <p:cTn id="33" dur="200" fill="hold">
                                          <p:stCondLst>
                                            <p:cond delay="600"/>
                                          </p:stCondLst>
                                        </p:cTn>
                                        <p:tgtEl>
                                          <p:spTgt spid="4">
                                            <p:txEl>
                                              <p:pRg st="4" end="4"/>
                                            </p:txEl>
                                          </p:spTgt>
                                        </p:tgtEl>
                                        <p:attrNameLst>
                                          <p:attrName>r</p:attrName>
                                        </p:attrNameLst>
                                      </p:cBhvr>
                                    </p:animRot>
                                    <p:animRot by="120000">
                                      <p:cBhvr>
                                        <p:cTn id="34" dur="200" fill="hold">
                                          <p:stCondLst>
                                            <p:cond delay="800"/>
                                          </p:stCondLst>
                                        </p:cTn>
                                        <p:tgtEl>
                                          <p:spTgt spid="4">
                                            <p:txEl>
                                              <p:pRg st="4" end="4"/>
                                            </p:txEl>
                                          </p:spTgt>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4">
                                            <p:txEl>
                                              <p:pRg st="5" end="5"/>
                                            </p:txEl>
                                          </p:spTgt>
                                        </p:tgtEl>
                                        <p:attrNameLst>
                                          <p:attrName>r</p:attrName>
                                        </p:attrNameLst>
                                      </p:cBhvr>
                                    </p:animRot>
                                    <p:animRot by="-240000">
                                      <p:cBhvr>
                                        <p:cTn id="37" dur="200" fill="hold">
                                          <p:stCondLst>
                                            <p:cond delay="200"/>
                                          </p:stCondLst>
                                        </p:cTn>
                                        <p:tgtEl>
                                          <p:spTgt spid="4">
                                            <p:txEl>
                                              <p:pRg st="5" end="5"/>
                                            </p:txEl>
                                          </p:spTgt>
                                        </p:tgtEl>
                                        <p:attrNameLst>
                                          <p:attrName>r</p:attrName>
                                        </p:attrNameLst>
                                      </p:cBhvr>
                                    </p:animRot>
                                    <p:animRot by="240000">
                                      <p:cBhvr>
                                        <p:cTn id="38" dur="200" fill="hold">
                                          <p:stCondLst>
                                            <p:cond delay="400"/>
                                          </p:stCondLst>
                                        </p:cTn>
                                        <p:tgtEl>
                                          <p:spTgt spid="4">
                                            <p:txEl>
                                              <p:pRg st="5" end="5"/>
                                            </p:txEl>
                                          </p:spTgt>
                                        </p:tgtEl>
                                        <p:attrNameLst>
                                          <p:attrName>r</p:attrName>
                                        </p:attrNameLst>
                                      </p:cBhvr>
                                    </p:animRot>
                                    <p:animRot by="-240000">
                                      <p:cBhvr>
                                        <p:cTn id="39" dur="200" fill="hold">
                                          <p:stCondLst>
                                            <p:cond delay="600"/>
                                          </p:stCondLst>
                                        </p:cTn>
                                        <p:tgtEl>
                                          <p:spTgt spid="4">
                                            <p:txEl>
                                              <p:pRg st="5" end="5"/>
                                            </p:txEl>
                                          </p:spTgt>
                                        </p:tgtEl>
                                        <p:attrNameLst>
                                          <p:attrName>r</p:attrName>
                                        </p:attrNameLst>
                                      </p:cBhvr>
                                    </p:animRot>
                                    <p:animRot by="120000">
                                      <p:cBhvr>
                                        <p:cTn id="40" dur="200" fill="hold">
                                          <p:stCondLst>
                                            <p:cond delay="800"/>
                                          </p:stCondLst>
                                        </p:cTn>
                                        <p:tgtEl>
                                          <p:spTgt spid="4">
                                            <p:txEl>
                                              <p:pRg st="5" end="5"/>
                                            </p:txEl>
                                          </p:spTgt>
                                        </p:tgtEl>
                                        <p:attrNameLst>
                                          <p:attrName>r</p:attrName>
                                        </p:attrNameLst>
                                      </p:cBhvr>
                                    </p:animRot>
                                  </p:childTnLst>
                                </p:cTn>
                              </p:par>
                              <p:par>
                                <p:cTn id="41" presetID="32" presetClass="emph" presetSubtype="0" fill="hold" nodeType="withEffect">
                                  <p:stCondLst>
                                    <p:cond delay="0"/>
                                  </p:stCondLst>
                                  <p:childTnLst>
                                    <p:animRot by="120000">
                                      <p:cBhvr>
                                        <p:cTn id="42" dur="100" fill="hold">
                                          <p:stCondLst>
                                            <p:cond delay="0"/>
                                          </p:stCondLst>
                                        </p:cTn>
                                        <p:tgtEl>
                                          <p:spTgt spid="4">
                                            <p:txEl>
                                              <p:pRg st="6" end="6"/>
                                            </p:txEl>
                                          </p:spTgt>
                                        </p:tgtEl>
                                        <p:attrNameLst>
                                          <p:attrName>r</p:attrName>
                                        </p:attrNameLst>
                                      </p:cBhvr>
                                    </p:animRot>
                                    <p:animRot by="-240000">
                                      <p:cBhvr>
                                        <p:cTn id="43" dur="200" fill="hold">
                                          <p:stCondLst>
                                            <p:cond delay="200"/>
                                          </p:stCondLst>
                                        </p:cTn>
                                        <p:tgtEl>
                                          <p:spTgt spid="4">
                                            <p:txEl>
                                              <p:pRg st="6" end="6"/>
                                            </p:txEl>
                                          </p:spTgt>
                                        </p:tgtEl>
                                        <p:attrNameLst>
                                          <p:attrName>r</p:attrName>
                                        </p:attrNameLst>
                                      </p:cBhvr>
                                    </p:animRot>
                                    <p:animRot by="240000">
                                      <p:cBhvr>
                                        <p:cTn id="44" dur="200" fill="hold">
                                          <p:stCondLst>
                                            <p:cond delay="400"/>
                                          </p:stCondLst>
                                        </p:cTn>
                                        <p:tgtEl>
                                          <p:spTgt spid="4">
                                            <p:txEl>
                                              <p:pRg st="6" end="6"/>
                                            </p:txEl>
                                          </p:spTgt>
                                        </p:tgtEl>
                                        <p:attrNameLst>
                                          <p:attrName>r</p:attrName>
                                        </p:attrNameLst>
                                      </p:cBhvr>
                                    </p:animRot>
                                    <p:animRot by="-240000">
                                      <p:cBhvr>
                                        <p:cTn id="45" dur="200" fill="hold">
                                          <p:stCondLst>
                                            <p:cond delay="600"/>
                                          </p:stCondLst>
                                        </p:cTn>
                                        <p:tgtEl>
                                          <p:spTgt spid="4">
                                            <p:txEl>
                                              <p:pRg st="6" end="6"/>
                                            </p:txEl>
                                          </p:spTgt>
                                        </p:tgtEl>
                                        <p:attrNameLst>
                                          <p:attrName>r</p:attrName>
                                        </p:attrNameLst>
                                      </p:cBhvr>
                                    </p:animRot>
                                    <p:animRot by="120000">
                                      <p:cBhvr>
                                        <p:cTn id="46" dur="200" fill="hold">
                                          <p:stCondLst>
                                            <p:cond delay="800"/>
                                          </p:stCondLst>
                                        </p:cTn>
                                        <p:tgtEl>
                                          <p:spTgt spid="4">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E217E7-1246-4F87-89BB-1E5B4C672C3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177540" y="-754380"/>
            <a:ext cx="15369540" cy="7610707"/>
          </a:xfrm>
          <a:prstGeom prst="rect">
            <a:avLst/>
          </a:prstGeom>
        </p:spPr>
      </p:pic>
      <p:sp>
        <p:nvSpPr>
          <p:cNvPr id="7" name="TextBox 6">
            <a:extLst>
              <a:ext uri="{FF2B5EF4-FFF2-40B4-BE49-F238E27FC236}">
                <a16:creationId xmlns:a16="http://schemas.microsoft.com/office/drawing/2014/main" id="{7F7F2E16-D298-42A6-87E7-239EF46BDD75}"/>
              </a:ext>
            </a:extLst>
          </p:cNvPr>
          <p:cNvSpPr txBox="1"/>
          <p:nvPr/>
        </p:nvSpPr>
        <p:spPr>
          <a:xfrm>
            <a:off x="-3177540" y="6856326"/>
            <a:ext cx="1536954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entury Gothic"/>
                <a:ea typeface="+mn-ea"/>
                <a:cs typeface="+mn-cs"/>
                <a:hlinkClick r:id="rId3" tooltip="https://www.dailypetition.com/Help-the-kids-of-Africa-make-this-continent-great-again-t-776"/>
              </a:rPr>
              <a:t>This Photo</a:t>
            </a:r>
            <a:r>
              <a:rPr kumimoji="0" lang="en-US" sz="900" b="0" i="0" u="none" strike="noStrike" kern="1200" cap="none" spc="0" normalizeH="0" baseline="0" noProof="0">
                <a:ln>
                  <a:noFill/>
                </a:ln>
                <a:solidFill>
                  <a:srgbClr val="000000"/>
                </a:solidFill>
                <a:effectLst/>
                <a:uLnTx/>
                <a:uFillTx/>
                <a:latin typeface="Century Gothic"/>
                <a:ea typeface="+mn-ea"/>
                <a:cs typeface="+mn-cs"/>
              </a:rPr>
              <a:t> by Unknown Author is licensed under </a:t>
            </a:r>
            <a:r>
              <a:rPr kumimoji="0" lang="en-US" sz="900" b="0" i="0" u="none" strike="noStrike" kern="1200" cap="none" spc="0" normalizeH="0" baseline="0" noProof="0">
                <a:ln>
                  <a:noFill/>
                </a:ln>
                <a:solidFill>
                  <a:srgbClr val="000000"/>
                </a:solidFill>
                <a:effectLst/>
                <a:uLnTx/>
                <a:uFillTx/>
                <a:latin typeface="Century Gothic"/>
                <a:ea typeface="+mn-ea"/>
                <a:cs typeface="+mn-cs"/>
                <a:hlinkClick r:id="rId4" tooltip="https://creativecommons.org/licenses/by-sa/3.0/"/>
              </a:rPr>
              <a:t>CC BY-SA</a:t>
            </a:r>
            <a:endParaRPr kumimoji="0" lang="en-US" sz="900" b="0" i="0" u="none" strike="noStrike" kern="1200" cap="none" spc="0" normalizeH="0" baseline="0" noProof="0">
              <a:ln>
                <a:noFill/>
              </a:ln>
              <a:solidFill>
                <a:srgbClr val="000000"/>
              </a:solidFill>
              <a:effectLst/>
              <a:uLnTx/>
              <a:uFillTx/>
              <a:latin typeface="Century Gothic"/>
              <a:ea typeface="+mn-ea"/>
              <a:cs typeface="+mn-cs"/>
            </a:endParaRPr>
          </a:p>
        </p:txBody>
      </p:sp>
    </p:spTree>
    <p:extLst>
      <p:ext uri="{BB962C8B-B14F-4D97-AF65-F5344CB8AC3E}">
        <p14:creationId xmlns:p14="http://schemas.microsoft.com/office/powerpoint/2010/main" val="838398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a:xfrm>
            <a:off x="2438400" y="381000"/>
            <a:ext cx="8229600" cy="7010400"/>
          </a:xfrm>
        </p:spPr>
        <p:txBody>
          <a:bodyPr/>
          <a:lstStyle/>
          <a:p>
            <a:pPr eaLnBrk="1" hangingPunct="1"/>
            <a:r>
              <a:rPr lang="en-US" altLang="en-US" sz="4000" dirty="0"/>
              <a:t>Nobody else can live </a:t>
            </a:r>
            <a:br>
              <a:rPr lang="en-US" altLang="en-US" sz="4000" dirty="0"/>
            </a:br>
            <a:r>
              <a:rPr lang="en-US" altLang="en-US" sz="4000" dirty="0"/>
              <a:t>the life you live.  </a:t>
            </a:r>
            <a:br>
              <a:rPr lang="en-US" altLang="en-US" sz="4000" dirty="0"/>
            </a:br>
            <a:r>
              <a:rPr lang="en-US" altLang="en-US" sz="4000" dirty="0"/>
              <a:t>And, even though </a:t>
            </a:r>
            <a:br>
              <a:rPr lang="en-US" altLang="en-US" sz="4000" dirty="0"/>
            </a:br>
            <a:r>
              <a:rPr lang="en-US" altLang="en-US" sz="4000" dirty="0"/>
              <a:t> no human being is perfect, </a:t>
            </a:r>
            <a:br>
              <a:rPr lang="en-US" altLang="en-US" sz="4000" dirty="0"/>
            </a:br>
            <a:br>
              <a:rPr lang="en-US" altLang="en-US" sz="4000" dirty="0"/>
            </a:br>
            <a:r>
              <a:rPr lang="en-US" altLang="en-US" sz="4000" dirty="0">
                <a:solidFill>
                  <a:srgbClr val="CE0426"/>
                </a:solidFill>
              </a:rPr>
              <a:t>We always have the chance </a:t>
            </a:r>
            <a:br>
              <a:rPr lang="en-US" altLang="en-US" sz="4000" dirty="0">
                <a:solidFill>
                  <a:srgbClr val="CE0426"/>
                </a:solidFill>
              </a:rPr>
            </a:br>
            <a:r>
              <a:rPr lang="en-US" altLang="en-US" sz="4000" dirty="0">
                <a:solidFill>
                  <a:srgbClr val="CE0426"/>
                </a:solidFill>
              </a:rPr>
              <a:t>to bring what’s unique about us</a:t>
            </a:r>
            <a:br>
              <a:rPr lang="en-US" altLang="en-US" sz="4000" dirty="0">
                <a:solidFill>
                  <a:srgbClr val="CE0426"/>
                </a:solidFill>
              </a:rPr>
            </a:br>
            <a:r>
              <a:rPr lang="en-US" altLang="en-US" sz="4000" dirty="0">
                <a:solidFill>
                  <a:srgbClr val="CE0426"/>
                </a:solidFill>
              </a:rPr>
              <a:t> to life</a:t>
            </a:r>
            <a:r>
              <a:rPr lang="en-US" altLang="en-US" sz="4000" dirty="0"/>
              <a:t>.</a:t>
            </a:r>
            <a:br>
              <a:rPr lang="en-US" altLang="en-US" sz="4000" dirty="0"/>
            </a:br>
            <a:r>
              <a:rPr lang="en-US" altLang="en-US" sz="4000" dirty="0"/>
              <a:t>                                     </a:t>
            </a:r>
            <a:r>
              <a:rPr lang="en-US" altLang="en-US" sz="2800" dirty="0">
                <a:latin typeface="Brush Script MT" panose="03060802040406070304" pitchFamily="66" charset="0"/>
              </a:rPr>
              <a:t>Fred Rogers</a:t>
            </a:r>
            <a:br>
              <a:rPr lang="en-US" altLang="en-US" sz="3200" dirty="0"/>
            </a:br>
            <a:br>
              <a:rPr lang="en-US" altLang="en-US" sz="3200" dirty="0"/>
            </a:br>
            <a:endParaRPr lang="en-US" altLang="en-US" sz="3200" dirty="0"/>
          </a:p>
        </p:txBody>
      </p:sp>
    </p:spTree>
    <p:extLst>
      <p:ext uri="{BB962C8B-B14F-4D97-AF65-F5344CB8AC3E}">
        <p14:creationId xmlns:p14="http://schemas.microsoft.com/office/powerpoint/2010/main" val="87758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3686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
</p:tagLst>
</file>

<file path=ppt/theme/_rels/theme13.xml.rels><?xml version="1.0" encoding="UTF-8" standalone="yes"?>
<Relationships xmlns="http://schemas.openxmlformats.org/package/2006/relationships"><Relationship Id="rId1" Type="http://schemas.openxmlformats.org/officeDocument/2006/relationships/image" Target="../media/image3.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2.xml.rels><?xml version="1.0" encoding="UTF-8" standalone="yes"?>
<Relationships xmlns="http://schemas.openxmlformats.org/package/2006/relationships"><Relationship Id="rId1" Type="http://schemas.openxmlformats.org/officeDocument/2006/relationships/image" Target="../media/image7.jpeg"/></Relationships>
</file>

<file path=ppt/theme/_rels/theme23.xml.rels><?xml version="1.0" encoding="UTF-8" standalone="yes"?>
<Relationships xmlns="http://schemas.openxmlformats.org/package/2006/relationships"><Relationship Id="rId1" Type="http://schemas.openxmlformats.org/officeDocument/2006/relationships/image" Target="../media/image3.jpeg"/></Relationships>
</file>

<file path=ppt/theme/_rels/them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theme/_rels/theme26.xml.rels><?xml version="1.0" encoding="UTF-8" standalone="yes"?>
<Relationships xmlns="http://schemas.openxmlformats.org/package/2006/relationships"><Relationship Id="rId1" Type="http://schemas.openxmlformats.org/officeDocument/2006/relationships/image" Target="../media/image14.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Japanese Waves">
  <a:themeElements>
    <a:clrScheme name="Japanese Waves 2">
      <a:dk1>
        <a:srgbClr val="2D2525"/>
      </a:dk1>
      <a:lt1>
        <a:srgbClr val="A7B4B7"/>
      </a:lt1>
      <a:dk2>
        <a:srgbClr val="061C62"/>
      </a:dk2>
      <a:lt2>
        <a:srgbClr val="484719"/>
      </a:lt2>
      <a:accent1>
        <a:srgbClr val="D8D688"/>
      </a:accent1>
      <a:accent2>
        <a:srgbClr val="5C6D90"/>
      </a:accent2>
      <a:accent3>
        <a:srgbClr val="D0D6D8"/>
      </a:accent3>
      <a:accent4>
        <a:srgbClr val="251E1E"/>
      </a:accent4>
      <a:accent5>
        <a:srgbClr val="E9E8C3"/>
      </a:accent5>
      <a:accent6>
        <a:srgbClr val="536282"/>
      </a:accent6>
      <a:hlink>
        <a:srgbClr val="365D96"/>
      </a:hlink>
      <a:folHlink>
        <a:srgbClr val="586840"/>
      </a:folHlink>
    </a:clrScheme>
    <a:fontScheme name="Japanese Wav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Japanese Waves 1">
        <a:dk1>
          <a:srgbClr val="000000"/>
        </a:dk1>
        <a:lt1>
          <a:srgbClr val="DDDDDD"/>
        </a:lt1>
        <a:dk2>
          <a:srgbClr val="20326C"/>
        </a:dk2>
        <a:lt2>
          <a:srgbClr val="E3E2AA"/>
        </a:lt2>
        <a:accent1>
          <a:srgbClr val="B3A53D"/>
        </a:accent1>
        <a:accent2>
          <a:srgbClr val="4273B9"/>
        </a:accent2>
        <a:accent3>
          <a:srgbClr val="ABADBA"/>
        </a:accent3>
        <a:accent4>
          <a:srgbClr val="BDBDBD"/>
        </a:accent4>
        <a:accent5>
          <a:srgbClr val="D6CFAF"/>
        </a:accent5>
        <a:accent6>
          <a:srgbClr val="3B68A7"/>
        </a:accent6>
        <a:hlink>
          <a:srgbClr val="5B6C8D"/>
        </a:hlink>
        <a:folHlink>
          <a:srgbClr val="58804E"/>
        </a:folHlink>
      </a:clrScheme>
      <a:clrMap bg1="dk2" tx1="lt1" bg2="dk1" tx2="lt2" accent1="accent1" accent2="accent2" accent3="accent3" accent4="accent4" accent5="accent5" accent6="accent6" hlink="hlink" folHlink="folHlink"/>
    </a:extraClrScheme>
    <a:extraClrScheme>
      <a:clrScheme name="Japanese Waves 2">
        <a:dk1>
          <a:srgbClr val="2D2525"/>
        </a:dk1>
        <a:lt1>
          <a:srgbClr val="A7B4B7"/>
        </a:lt1>
        <a:dk2>
          <a:srgbClr val="061C62"/>
        </a:dk2>
        <a:lt2>
          <a:srgbClr val="484719"/>
        </a:lt2>
        <a:accent1>
          <a:srgbClr val="D8D688"/>
        </a:accent1>
        <a:accent2>
          <a:srgbClr val="5C6D90"/>
        </a:accent2>
        <a:accent3>
          <a:srgbClr val="D0D6D8"/>
        </a:accent3>
        <a:accent4>
          <a:srgbClr val="251E1E"/>
        </a:accent4>
        <a:accent5>
          <a:srgbClr val="E9E8C3"/>
        </a:accent5>
        <a:accent6>
          <a:srgbClr val="536282"/>
        </a:accent6>
        <a:hlink>
          <a:srgbClr val="365D96"/>
        </a:hlink>
        <a:folHlink>
          <a:srgbClr val="586840"/>
        </a:folHlink>
      </a:clrScheme>
      <a:clrMap bg1="lt1" tx1="dk1" bg2="lt2" tx2="dk2" accent1="accent1" accent2="accent2" accent3="accent3" accent4="accent4" accent5="accent5" accent6="accent6" hlink="hlink" folHlink="folHlink"/>
    </a:extraClrScheme>
    <a:extraClrScheme>
      <a:clrScheme name="Japanese Waves 3">
        <a:dk1>
          <a:srgbClr val="000000"/>
        </a:dk1>
        <a:lt1>
          <a:srgbClr val="FFFFFF"/>
        </a:lt1>
        <a:dk2>
          <a:srgbClr val="000000"/>
        </a:dk2>
        <a:lt2>
          <a:srgbClr val="4D4D4D"/>
        </a:lt2>
        <a:accent1>
          <a:srgbClr val="808080"/>
        </a:accent1>
        <a:accent2>
          <a:srgbClr val="292929"/>
        </a:accent2>
        <a:accent3>
          <a:srgbClr val="FFFFFF"/>
        </a:accent3>
        <a:accent4>
          <a:srgbClr val="000000"/>
        </a:accent4>
        <a:accent5>
          <a:srgbClr val="C0C0C0"/>
        </a:accent5>
        <a:accent6>
          <a:srgbClr val="242424"/>
        </a:accent6>
        <a:hlink>
          <a:srgbClr val="4D4D4D"/>
        </a:hlink>
        <a:folHlink>
          <a:srgbClr val="8D8D8D"/>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Spring">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pring">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pring">
      <a:fillStyleLst>
        <a:solidFill>
          <a:schemeClr val="phClr"/>
        </a:solidFill>
        <a:gradFill rotWithShape="1">
          <a:gsLst>
            <a:gs pos="0">
              <a:schemeClr val="phClr">
                <a:tint val="70000"/>
                <a:lumMod val="110000"/>
              </a:schemeClr>
            </a:gs>
            <a:gs pos="100000">
              <a:schemeClr val="phClr">
                <a:tint val="100000"/>
                <a:shade val="85000"/>
                <a:lumMod val="80000"/>
              </a:schemeClr>
            </a:gs>
          </a:gsLst>
          <a:lin ang="5400000" scaled="1"/>
        </a:gradFill>
        <a:gradFill rotWithShape="1">
          <a:gsLst>
            <a:gs pos="0">
              <a:schemeClr val="phClr">
                <a:tint val="97000"/>
                <a:satMod val="100000"/>
                <a:lumMod val="110000"/>
              </a:schemeClr>
            </a:gs>
            <a:gs pos="100000">
              <a:schemeClr val="phClr">
                <a:shade val="85000"/>
                <a:lumMod val="8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ppt/theme/theme13.xml><?xml version="1.0" encoding="utf-8"?>
<a:theme xmlns:a="http://schemas.openxmlformats.org/drawingml/2006/main" name="SavonVTI">
  <a:themeElements>
    <a:clrScheme name="Custom 38">
      <a:dk1>
        <a:sysClr val="windowText" lastClr="000000"/>
      </a:dk1>
      <a:lt1>
        <a:sysClr val="window" lastClr="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14.xml><?xml version="1.0" encoding="utf-8"?>
<a:theme xmlns:a="http://schemas.openxmlformats.org/drawingml/2006/main" name="3_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Crayons">
  <a:themeElements>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Crayons">
      <a:majorFont>
        <a:latin typeface="Comic Sans MS"/>
        <a:ea typeface=""/>
        <a:cs typeface="Arial"/>
      </a:majorFont>
      <a:minorFont>
        <a:latin typeface="Comic Sans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Crayons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Crayons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Crayons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Crayons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Crayons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rayons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Crayons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Autumn">
  <a:themeElements>
    <a:clrScheme name="Autumn">
      <a:dk1>
        <a:sysClr val="windowText" lastClr="000000"/>
      </a:dk1>
      <a:lt1>
        <a:sysClr val="window" lastClr="FFFFFF"/>
      </a:lt1>
      <a:dk2>
        <a:srgbClr val="B01F0F"/>
      </a:dk2>
      <a:lt2>
        <a:srgbClr val="FF9000"/>
      </a:lt2>
      <a:accent1>
        <a:srgbClr val="ED4600"/>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Autumn">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tumn">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8000"/>
                <a:shade val="100000"/>
                <a:hueMod val="108000"/>
                <a:satMod val="130000"/>
                <a:lumMod val="108000"/>
              </a:schemeClr>
            </a:gs>
            <a:gs pos="92000">
              <a:schemeClr val="phClr">
                <a:shade val="88000"/>
                <a:hueMod val="96000"/>
                <a:satMod val="120000"/>
                <a:lumMod val="74000"/>
              </a:schemeClr>
            </a:gs>
          </a:gsLst>
          <a:lin ang="5400000" scaled="1"/>
        </a:gradFill>
        <a:gradFill rotWithShape="1">
          <a:gsLst>
            <a:gs pos="0">
              <a:schemeClr val="phClr">
                <a:tint val="98000"/>
                <a:shade val="100000"/>
                <a:hueMod val="100000"/>
                <a:satMod val="130000"/>
                <a:lumMod val="112000"/>
              </a:schemeClr>
            </a:gs>
            <a:gs pos="100000">
              <a:schemeClr val="phClr">
                <a:shade val="84000"/>
                <a:hueMod val="96000"/>
                <a:satMod val="120000"/>
                <a:lumMod val="80000"/>
              </a:schemeClr>
            </a:gs>
          </a:gsLst>
          <a:path path="circle">
            <a:fillToRect l="50000" t="50000" r="100000" b="100000"/>
          </a:path>
        </a:gradFill>
      </a:bgFillStyleLst>
    </a:fmtScheme>
  </a:themeElements>
  <a:objectDefaults/>
  <a:extraClrSchemeLst/>
</a:theme>
</file>

<file path=ppt/theme/theme1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_Crayons">
  <a:themeElements>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Crayons">
      <a:majorFont>
        <a:latin typeface="Comic Sans MS"/>
        <a:ea typeface=""/>
        <a:cs typeface="Arial"/>
      </a:majorFont>
      <a:minorFont>
        <a:latin typeface="Comic Sans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Crayons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Crayons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Crayons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Crayons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Crayons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rayons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Crayons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Soho">
  <a:themeElements>
    <a:clrScheme name="SOHO">
      <a:dk1>
        <a:srgbClr val="2E2224"/>
      </a:dk1>
      <a:lt1>
        <a:sysClr val="window" lastClr="FFFFFF"/>
      </a:lt1>
      <a:dk2>
        <a:srgbClr val="48231E"/>
      </a:dk2>
      <a:lt2>
        <a:srgbClr val="CBD8DD"/>
      </a:lt2>
      <a:accent1>
        <a:srgbClr val="61625E"/>
      </a:accent1>
      <a:accent2>
        <a:srgbClr val="964D2C"/>
      </a:accent2>
      <a:accent3>
        <a:srgbClr val="66553E"/>
      </a:accent3>
      <a:accent4>
        <a:srgbClr val="848058"/>
      </a:accent4>
      <a:accent5>
        <a:srgbClr val="AFA14B"/>
      </a:accent5>
      <a:accent6>
        <a:srgbClr val="AD7D4D"/>
      </a:accent6>
      <a:hlink>
        <a:srgbClr val="FFDE66"/>
      </a:hlink>
      <a:folHlink>
        <a:srgbClr val="C0AEBC"/>
      </a:folHlink>
    </a:clrScheme>
    <a:fontScheme name="SOHO">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Elements>
  <a:objectDefaults/>
  <a:extraClrSchemeLst/>
</a:theme>
</file>

<file path=ppt/theme/theme20.xml><?xml version="1.0" encoding="utf-8"?>
<a:theme xmlns:a="http://schemas.openxmlformats.org/drawingml/2006/main" name="4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Arial"/>
      </a:majorFont>
      <a:minorFont>
        <a:latin typeface="Arial Black"/>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000" b="1" i="0" u="none" strike="noStrike" cap="none" normalizeH="0" baseline="0" smtClean="0">
            <a:ln>
              <a:noFill/>
            </a:ln>
            <a:solidFill>
              <a:schemeClr val="tx1"/>
            </a:solidFill>
            <a:effectLst/>
            <a:latin typeface="Bradley Hand ITC" pitchFamily="66"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000" b="1" i="0" u="none" strike="noStrike" cap="none" normalizeH="0" baseline="0" smtClean="0">
            <a:ln>
              <a:noFill/>
            </a:ln>
            <a:solidFill>
              <a:schemeClr val="tx1"/>
            </a:solidFill>
            <a:effectLst/>
            <a:latin typeface="Bradley Hand ITC" pitchFamily="66" charset="0"/>
            <a:cs typeface="Arial"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Japanese Waves">
  <a:themeElements>
    <a:clrScheme name="Japanese Waves 2">
      <a:dk1>
        <a:srgbClr val="2D2525"/>
      </a:dk1>
      <a:lt1>
        <a:srgbClr val="A7B4B7"/>
      </a:lt1>
      <a:dk2>
        <a:srgbClr val="061C62"/>
      </a:dk2>
      <a:lt2>
        <a:srgbClr val="484719"/>
      </a:lt2>
      <a:accent1>
        <a:srgbClr val="D8D688"/>
      </a:accent1>
      <a:accent2>
        <a:srgbClr val="5C6D90"/>
      </a:accent2>
      <a:accent3>
        <a:srgbClr val="D0D6D8"/>
      </a:accent3>
      <a:accent4>
        <a:srgbClr val="251E1E"/>
      </a:accent4>
      <a:accent5>
        <a:srgbClr val="E9E8C3"/>
      </a:accent5>
      <a:accent6>
        <a:srgbClr val="536282"/>
      </a:accent6>
      <a:hlink>
        <a:srgbClr val="365D96"/>
      </a:hlink>
      <a:folHlink>
        <a:srgbClr val="586840"/>
      </a:folHlink>
    </a:clrScheme>
    <a:fontScheme name="Japanese Wav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Japanese Waves 1">
        <a:dk1>
          <a:srgbClr val="000000"/>
        </a:dk1>
        <a:lt1>
          <a:srgbClr val="DDDDDD"/>
        </a:lt1>
        <a:dk2>
          <a:srgbClr val="20326C"/>
        </a:dk2>
        <a:lt2>
          <a:srgbClr val="E3E2AA"/>
        </a:lt2>
        <a:accent1>
          <a:srgbClr val="B3A53D"/>
        </a:accent1>
        <a:accent2>
          <a:srgbClr val="4273B9"/>
        </a:accent2>
        <a:accent3>
          <a:srgbClr val="ABADBA"/>
        </a:accent3>
        <a:accent4>
          <a:srgbClr val="BDBDBD"/>
        </a:accent4>
        <a:accent5>
          <a:srgbClr val="D6CFAF"/>
        </a:accent5>
        <a:accent6>
          <a:srgbClr val="3B68A7"/>
        </a:accent6>
        <a:hlink>
          <a:srgbClr val="5B6C8D"/>
        </a:hlink>
        <a:folHlink>
          <a:srgbClr val="58804E"/>
        </a:folHlink>
      </a:clrScheme>
      <a:clrMap bg1="dk2" tx1="lt1" bg2="dk1" tx2="lt2" accent1="accent1" accent2="accent2" accent3="accent3" accent4="accent4" accent5="accent5" accent6="accent6" hlink="hlink" folHlink="folHlink"/>
    </a:extraClrScheme>
    <a:extraClrScheme>
      <a:clrScheme name="Japanese Waves 2">
        <a:dk1>
          <a:srgbClr val="2D2525"/>
        </a:dk1>
        <a:lt1>
          <a:srgbClr val="A7B4B7"/>
        </a:lt1>
        <a:dk2>
          <a:srgbClr val="061C62"/>
        </a:dk2>
        <a:lt2>
          <a:srgbClr val="484719"/>
        </a:lt2>
        <a:accent1>
          <a:srgbClr val="D8D688"/>
        </a:accent1>
        <a:accent2>
          <a:srgbClr val="5C6D90"/>
        </a:accent2>
        <a:accent3>
          <a:srgbClr val="D0D6D8"/>
        </a:accent3>
        <a:accent4>
          <a:srgbClr val="251E1E"/>
        </a:accent4>
        <a:accent5>
          <a:srgbClr val="E9E8C3"/>
        </a:accent5>
        <a:accent6>
          <a:srgbClr val="536282"/>
        </a:accent6>
        <a:hlink>
          <a:srgbClr val="365D96"/>
        </a:hlink>
        <a:folHlink>
          <a:srgbClr val="586840"/>
        </a:folHlink>
      </a:clrScheme>
      <a:clrMap bg1="lt1" tx1="dk1" bg2="lt2" tx2="dk2" accent1="accent1" accent2="accent2" accent3="accent3" accent4="accent4" accent5="accent5" accent6="accent6" hlink="hlink" folHlink="folHlink"/>
    </a:extraClrScheme>
    <a:extraClrScheme>
      <a:clrScheme name="Japanese Waves 3">
        <a:dk1>
          <a:srgbClr val="000000"/>
        </a:dk1>
        <a:lt1>
          <a:srgbClr val="FFFFFF"/>
        </a:lt1>
        <a:dk2>
          <a:srgbClr val="000000"/>
        </a:dk2>
        <a:lt2>
          <a:srgbClr val="4D4D4D"/>
        </a:lt2>
        <a:accent1>
          <a:srgbClr val="808080"/>
        </a:accent1>
        <a:accent2>
          <a:srgbClr val="292929"/>
        </a:accent2>
        <a:accent3>
          <a:srgbClr val="FFFFFF"/>
        </a:accent3>
        <a:accent4>
          <a:srgbClr val="000000"/>
        </a:accent4>
        <a:accent5>
          <a:srgbClr val="C0C0C0"/>
        </a:accent5>
        <a:accent6>
          <a:srgbClr val="242424"/>
        </a:accent6>
        <a:hlink>
          <a:srgbClr val="4D4D4D"/>
        </a:hlink>
        <a:folHlink>
          <a:srgbClr val="8D8D8D"/>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Coutur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Black 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ppt/theme/theme23.xml><?xml version="1.0" encoding="utf-8"?>
<a:theme xmlns:a="http://schemas.openxmlformats.org/drawingml/2006/main" name="1_SavonVTI">
  <a:themeElements>
    <a:clrScheme name="Custom 38">
      <a:dk1>
        <a:sysClr val="windowText" lastClr="000000"/>
      </a:dk1>
      <a:lt1>
        <a:sysClr val="window" lastClr="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4.xml><?xml version="1.0" encoding="utf-8"?>
<a:theme xmlns:a="http://schemas.openxmlformats.org/drawingml/2006/main" name="1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5.xml><?xml version="1.0" encoding="utf-8"?>
<a:theme xmlns:a="http://schemas.openxmlformats.org/drawingml/2006/main" name="9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rushVTI">
  <a:themeElements>
    <a:clrScheme name="AnalogousFromDarkSeedLeftStep">
      <a:dk1>
        <a:srgbClr val="000000"/>
      </a:dk1>
      <a:lt1>
        <a:srgbClr val="FFFFFF"/>
      </a:lt1>
      <a:dk2>
        <a:srgbClr val="243141"/>
      </a:dk2>
      <a:lt2>
        <a:srgbClr val="E3E8E2"/>
      </a:lt2>
      <a:accent1>
        <a:srgbClr val="CB29E7"/>
      </a:accent1>
      <a:accent2>
        <a:srgbClr val="7A30D9"/>
      </a:accent2>
      <a:accent3>
        <a:srgbClr val="4542EA"/>
      </a:accent3>
      <a:accent4>
        <a:srgbClr val="1763D5"/>
      </a:accent4>
      <a:accent5>
        <a:srgbClr val="25B1D1"/>
      </a:accent5>
      <a:accent6>
        <a:srgbClr val="14B993"/>
      </a:accent6>
      <a:hlink>
        <a:srgbClr val="3C8AB4"/>
      </a:hlink>
      <a:folHlink>
        <a:srgbClr val="7F7F7F"/>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5.xml><?xml version="1.0" encoding="utf-8"?>
<a:theme xmlns:a="http://schemas.openxmlformats.org/drawingml/2006/main" name="2_Autumn">
  <a:themeElements>
    <a:clrScheme name="Autumn">
      <a:dk1>
        <a:sysClr val="windowText" lastClr="000000"/>
      </a:dk1>
      <a:lt1>
        <a:sysClr val="window" lastClr="FFFFFF"/>
      </a:lt1>
      <a:dk2>
        <a:srgbClr val="B01F0F"/>
      </a:dk2>
      <a:lt2>
        <a:srgbClr val="FF9000"/>
      </a:lt2>
      <a:accent1>
        <a:srgbClr val="ED4600"/>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Autumn">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tumn">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8000"/>
                <a:shade val="100000"/>
                <a:hueMod val="108000"/>
                <a:satMod val="130000"/>
                <a:lumMod val="108000"/>
              </a:schemeClr>
            </a:gs>
            <a:gs pos="92000">
              <a:schemeClr val="phClr">
                <a:shade val="88000"/>
                <a:hueMod val="96000"/>
                <a:satMod val="120000"/>
                <a:lumMod val="74000"/>
              </a:schemeClr>
            </a:gs>
          </a:gsLst>
          <a:lin ang="5400000" scaled="1"/>
        </a:gradFill>
        <a:gradFill rotWithShape="1">
          <a:gsLst>
            <a:gs pos="0">
              <a:schemeClr val="phClr">
                <a:tint val="98000"/>
                <a:shade val="100000"/>
                <a:hueMod val="100000"/>
                <a:satMod val="130000"/>
                <a:lumMod val="112000"/>
              </a:schemeClr>
            </a:gs>
            <a:gs pos="100000">
              <a:schemeClr val="phClr">
                <a:shade val="84000"/>
                <a:hueMod val="96000"/>
                <a:satMod val="120000"/>
                <a:lumMod val="80000"/>
              </a:schemeClr>
            </a:gs>
          </a:gsLst>
          <a:path path="circle">
            <a:fillToRect l="50000" t="50000" r="100000" b="10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6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Soho">
  <a:themeElements>
    <a:clrScheme name="SOHO">
      <a:dk1>
        <a:srgbClr val="2E2224"/>
      </a:dk1>
      <a:lt1>
        <a:sysClr val="window" lastClr="FFFFFF"/>
      </a:lt1>
      <a:dk2>
        <a:srgbClr val="48231E"/>
      </a:dk2>
      <a:lt2>
        <a:srgbClr val="CBD8DD"/>
      </a:lt2>
      <a:accent1>
        <a:srgbClr val="61625E"/>
      </a:accent1>
      <a:accent2>
        <a:srgbClr val="964D2C"/>
      </a:accent2>
      <a:accent3>
        <a:srgbClr val="66553E"/>
      </a:accent3>
      <a:accent4>
        <a:srgbClr val="848058"/>
      </a:accent4>
      <a:accent5>
        <a:srgbClr val="AFA14B"/>
      </a:accent5>
      <a:accent6>
        <a:srgbClr val="AD7D4D"/>
      </a:accent6>
      <a:hlink>
        <a:srgbClr val="FFDE66"/>
      </a:hlink>
      <a:folHlink>
        <a:srgbClr val="C0AEBC"/>
      </a:folHlink>
    </a:clrScheme>
    <a:fontScheme name="SOHO">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Elements>
  <a:objectDefaults/>
  <a:extraClrSchemeLst/>
</a:theme>
</file>

<file path=ppt/theme/theme9.xml><?xml version="1.0" encoding="utf-8"?>
<a:theme xmlns:a="http://schemas.openxmlformats.org/drawingml/2006/main" name="3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1102</TotalTime>
  <Words>2795</Words>
  <Application>Microsoft Office PowerPoint</Application>
  <PresentationFormat>Widescreen</PresentationFormat>
  <Paragraphs>360</Paragraphs>
  <Slides>83</Slides>
  <Notes>7</Notes>
  <HiddenSlides>0</HiddenSlides>
  <MMClips>0</MMClips>
  <ScaleCrop>false</ScaleCrop>
  <HeadingPairs>
    <vt:vector size="6" baseType="variant">
      <vt:variant>
        <vt:lpstr>Fonts Used</vt:lpstr>
      </vt:variant>
      <vt:variant>
        <vt:i4>36</vt:i4>
      </vt:variant>
      <vt:variant>
        <vt:lpstr>Theme</vt:lpstr>
      </vt:variant>
      <vt:variant>
        <vt:i4>26</vt:i4>
      </vt:variant>
      <vt:variant>
        <vt:lpstr>Slide Titles</vt:lpstr>
      </vt:variant>
      <vt:variant>
        <vt:i4>83</vt:i4>
      </vt:variant>
    </vt:vector>
  </HeadingPairs>
  <TitlesOfParts>
    <vt:vector size="145" baseType="lpstr">
      <vt:lpstr>Agency FB</vt:lpstr>
      <vt:lpstr>AR CARTER</vt:lpstr>
      <vt:lpstr>AR CHRISTY</vt:lpstr>
      <vt:lpstr>AR HERMANN</vt:lpstr>
      <vt:lpstr>Arial</vt:lpstr>
      <vt:lpstr>Arial Black</vt:lpstr>
      <vt:lpstr>Avenir Next LT Pro</vt:lpstr>
      <vt:lpstr>Avenir Next LT Pro Light</vt:lpstr>
      <vt:lpstr>Bahnschrift Light SemiCondensed</vt:lpstr>
      <vt:lpstr>Bradley Hand ITC</vt:lpstr>
      <vt:lpstr>Brush Script MT</vt:lpstr>
      <vt:lpstr>Calibri</vt:lpstr>
      <vt:lpstr>Calibri Light</vt:lpstr>
      <vt:lpstr>Candara</vt:lpstr>
      <vt:lpstr>Castellar</vt:lpstr>
      <vt:lpstr>Century Gothic</vt:lpstr>
      <vt:lpstr>Chiller</vt:lpstr>
      <vt:lpstr>Comic Sans MS</vt:lpstr>
      <vt:lpstr>Constantia</vt:lpstr>
      <vt:lpstr>Courier New</vt:lpstr>
      <vt:lpstr>Ebrima</vt:lpstr>
      <vt:lpstr>Elephant</vt:lpstr>
      <vt:lpstr>Footlight MT Light</vt:lpstr>
      <vt:lpstr>Freestyle Script</vt:lpstr>
      <vt:lpstr>Garamond</vt:lpstr>
      <vt:lpstr>Georgia</vt:lpstr>
      <vt:lpstr>Harrington</vt:lpstr>
      <vt:lpstr>Helvetica Light</vt:lpstr>
      <vt:lpstr>Ink Free</vt:lpstr>
      <vt:lpstr>Papyrus</vt:lpstr>
      <vt:lpstr>Raleway</vt:lpstr>
      <vt:lpstr>Times New Roman</vt:lpstr>
      <vt:lpstr>Trebuchet MS</vt:lpstr>
      <vt:lpstr>Verdana</vt:lpstr>
      <vt:lpstr>Wingdings</vt:lpstr>
      <vt:lpstr>Wingdings 2</vt:lpstr>
      <vt:lpstr>Office Theme</vt:lpstr>
      <vt:lpstr>5_Soho</vt:lpstr>
      <vt:lpstr>4_Office Theme</vt:lpstr>
      <vt:lpstr>BrushVTI</vt:lpstr>
      <vt:lpstr>2_Autumn</vt:lpstr>
      <vt:lpstr>2_Office Theme</vt:lpstr>
      <vt:lpstr>16_Dad`s Tie</vt:lpstr>
      <vt:lpstr>2_Soho</vt:lpstr>
      <vt:lpstr>3_Dad`s Tie</vt:lpstr>
      <vt:lpstr>1_Dad`s Tie</vt:lpstr>
      <vt:lpstr>1_Japanese Waves</vt:lpstr>
      <vt:lpstr>3_Spring</vt:lpstr>
      <vt:lpstr>SavonVTI</vt:lpstr>
      <vt:lpstr>3_Nature</vt:lpstr>
      <vt:lpstr>4_Crayons</vt:lpstr>
      <vt:lpstr>Dad`s Tie</vt:lpstr>
      <vt:lpstr>1_Autumn</vt:lpstr>
      <vt:lpstr>5_Office Theme</vt:lpstr>
      <vt:lpstr>1_Crayons</vt:lpstr>
      <vt:lpstr>4_Fireworks</vt:lpstr>
      <vt:lpstr>2_Japanese Waves</vt:lpstr>
      <vt:lpstr>1_Couture</vt:lpstr>
      <vt:lpstr>1_SavonVTI</vt:lpstr>
      <vt:lpstr>1_Civic</vt:lpstr>
      <vt:lpstr>9_Dad`s Tie</vt:lpstr>
      <vt:lpstr>Opulent</vt:lpstr>
      <vt:lpstr>WHAT’S RIGHT WITH YOU?</vt:lpstr>
      <vt:lpstr> thank you FOR using what’s right w you to help heal a  topsy-turvy world by                                  </vt:lpstr>
      <vt:lpstr>PowerPoint Presentation</vt:lpstr>
      <vt:lpstr>WHAT’S RIGHT WITH YOU?</vt:lpstr>
      <vt:lpstr>Learning goals. Participants will be invited to:</vt:lpstr>
      <vt:lpstr> SAFEGUARDS for your BOUNDARIES</vt:lpstr>
      <vt:lpstr>Are you</vt:lpstr>
      <vt:lpstr>PowerPoint Presentation</vt:lpstr>
      <vt:lpstr>Nobody else can live  the life you live.   And, even though   no human being is perfect,   We always have the chance  to bring what’s unique about us  to life.                                      Fred Rogers  </vt:lpstr>
      <vt:lpstr>Case studies</vt:lpstr>
      <vt:lpstr>PowerPoint Presentation</vt:lpstr>
      <vt:lpstr> </vt:lpstr>
      <vt:lpstr>PowerPoint Presentation</vt:lpstr>
      <vt:lpstr>The last of the human freedoms is the ability to choose one’s attitude in any given set of circumstances.        Viktor Frankl, Man’s search for meaning</vt:lpstr>
      <vt:lpstr>PowerPoint Presentation</vt:lpstr>
      <vt:lpstr>A love  of learning</vt:lpstr>
      <vt:lpstr>Dear dedicated      TRUE</vt:lpstr>
      <vt:lpstr>WHAT’S RIGHT WITH YOU?</vt:lpstr>
      <vt:lpstr>Do children naturally like &amp; trust themselves?  Do adults?  What’s going on?</vt:lpstr>
      <vt:lpstr>PowerPoint Presentation</vt:lpstr>
      <vt:lpstr>BRAIN MATTERS</vt:lpstr>
      <vt:lpstr> hope reframes    fear, SHAME drain  OUR BRAINS</vt:lpstr>
      <vt:lpstr> Let your brain  help you recover: Humor &amp; Laughter</vt:lpstr>
      <vt:lpstr>Brain defaults to fear (m. lieberman) how CAN YOU RESET YOU BRAIN?</vt:lpstr>
      <vt:lpstr> </vt:lpstr>
      <vt:lpstr>PowerPoint Presentation</vt:lpstr>
      <vt:lpstr>hope reframes            SHAME drains   OUR BRAINS</vt:lpstr>
      <vt:lpstr>What can you control?</vt:lpstr>
      <vt:lpstr>PowerPoint Presentation</vt:lpstr>
      <vt:lpstr>PowerPoint Presentation</vt:lpstr>
      <vt:lpstr>Case studies</vt:lpstr>
      <vt:lpstr>Josef </vt:lpstr>
      <vt:lpstr>PowerPoint Presentation</vt:lpstr>
      <vt:lpstr>WHAT’S WRONG with YOU?</vt:lpstr>
      <vt:lpstr>PANDEMICs TRAUMA</vt:lpstr>
      <vt:lpstr>PowerPoint Presentation</vt:lpstr>
      <vt:lpstr>PowerPoint Presentation</vt:lpstr>
      <vt:lpstr>PowerPoint Presentation</vt:lpstr>
      <vt:lpstr>What percentage of us early childhood professionals experienced trauma in our own childhood experiences?</vt:lpstr>
      <vt:lpstr>What percentage of us early childhood professionals experienced trauma in our own childhood experiences?</vt:lpstr>
      <vt:lpstr>PowerPoint Presentation</vt:lpstr>
      <vt:lpstr>WHAT’S RIGHT WITH YOU?</vt:lpstr>
      <vt:lpstr>Ever since HAPPINESS heard your name </vt:lpstr>
      <vt:lpstr>How can  hope triumph over fear? Esteem over self sabotage?                                  </vt:lpstr>
      <vt:lpstr>Name creative, innovative, humorous, powerful, trauma survivors who have faced their demons &amp; made a difference</vt:lpstr>
      <vt:lpstr> </vt:lpstr>
      <vt:lpstr>Key to resilience: child CONNECTS with one caring adult that believes in her and with whom the child feels safe and loved?</vt:lpstr>
      <vt:lpstr>PowerPoint Presentation</vt:lpstr>
      <vt:lpstr>WHAT’S RIGHT WITH YOU?</vt:lpstr>
      <vt:lpstr>PowerPoint Presentation</vt:lpstr>
      <vt:lpstr>Case studies</vt:lpstr>
      <vt:lpstr>Translating trauma into healing: claiming our remarkable creative capacities Dr. Judith Herman</vt:lpstr>
      <vt:lpstr> How would you rewrite HUMPTY DUMPTY? </vt:lpstr>
      <vt:lpstr>PowerPoint Presentation</vt:lpstr>
      <vt:lpstr>Trauma is my most rigorous guide.  Trauma is my unchosen but compelling pathway to a life of meaning, an uplifting appreciation of beauty, and a deeply anchored  conviction to make the world better for every child.                    </vt:lpstr>
      <vt:lpstr>CHILDREN &amp; ADULTS</vt:lpstr>
      <vt:lpstr>HOPE-based or FEAR-based interactions</vt:lpstr>
      <vt:lpstr>Dear dedicated      TRUE</vt:lpstr>
      <vt:lpstr>WHAT’S possible with YOU?</vt:lpstr>
      <vt:lpstr>      Your expectations for yourself:       Pre-judging/Bias vs. Desire to Learn</vt:lpstr>
      <vt:lpstr>      Your expectation:       Pre-judging/Bias vs. Desire to Learn</vt:lpstr>
      <vt:lpstr>Case study: Mr. Khan, Amin &amp; Roshon</vt:lpstr>
      <vt:lpstr>PowerPoint Presentation</vt:lpstr>
      <vt:lpstr>CHOICES</vt:lpstr>
      <vt:lpstr>Translating trauma’s harsh legacy into healing</vt:lpstr>
      <vt:lpstr>PowerPoint Presentation</vt:lpstr>
      <vt:lpstr>PowerPoint Presentation</vt:lpstr>
      <vt:lpstr>PowerPoint Presentation</vt:lpstr>
      <vt:lpstr>In closing </vt:lpstr>
      <vt:lpstr>PowerPoint Presentation</vt:lpstr>
      <vt:lpstr>PowerPoint Presentation</vt:lpstr>
      <vt:lpstr>a. What do frightened children need most from adults?  b. What do “at wits’ end” teachers and providers need most not to give up?</vt:lpstr>
      <vt:lpstr>Case studies</vt:lpstr>
      <vt:lpstr>PowerPoint Presentation</vt:lpstr>
      <vt:lpstr>PowerPoint Presentation</vt:lpstr>
      <vt:lpstr>The dark thought, the shame, the malice,  meet them at the door  laughing and invite them in. </vt:lpstr>
      <vt:lpstr>Josef </vt:lpstr>
      <vt:lpstr>PowerPoint Presentation</vt:lpstr>
      <vt:lpstr>PowerPoint Presentation</vt:lpstr>
      <vt:lpstr>PowerPoint Presentation</vt:lpstr>
      <vt:lpstr>PowerPoint Presentation</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RIGHT WITH YOU?</dc:title>
  <dc:creator>Holly Elissa Bruno</dc:creator>
  <cp:lastModifiedBy>Holly Elissa Bruno</cp:lastModifiedBy>
  <cp:revision>69</cp:revision>
  <dcterms:created xsi:type="dcterms:W3CDTF">2020-10-02T00:54:29Z</dcterms:created>
  <dcterms:modified xsi:type="dcterms:W3CDTF">2022-09-28T22:44:51Z</dcterms:modified>
</cp:coreProperties>
</file>