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4.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5.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6.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7.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8.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19.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20.xml" ContentType="application/vnd.openxmlformats-officedocument.theme+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21.xml" ContentType="application/vnd.openxmlformats-officedocument.theme+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22.xml" ContentType="application/vnd.openxmlformats-officedocument.theme+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23.xml" ContentType="application/vnd.openxmlformats-officedocument.theme+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theme/theme24.xml" ContentType="application/vnd.openxmlformats-officedocument.theme+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media/audio2.wav" ContentType="audio/x-wav"/>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audio4.wav" ContentType="audio/x-wav"/>
  <Override PartName="/ppt/media/audio5.wav" ContentType="audio/x-wav"/>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708" r:id="rId4"/>
    <p:sldMasterId id="2147483884" r:id="rId5"/>
    <p:sldMasterId id="2147483934" r:id="rId6"/>
    <p:sldMasterId id="2147483960" r:id="rId7"/>
    <p:sldMasterId id="2147483984" r:id="rId8"/>
    <p:sldMasterId id="2147483996" r:id="rId9"/>
    <p:sldMasterId id="2147484068" r:id="rId10"/>
    <p:sldMasterId id="2147484129" r:id="rId11"/>
    <p:sldMasterId id="2147484153" r:id="rId12"/>
    <p:sldMasterId id="2147484167" r:id="rId13"/>
    <p:sldMasterId id="2147484179" r:id="rId14"/>
    <p:sldMasterId id="2147484191" r:id="rId15"/>
    <p:sldMasterId id="2147484204" r:id="rId16"/>
    <p:sldMasterId id="2147484216" r:id="rId17"/>
    <p:sldMasterId id="2147484228" r:id="rId18"/>
    <p:sldMasterId id="2147484240" r:id="rId19"/>
    <p:sldMasterId id="2147484254" r:id="rId20"/>
    <p:sldMasterId id="2147484266" r:id="rId21"/>
    <p:sldMasterId id="2147484278" r:id="rId22"/>
    <p:sldMasterId id="2147484290" r:id="rId23"/>
    <p:sldMasterId id="2147484302" r:id="rId24"/>
    <p:sldMasterId id="2147484314" r:id="rId25"/>
  </p:sldMasterIdLst>
  <p:notesMasterIdLst>
    <p:notesMasterId r:id="rId66"/>
  </p:notesMasterIdLst>
  <p:sldIdLst>
    <p:sldId id="257" r:id="rId26"/>
    <p:sldId id="328" r:id="rId27"/>
    <p:sldId id="502" r:id="rId28"/>
    <p:sldId id="258" r:id="rId29"/>
    <p:sldId id="975" r:id="rId30"/>
    <p:sldId id="265" r:id="rId31"/>
    <p:sldId id="323" r:id="rId32"/>
    <p:sldId id="325" r:id="rId33"/>
    <p:sldId id="788" r:id="rId34"/>
    <p:sldId id="324" r:id="rId35"/>
    <p:sldId id="263" r:id="rId36"/>
    <p:sldId id="326" r:id="rId37"/>
    <p:sldId id="332" r:id="rId38"/>
    <p:sldId id="327" r:id="rId39"/>
    <p:sldId id="957" r:id="rId40"/>
    <p:sldId id="330" r:id="rId41"/>
    <p:sldId id="331" r:id="rId42"/>
    <p:sldId id="291" r:id="rId43"/>
    <p:sldId id="329" r:id="rId44"/>
    <p:sldId id="299" r:id="rId45"/>
    <p:sldId id="315" r:id="rId46"/>
    <p:sldId id="976" r:id="rId47"/>
    <p:sldId id="956" r:id="rId48"/>
    <p:sldId id="973" r:id="rId49"/>
    <p:sldId id="321" r:id="rId50"/>
    <p:sldId id="267" r:id="rId51"/>
    <p:sldId id="305" r:id="rId52"/>
    <p:sldId id="298" r:id="rId53"/>
    <p:sldId id="278" r:id="rId54"/>
    <p:sldId id="297" r:id="rId55"/>
    <p:sldId id="320" r:id="rId56"/>
    <p:sldId id="974" r:id="rId57"/>
    <p:sldId id="364" r:id="rId58"/>
    <p:sldId id="366" r:id="rId59"/>
    <p:sldId id="363" r:id="rId60"/>
    <p:sldId id="285" r:id="rId61"/>
    <p:sldId id="286" r:id="rId62"/>
    <p:sldId id="264" r:id="rId63"/>
    <p:sldId id="295" r:id="rId64"/>
    <p:sldId id="971"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ly Elissa Bruno" initials="HEB" lastIdx="1" clrIdx="0">
    <p:extLst>
      <p:ext uri="{19B8F6BF-5375-455C-9EA6-DF929625EA0E}">
        <p15:presenceInfo xmlns:p15="http://schemas.microsoft.com/office/powerpoint/2012/main" userId="79169fb0e2cfa73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3733" autoAdjust="0"/>
  </p:normalViewPr>
  <p:slideViewPr>
    <p:cSldViewPr>
      <p:cViewPr varScale="1">
        <p:scale>
          <a:sx n="77" d="100"/>
          <a:sy n="77" d="100"/>
        </p:scale>
        <p:origin x="1618"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1.xml"/><Relationship Id="rId39" Type="http://schemas.openxmlformats.org/officeDocument/2006/relationships/slide" Target="slides/slide14.xml"/><Relationship Id="rId21" Type="http://schemas.openxmlformats.org/officeDocument/2006/relationships/slideMaster" Target="slideMasters/slideMaster21.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slide" Target="slides/slide22.xml"/><Relationship Id="rId50" Type="http://schemas.openxmlformats.org/officeDocument/2006/relationships/slide" Target="slides/slide25.xml"/><Relationship Id="rId55" Type="http://schemas.openxmlformats.org/officeDocument/2006/relationships/slide" Target="slides/slide30.xml"/><Relationship Id="rId63" Type="http://schemas.openxmlformats.org/officeDocument/2006/relationships/slide" Target="slides/slide38.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slide" Target="slides/slide28.xml"/><Relationship Id="rId58" Type="http://schemas.openxmlformats.org/officeDocument/2006/relationships/slide" Target="slides/slide33.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slide" Target="slides/slide32.xml"/><Relationship Id="rId61" Type="http://schemas.openxmlformats.org/officeDocument/2006/relationships/slide" Target="slides/slide36.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slide" Target="slides/slide35.xml"/><Relationship Id="rId65"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slide" Target="slides/slide31.xml"/><Relationship Id="rId64" Type="http://schemas.openxmlformats.org/officeDocument/2006/relationships/slide" Target="slides/slide39.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slide" Target="slides/slide34.xml"/><Relationship Id="rId67" Type="http://schemas.openxmlformats.org/officeDocument/2006/relationships/commentAuthors" Target="commentAuthors.xml"/><Relationship Id="rId20" Type="http://schemas.openxmlformats.org/officeDocument/2006/relationships/slideMaster" Target="slideMasters/slideMaster20.xml"/><Relationship Id="rId41" Type="http://schemas.openxmlformats.org/officeDocument/2006/relationships/slide" Target="slides/slide16.xml"/><Relationship Id="rId54" Type="http://schemas.openxmlformats.org/officeDocument/2006/relationships/slide" Target="slides/slide29.xml"/><Relationship Id="rId62" Type="http://schemas.openxmlformats.org/officeDocument/2006/relationships/slide" Target="slides/slide37.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ECD99B-C080-4C72-8410-0BEB7EB9058C}" type="datetimeFigureOut">
              <a:rPr lang="en-US" smtClean="0"/>
              <a:t>9/28/2022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A9F266-0F95-4B68-82D1-2DE48D82FF78}" type="slidenum">
              <a:rPr lang="en-US" smtClean="0"/>
              <a:t>‹#›</a:t>
            </a:fld>
            <a:endParaRPr lang="en-US"/>
          </a:p>
        </p:txBody>
      </p:sp>
    </p:spTree>
    <p:extLst>
      <p:ext uri="{BB962C8B-B14F-4D97-AF65-F5344CB8AC3E}">
        <p14:creationId xmlns:p14="http://schemas.microsoft.com/office/powerpoint/2010/main" val="2599979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9F266-0F95-4B68-82D1-2DE48D82FF78}" type="slidenum">
              <a:rPr lang="en-US" smtClean="0"/>
              <a:t>3</a:t>
            </a:fld>
            <a:endParaRPr lang="en-US"/>
          </a:p>
        </p:txBody>
      </p:sp>
    </p:spTree>
    <p:extLst>
      <p:ext uri="{BB962C8B-B14F-4D97-AF65-F5344CB8AC3E}">
        <p14:creationId xmlns:p14="http://schemas.microsoft.com/office/powerpoint/2010/main" val="3317420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9F266-0F95-4B68-82D1-2DE48D82FF78}" type="slidenum">
              <a:rPr lang="en-US" smtClean="0"/>
              <a:t>4</a:t>
            </a:fld>
            <a:endParaRPr lang="en-US"/>
          </a:p>
        </p:txBody>
      </p:sp>
    </p:spTree>
    <p:extLst>
      <p:ext uri="{BB962C8B-B14F-4D97-AF65-F5344CB8AC3E}">
        <p14:creationId xmlns:p14="http://schemas.microsoft.com/office/powerpoint/2010/main" val="3001646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101434-26BC-4CFC-A595-FA83433C6E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364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A876CB57-9D94-4047-A4E7-2A226C5D7E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a:extLst>
              <a:ext uri="{FF2B5EF4-FFF2-40B4-BE49-F238E27FC236}">
                <a16:creationId xmlns:a16="http://schemas.microsoft.com/office/drawing/2014/main" id="{E9E5A1A9-86E0-4D89-8082-483C68F947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3908" name="Slide Number Placeholder 3">
            <a:extLst>
              <a:ext uri="{FF2B5EF4-FFF2-40B4-BE49-F238E27FC236}">
                <a16:creationId xmlns:a16="http://schemas.microsoft.com/office/drawing/2014/main" id="{5A27A104-49F8-47CA-9679-34A0E987AB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3128E2"/>
                </a:solidFill>
                <a:latin typeface="Times New Roman" panose="02020603050405020304" pitchFamily="18" charset="0"/>
              </a:defRPr>
            </a:lvl1pPr>
            <a:lvl2pPr marL="742950" indent="-285750">
              <a:defRPr sz="2400">
                <a:solidFill>
                  <a:srgbClr val="3128E2"/>
                </a:solidFill>
                <a:latin typeface="Times New Roman" panose="02020603050405020304" pitchFamily="18" charset="0"/>
              </a:defRPr>
            </a:lvl2pPr>
            <a:lvl3pPr marL="1143000" indent="-228600">
              <a:defRPr sz="2400">
                <a:solidFill>
                  <a:srgbClr val="3128E2"/>
                </a:solidFill>
                <a:latin typeface="Times New Roman" panose="02020603050405020304" pitchFamily="18" charset="0"/>
              </a:defRPr>
            </a:lvl3pPr>
            <a:lvl4pPr marL="1600200" indent="-228600">
              <a:defRPr sz="2400">
                <a:solidFill>
                  <a:srgbClr val="3128E2"/>
                </a:solidFill>
                <a:latin typeface="Times New Roman" panose="02020603050405020304" pitchFamily="18" charset="0"/>
              </a:defRPr>
            </a:lvl4pPr>
            <a:lvl5pPr marL="2057400" indent="-228600">
              <a:defRPr sz="2400">
                <a:solidFill>
                  <a:srgbClr val="3128E2"/>
                </a:solidFill>
                <a:latin typeface="Times New Roman" panose="02020603050405020304" pitchFamily="18" charset="0"/>
              </a:defRPr>
            </a:lvl5pPr>
            <a:lvl6pPr marL="2514600" indent="-228600" eaLnBrk="0" fontAlgn="base" hangingPunct="0">
              <a:spcBef>
                <a:spcPct val="0"/>
              </a:spcBef>
              <a:spcAft>
                <a:spcPct val="0"/>
              </a:spcAft>
              <a:defRPr sz="2400">
                <a:solidFill>
                  <a:srgbClr val="3128E2"/>
                </a:solidFill>
                <a:latin typeface="Times New Roman" panose="02020603050405020304" pitchFamily="18" charset="0"/>
              </a:defRPr>
            </a:lvl6pPr>
            <a:lvl7pPr marL="2971800" indent="-228600" eaLnBrk="0" fontAlgn="base" hangingPunct="0">
              <a:spcBef>
                <a:spcPct val="0"/>
              </a:spcBef>
              <a:spcAft>
                <a:spcPct val="0"/>
              </a:spcAft>
              <a:defRPr sz="2400">
                <a:solidFill>
                  <a:srgbClr val="3128E2"/>
                </a:solidFill>
                <a:latin typeface="Times New Roman" panose="02020603050405020304" pitchFamily="18" charset="0"/>
              </a:defRPr>
            </a:lvl7pPr>
            <a:lvl8pPr marL="3429000" indent="-228600" eaLnBrk="0" fontAlgn="base" hangingPunct="0">
              <a:spcBef>
                <a:spcPct val="0"/>
              </a:spcBef>
              <a:spcAft>
                <a:spcPct val="0"/>
              </a:spcAft>
              <a:defRPr sz="2400">
                <a:solidFill>
                  <a:srgbClr val="3128E2"/>
                </a:solidFill>
                <a:latin typeface="Times New Roman" panose="02020603050405020304" pitchFamily="18" charset="0"/>
              </a:defRPr>
            </a:lvl8pPr>
            <a:lvl9pPr marL="3886200" indent="-228600" eaLnBrk="0" fontAlgn="base" hangingPunct="0">
              <a:spcBef>
                <a:spcPct val="0"/>
              </a:spcBef>
              <a:spcAft>
                <a:spcPct val="0"/>
              </a:spcAft>
              <a:defRPr sz="2400">
                <a:solidFill>
                  <a:srgbClr val="3128E2"/>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D92BDB4-A214-43DF-96B9-589A2E8864E0}" type="slidenum">
              <a:rPr kumimoji="0" lang="en-US" altLang="en-US" sz="1200" b="0" i="0" u="none" strike="noStrike" kern="1200" cap="none" spc="0" normalizeH="0" baseline="0" noProof="0" smtClean="0">
                <a:ln>
                  <a:noFill/>
                </a:ln>
                <a:solidFill>
                  <a:srgbClr val="3128E2"/>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3128E2"/>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055786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FF898A-4FCB-4A98-8995-FE68A95246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052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42CC96C-8121-420A-8E31-145410AE709F}" type="slidenum">
              <a:rPr lang="en-US" altLang="en-US" sz="1200">
                <a:solidFill>
                  <a:prstClr val="black"/>
                </a:solidFill>
                <a:latin typeface="Arial" charset="0"/>
              </a:rPr>
              <a:pPr eaLnBrk="1" hangingPunct="1"/>
              <a:t>38</a:t>
            </a:fld>
            <a:endParaRPr lang="en-US" altLang="en-US" sz="1200" dirty="0">
              <a:solidFill>
                <a:prstClr val="black"/>
              </a:solidFill>
              <a:latin typeface="Arial" charset="0"/>
            </a:endParaRPr>
          </a:p>
        </p:txBody>
      </p:sp>
      <p:sp>
        <p:nvSpPr>
          <p:cNvPr id="65539" name="Rectangle 2"/>
          <p:cNvSpPr>
            <a:spLocks noGrp="1" noRot="1" noChangeAspect="1" noChangeArrowheads="1" noTextEdit="1"/>
          </p:cNvSpPr>
          <p:nvPr>
            <p:ph type="sldImg"/>
          </p:nvPr>
        </p:nvSpPr>
        <p:spPr>
          <a:xfrm>
            <a:off x="1143000" y="685800"/>
            <a:ext cx="4572000" cy="3429000"/>
          </a:xfrm>
          <a:ln/>
        </p:spPr>
      </p:sp>
      <p:sp>
        <p:nvSpPr>
          <p:cNvPr id="65540"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04C8EA1-4B6E-4F6D-8599-A059CC9E8CC9}"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66563" name="Rectangle 2"/>
          <p:cNvSpPr>
            <a:spLocks noGrp="1" noRot="1" noChangeAspect="1" noChangeArrowheads="1" noTextEdit="1"/>
          </p:cNvSpPr>
          <p:nvPr>
            <p:ph type="sldImg"/>
          </p:nvPr>
        </p:nvSpPr>
        <p:spPr>
          <a:xfrm>
            <a:off x="381000" y="685800"/>
            <a:ext cx="6096000" cy="3429000"/>
          </a:xfrm>
          <a:ln/>
        </p:spPr>
      </p:sp>
      <p:sp>
        <p:nvSpPr>
          <p:cNvPr id="66564"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094898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AC7019D-6B48-4526-9969-F860163ECA68}"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9EA2D7-6728-4E36-A6C1-A20DA09B44B1}" type="slidenum">
              <a:rPr lang="en-US" smtClean="0"/>
              <a:t>‹#›</a:t>
            </a:fld>
            <a:endParaRPr lang="en-US"/>
          </a:p>
        </p:txBody>
      </p:sp>
    </p:spTree>
    <p:extLst>
      <p:ext uri="{BB962C8B-B14F-4D97-AF65-F5344CB8AC3E}">
        <p14:creationId xmlns:p14="http://schemas.microsoft.com/office/powerpoint/2010/main" val="1768530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C7019D-6B48-4526-9969-F860163ECA68}"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9EA2D7-6728-4E36-A6C1-A20DA09B44B1}" type="slidenum">
              <a:rPr lang="en-US" smtClean="0"/>
              <a:t>‹#›</a:t>
            </a:fld>
            <a:endParaRPr lang="en-US"/>
          </a:p>
        </p:txBody>
      </p:sp>
    </p:spTree>
    <p:extLst>
      <p:ext uri="{BB962C8B-B14F-4D97-AF65-F5344CB8AC3E}">
        <p14:creationId xmlns:p14="http://schemas.microsoft.com/office/powerpoint/2010/main" val="373759589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AC7019D-6B48-4526-9969-F860163ECA68}" type="datetimeFigureOut">
              <a:rPr lang="en-US" smtClean="0">
                <a:solidFill>
                  <a:prstClr val="black">
                    <a:tint val="75000"/>
                  </a:prstClr>
                </a:solidFill>
              </a:rPr>
              <a:pPr/>
              <a:t>9/28/2022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9EA2D7-6728-4E36-A6C1-A20DA09B44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37529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C7019D-6B48-4526-9969-F860163ECA68}" type="datetimeFigureOut">
              <a:rPr lang="en-US" smtClean="0">
                <a:solidFill>
                  <a:prstClr val="black">
                    <a:tint val="75000"/>
                  </a:prstClr>
                </a:solidFill>
              </a:rPr>
              <a:pPr/>
              <a:t>9/28/2022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9EA2D7-6728-4E36-A6C1-A20DA09B44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00797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C7019D-6B48-4526-9969-F860163ECA68}" type="datetimeFigureOut">
              <a:rPr lang="en-US" smtClean="0">
                <a:solidFill>
                  <a:prstClr val="black">
                    <a:tint val="75000"/>
                  </a:prstClr>
                </a:solidFill>
              </a:rPr>
              <a:pPr/>
              <a:t>9/28/2022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9EA2D7-6728-4E36-A6C1-A20DA09B44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401373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C7019D-6B48-4526-9969-F860163ECA68}" type="datetimeFigureOut">
              <a:rPr lang="en-US" smtClean="0">
                <a:solidFill>
                  <a:prstClr val="black">
                    <a:tint val="75000"/>
                  </a:prstClr>
                </a:solidFill>
              </a:rPr>
              <a:pPr/>
              <a:t>9/28/2022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9EA2D7-6728-4E36-A6C1-A20DA09B44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67942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C7019D-6B48-4526-9969-F860163ECA68}" type="datetimeFigureOut">
              <a:rPr lang="en-US" smtClean="0">
                <a:solidFill>
                  <a:prstClr val="black">
                    <a:tint val="75000"/>
                  </a:prstClr>
                </a:solidFill>
              </a:rPr>
              <a:pPr/>
              <a:t>9/28/2022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E9EA2D7-6728-4E36-A6C1-A20DA09B44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02262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C7019D-6B48-4526-9969-F860163ECA68}" type="datetimeFigureOut">
              <a:rPr lang="en-US" smtClean="0">
                <a:solidFill>
                  <a:prstClr val="black">
                    <a:tint val="75000"/>
                  </a:prstClr>
                </a:solidFill>
              </a:rPr>
              <a:pPr/>
              <a:t>9/28/2022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E9EA2D7-6728-4E36-A6C1-A20DA09B44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16667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C7019D-6B48-4526-9969-F860163ECA68}" type="datetimeFigureOut">
              <a:rPr lang="en-US" smtClean="0">
                <a:solidFill>
                  <a:prstClr val="black">
                    <a:tint val="75000"/>
                  </a:prstClr>
                </a:solidFill>
              </a:rPr>
              <a:pPr/>
              <a:t>9/28/2022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E9EA2D7-6728-4E36-A6C1-A20DA09B44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6579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C7019D-6B48-4526-9969-F860163ECA68}" type="datetimeFigureOut">
              <a:rPr lang="en-US" smtClean="0">
                <a:solidFill>
                  <a:prstClr val="black">
                    <a:tint val="75000"/>
                  </a:prstClr>
                </a:solidFill>
              </a:rPr>
              <a:pPr/>
              <a:t>9/28/2022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9EA2D7-6728-4E36-A6C1-A20DA09B44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93098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C7019D-6B48-4526-9969-F860163ECA68}" type="datetimeFigureOut">
              <a:rPr lang="en-US" smtClean="0">
                <a:solidFill>
                  <a:prstClr val="black">
                    <a:tint val="75000"/>
                  </a:prstClr>
                </a:solidFill>
              </a:rPr>
              <a:pPr/>
              <a:t>9/28/2022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9EA2D7-6728-4E36-A6C1-A20DA09B44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91998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C7019D-6B48-4526-9969-F860163ECA68}" type="datetimeFigureOut">
              <a:rPr lang="en-US" smtClean="0">
                <a:solidFill>
                  <a:prstClr val="black">
                    <a:tint val="75000"/>
                  </a:prstClr>
                </a:solidFill>
              </a:rPr>
              <a:pPr/>
              <a:t>9/28/2022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9EA2D7-6728-4E36-A6C1-A20DA09B44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284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C7019D-6B48-4526-9969-F860163ECA68}"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9EA2D7-6728-4E36-A6C1-A20DA09B44B1}" type="slidenum">
              <a:rPr lang="en-US" smtClean="0"/>
              <a:t>‹#›</a:t>
            </a:fld>
            <a:endParaRPr lang="en-US"/>
          </a:p>
        </p:txBody>
      </p:sp>
    </p:spTree>
    <p:extLst>
      <p:ext uri="{BB962C8B-B14F-4D97-AF65-F5344CB8AC3E}">
        <p14:creationId xmlns:p14="http://schemas.microsoft.com/office/powerpoint/2010/main" val="33213012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C7019D-6B48-4526-9969-F860163ECA68}" type="datetimeFigureOut">
              <a:rPr lang="en-US" smtClean="0">
                <a:solidFill>
                  <a:prstClr val="black">
                    <a:tint val="75000"/>
                  </a:prstClr>
                </a:solidFill>
              </a:rPr>
              <a:pPr/>
              <a:t>9/28/2022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9EA2D7-6728-4E36-A6C1-A20DA09B44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84662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7419975" y="0"/>
            <a:ext cx="1730375" cy="6858000"/>
            <a:chOff x="4667" y="0"/>
            <a:chExt cx="1090" cy="4320"/>
          </a:xfrm>
        </p:grpSpPr>
        <p:sp>
          <p:nvSpPr>
            <p:cNvPr id="5" name="Rectangle 3"/>
            <p:cNvSpPr>
              <a:spLocks noChangeArrowheads="1"/>
            </p:cNvSpPr>
            <p:nvPr/>
          </p:nvSpPr>
          <p:spPr bwMode="auto">
            <a:xfrm>
              <a:off x="4973" y="0"/>
              <a:ext cx="783" cy="2089"/>
            </a:xfrm>
            <a:prstGeom prst="rect">
              <a:avLst/>
            </a:prstGeom>
            <a:gradFill rotWithShape="0">
              <a:gsLst>
                <a:gs pos="0">
                  <a:schemeClr val="accent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3128E2"/>
                  </a:solidFill>
                  <a:latin typeface="Times New Roman" pitchFamily="18" charset="0"/>
                </a:defRPr>
              </a:lvl1pPr>
              <a:lvl2pPr marL="742950" indent="-285750" eaLnBrk="0" hangingPunct="0">
                <a:defRPr sz="2400">
                  <a:solidFill>
                    <a:srgbClr val="3128E2"/>
                  </a:solidFill>
                  <a:latin typeface="Times New Roman" pitchFamily="18" charset="0"/>
                </a:defRPr>
              </a:lvl2pPr>
              <a:lvl3pPr marL="1143000" indent="-228600" eaLnBrk="0" hangingPunct="0">
                <a:defRPr sz="2400">
                  <a:solidFill>
                    <a:srgbClr val="3128E2"/>
                  </a:solidFill>
                  <a:latin typeface="Times New Roman" pitchFamily="18" charset="0"/>
                </a:defRPr>
              </a:lvl3pPr>
              <a:lvl4pPr marL="1600200" indent="-228600" eaLnBrk="0" hangingPunct="0">
                <a:defRPr sz="2400">
                  <a:solidFill>
                    <a:srgbClr val="3128E2"/>
                  </a:solidFill>
                  <a:latin typeface="Times New Roman" pitchFamily="18" charset="0"/>
                </a:defRPr>
              </a:lvl4pPr>
              <a:lvl5pPr marL="2057400" indent="-228600" eaLnBrk="0" hangingPunct="0">
                <a:defRPr sz="2400">
                  <a:solidFill>
                    <a:srgbClr val="3128E2"/>
                  </a:solidFill>
                  <a:latin typeface="Times New Roman" pitchFamily="18" charset="0"/>
                </a:defRPr>
              </a:lvl5pPr>
              <a:lvl6pPr marL="2514600" indent="-228600" eaLnBrk="0" fontAlgn="base" hangingPunct="0">
                <a:spcBef>
                  <a:spcPct val="0"/>
                </a:spcBef>
                <a:spcAft>
                  <a:spcPct val="0"/>
                </a:spcAft>
                <a:defRPr sz="2400">
                  <a:solidFill>
                    <a:srgbClr val="3128E2"/>
                  </a:solidFill>
                  <a:latin typeface="Times New Roman" pitchFamily="18" charset="0"/>
                </a:defRPr>
              </a:lvl6pPr>
              <a:lvl7pPr marL="2971800" indent="-228600" eaLnBrk="0" fontAlgn="base" hangingPunct="0">
                <a:spcBef>
                  <a:spcPct val="0"/>
                </a:spcBef>
                <a:spcAft>
                  <a:spcPct val="0"/>
                </a:spcAft>
                <a:defRPr sz="2400">
                  <a:solidFill>
                    <a:srgbClr val="3128E2"/>
                  </a:solidFill>
                  <a:latin typeface="Times New Roman" pitchFamily="18" charset="0"/>
                </a:defRPr>
              </a:lvl7pPr>
              <a:lvl8pPr marL="3429000" indent="-228600" eaLnBrk="0" fontAlgn="base" hangingPunct="0">
                <a:spcBef>
                  <a:spcPct val="0"/>
                </a:spcBef>
                <a:spcAft>
                  <a:spcPct val="0"/>
                </a:spcAft>
                <a:defRPr sz="2400">
                  <a:solidFill>
                    <a:srgbClr val="3128E2"/>
                  </a:solidFill>
                  <a:latin typeface="Times New Roman" pitchFamily="18" charset="0"/>
                </a:defRPr>
              </a:lvl8pPr>
              <a:lvl9pPr marL="3886200" indent="-228600" eaLnBrk="0" fontAlgn="base" hangingPunct="0">
                <a:spcBef>
                  <a:spcPct val="0"/>
                </a:spcBef>
                <a:spcAft>
                  <a:spcPct val="0"/>
                </a:spcAft>
                <a:defRPr sz="2400">
                  <a:solidFill>
                    <a:srgbClr val="3128E2"/>
                  </a:solidFill>
                  <a:latin typeface="Times New Roman" pitchFamily="18" charset="0"/>
                </a:defRPr>
              </a:lvl9pPr>
            </a:lstStyle>
            <a:p>
              <a:pPr eaLnBrk="1" fontAlgn="base" hangingPunct="1">
                <a:spcBef>
                  <a:spcPct val="0"/>
                </a:spcBef>
                <a:spcAft>
                  <a:spcPct val="0"/>
                </a:spcAft>
                <a:defRPr/>
              </a:pPr>
              <a:endParaRPr lang="en-US" altLang="en-US"/>
            </a:p>
          </p:txBody>
        </p:sp>
        <p:pic>
          <p:nvPicPr>
            <p:cNvPr id="6" name="Picture 4" descr="C:\abitbetter\MS-039\graphics\hokusai2.GIF"/>
            <p:cNvPicPr>
              <a:picLocks noChangeAspect="1" noChangeArrowheads="1"/>
            </p:cNvPicPr>
            <p:nvPr/>
          </p:nvPicPr>
          <p:blipFill>
            <a:blip r:embed="rId2">
              <a:extLst>
                <a:ext uri="{28A0092B-C50C-407E-A947-70E740481C1C}">
                  <a14:useLocalDpi xmlns:a14="http://schemas.microsoft.com/office/drawing/2010/main" val="0"/>
                </a:ext>
              </a:extLst>
            </a:blip>
            <a:srcRect r="13902" b="31862"/>
            <a:stretch>
              <a:fillRect/>
            </a:stretch>
          </p:blipFill>
          <p:spPr bwMode="auto">
            <a:xfrm>
              <a:off x="4667" y="293"/>
              <a:ext cx="1090" cy="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7" name="Rectangle 5"/>
          <p:cNvSpPr>
            <a:spLocks noGrp="1" noChangeArrowheads="1"/>
          </p:cNvSpPr>
          <p:nvPr>
            <p:ph type="ctrTitle" sz="quarter"/>
          </p:nvPr>
        </p:nvSpPr>
        <p:spPr>
          <a:xfrm>
            <a:off x="152400" y="990600"/>
            <a:ext cx="7543800" cy="1143000"/>
          </a:xfrm>
        </p:spPr>
        <p:txBody>
          <a:bodyPr/>
          <a:lstStyle>
            <a:lvl1pPr>
              <a:defRPr/>
            </a:lvl1pPr>
          </a:lstStyle>
          <a:p>
            <a:pPr lvl="0"/>
            <a:r>
              <a:rPr lang="en-US" noProof="0"/>
              <a:t>Click to edit Master title style</a:t>
            </a:r>
          </a:p>
        </p:txBody>
      </p:sp>
      <p:sp>
        <p:nvSpPr>
          <p:cNvPr id="3078"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7" name="Rectangle 7"/>
          <p:cNvSpPr>
            <a:spLocks noGrp="1" noChangeArrowheads="1"/>
          </p:cNvSpPr>
          <p:nvPr>
            <p:ph type="dt" sz="quarter" idx="10"/>
          </p:nvPr>
        </p:nvSpPr>
        <p:spPr>
          <a:xfrm>
            <a:off x="304800" y="6248400"/>
            <a:ext cx="1752600" cy="457200"/>
          </a:xfrm>
        </p:spPr>
        <p:txBody>
          <a:bodyPr/>
          <a:lstStyle>
            <a:lvl1pPr>
              <a:defRPr/>
            </a:lvl1pPr>
          </a:lstStyle>
          <a:p>
            <a:pPr>
              <a:defRPr/>
            </a:pPr>
            <a:endParaRPr lang="en-US"/>
          </a:p>
        </p:txBody>
      </p:sp>
      <p:sp>
        <p:nvSpPr>
          <p:cNvPr id="8" name="Rectangle 8"/>
          <p:cNvSpPr>
            <a:spLocks noGrp="1" noChangeArrowheads="1"/>
          </p:cNvSpPr>
          <p:nvPr>
            <p:ph type="ftr" sz="quarter" idx="11"/>
          </p:nvPr>
        </p:nvSpPr>
        <p:spPr>
          <a:xfrm>
            <a:off x="2438400" y="6248400"/>
            <a:ext cx="3200400" cy="457200"/>
          </a:xfrm>
        </p:spPr>
        <p:txBody>
          <a:bodyPr/>
          <a:lstStyle>
            <a:lvl1pPr>
              <a:defRPr/>
            </a:lvl1pPr>
          </a:lstStyle>
          <a:p>
            <a:pPr>
              <a:defRPr/>
            </a:pPr>
            <a:endParaRPr lang="en-US"/>
          </a:p>
        </p:txBody>
      </p:sp>
      <p:sp>
        <p:nvSpPr>
          <p:cNvPr id="9" name="Rectangle 9"/>
          <p:cNvSpPr>
            <a:spLocks noGrp="1" noChangeArrowheads="1"/>
          </p:cNvSpPr>
          <p:nvPr>
            <p:ph type="sldNum" sz="quarter" idx="12"/>
          </p:nvPr>
        </p:nvSpPr>
        <p:spPr>
          <a:xfrm>
            <a:off x="6019800" y="6248400"/>
            <a:ext cx="1600200" cy="457200"/>
          </a:xfrm>
        </p:spPr>
        <p:txBody>
          <a:bodyPr/>
          <a:lstStyle>
            <a:lvl1pPr>
              <a:defRPr/>
            </a:lvl1pPr>
          </a:lstStyle>
          <a:p>
            <a:pPr>
              <a:defRPr/>
            </a:pPr>
            <a:fld id="{C5352EB6-9CFA-446E-991C-1FA05793E9D2}" type="slidenum">
              <a:rPr lang="en-US"/>
              <a:pPr>
                <a:defRPr/>
              </a:pPr>
              <a:t>‹#›</a:t>
            </a:fld>
            <a:endParaRPr lang="en-US"/>
          </a:p>
        </p:txBody>
      </p:sp>
    </p:spTree>
    <p:extLst>
      <p:ext uri="{BB962C8B-B14F-4D97-AF65-F5344CB8AC3E}">
        <p14:creationId xmlns:p14="http://schemas.microsoft.com/office/powerpoint/2010/main" val="276161483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CCAE1115-AB61-4809-8CC3-B177DC7B7EA3}" type="slidenum">
              <a:rPr lang="en-US"/>
              <a:pPr>
                <a:defRPr/>
              </a:pPr>
              <a:t>‹#›</a:t>
            </a:fld>
            <a:endParaRPr lang="en-US"/>
          </a:p>
        </p:txBody>
      </p:sp>
    </p:spTree>
    <p:extLst>
      <p:ext uri="{BB962C8B-B14F-4D97-AF65-F5344CB8AC3E}">
        <p14:creationId xmlns:p14="http://schemas.microsoft.com/office/powerpoint/2010/main" val="418047464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770C8489-6A77-48B4-8BC8-381B29EB3873}" type="slidenum">
              <a:rPr lang="en-US"/>
              <a:pPr>
                <a:defRPr/>
              </a:pPr>
              <a:t>‹#›</a:t>
            </a:fld>
            <a:endParaRPr lang="en-US"/>
          </a:p>
        </p:txBody>
      </p:sp>
    </p:spTree>
    <p:extLst>
      <p:ext uri="{BB962C8B-B14F-4D97-AF65-F5344CB8AC3E}">
        <p14:creationId xmlns:p14="http://schemas.microsoft.com/office/powerpoint/2010/main" val="319486074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005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1A093650-CCFD-4D48-B0E5-E93BECE9F6CA}" type="slidenum">
              <a:rPr lang="en-US"/>
              <a:pPr>
                <a:defRPr/>
              </a:pPr>
              <a:t>‹#›</a:t>
            </a:fld>
            <a:endParaRPr lang="en-US"/>
          </a:p>
        </p:txBody>
      </p:sp>
    </p:spTree>
    <p:extLst>
      <p:ext uri="{BB962C8B-B14F-4D97-AF65-F5344CB8AC3E}">
        <p14:creationId xmlns:p14="http://schemas.microsoft.com/office/powerpoint/2010/main" val="311352591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D120FE9B-7D02-47D2-9451-7003DCAA6C20}" type="slidenum">
              <a:rPr lang="en-US"/>
              <a:pPr>
                <a:defRPr/>
              </a:pPr>
              <a:t>‹#›</a:t>
            </a:fld>
            <a:endParaRPr lang="en-US"/>
          </a:p>
        </p:txBody>
      </p:sp>
    </p:spTree>
    <p:extLst>
      <p:ext uri="{BB962C8B-B14F-4D97-AF65-F5344CB8AC3E}">
        <p14:creationId xmlns:p14="http://schemas.microsoft.com/office/powerpoint/2010/main" val="185339647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CE3D126D-7005-4730-A954-3728699DA851}" type="slidenum">
              <a:rPr lang="en-US"/>
              <a:pPr>
                <a:defRPr/>
              </a:pPr>
              <a:t>‹#›</a:t>
            </a:fld>
            <a:endParaRPr lang="en-US"/>
          </a:p>
        </p:txBody>
      </p:sp>
    </p:spTree>
    <p:extLst>
      <p:ext uri="{BB962C8B-B14F-4D97-AF65-F5344CB8AC3E}">
        <p14:creationId xmlns:p14="http://schemas.microsoft.com/office/powerpoint/2010/main" val="17976742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D45DF33B-6FDA-4683-BB51-E49795301128}" type="slidenum">
              <a:rPr lang="en-US"/>
              <a:pPr>
                <a:defRPr/>
              </a:pPr>
              <a:t>‹#›</a:t>
            </a:fld>
            <a:endParaRPr lang="en-US"/>
          </a:p>
        </p:txBody>
      </p:sp>
    </p:spTree>
    <p:extLst>
      <p:ext uri="{BB962C8B-B14F-4D97-AF65-F5344CB8AC3E}">
        <p14:creationId xmlns:p14="http://schemas.microsoft.com/office/powerpoint/2010/main" val="323935748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25E31247-8788-42F1-A088-CF3ABE6F3088}" type="slidenum">
              <a:rPr lang="en-US"/>
              <a:pPr>
                <a:defRPr/>
              </a:pPr>
              <a:t>‹#›</a:t>
            </a:fld>
            <a:endParaRPr lang="en-US"/>
          </a:p>
        </p:txBody>
      </p:sp>
    </p:spTree>
    <p:extLst>
      <p:ext uri="{BB962C8B-B14F-4D97-AF65-F5344CB8AC3E}">
        <p14:creationId xmlns:p14="http://schemas.microsoft.com/office/powerpoint/2010/main" val="353999389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DD0B9A03-EEF4-4082-B559-C1BD3C2138D1}" type="slidenum">
              <a:rPr lang="en-US"/>
              <a:pPr>
                <a:defRPr/>
              </a:pPr>
              <a:t>‹#›</a:t>
            </a:fld>
            <a:endParaRPr lang="en-US"/>
          </a:p>
        </p:txBody>
      </p:sp>
    </p:spTree>
    <p:extLst>
      <p:ext uri="{BB962C8B-B14F-4D97-AF65-F5344CB8AC3E}">
        <p14:creationId xmlns:p14="http://schemas.microsoft.com/office/powerpoint/2010/main" val="1720597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7419975" y="0"/>
            <a:ext cx="1730375" cy="6858000"/>
            <a:chOff x="4667" y="0"/>
            <a:chExt cx="1090" cy="4320"/>
          </a:xfrm>
        </p:grpSpPr>
        <p:sp>
          <p:nvSpPr>
            <p:cNvPr id="5" name="Rectangle 3"/>
            <p:cNvSpPr>
              <a:spLocks noChangeArrowheads="1"/>
            </p:cNvSpPr>
            <p:nvPr/>
          </p:nvSpPr>
          <p:spPr bwMode="auto">
            <a:xfrm>
              <a:off x="4973" y="0"/>
              <a:ext cx="783" cy="2089"/>
            </a:xfrm>
            <a:prstGeom prst="rect">
              <a:avLst/>
            </a:prstGeom>
            <a:gradFill rotWithShape="0">
              <a:gsLst>
                <a:gs pos="0">
                  <a:schemeClr val="accent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3128E2"/>
                  </a:solidFill>
                  <a:latin typeface="Times New Roman" pitchFamily="18" charset="0"/>
                </a:defRPr>
              </a:lvl1pPr>
              <a:lvl2pPr marL="742950" indent="-285750" eaLnBrk="0" hangingPunct="0">
                <a:defRPr sz="2400">
                  <a:solidFill>
                    <a:srgbClr val="3128E2"/>
                  </a:solidFill>
                  <a:latin typeface="Times New Roman" pitchFamily="18" charset="0"/>
                </a:defRPr>
              </a:lvl2pPr>
              <a:lvl3pPr marL="1143000" indent="-228600" eaLnBrk="0" hangingPunct="0">
                <a:defRPr sz="2400">
                  <a:solidFill>
                    <a:srgbClr val="3128E2"/>
                  </a:solidFill>
                  <a:latin typeface="Times New Roman" pitchFamily="18" charset="0"/>
                </a:defRPr>
              </a:lvl3pPr>
              <a:lvl4pPr marL="1600200" indent="-228600" eaLnBrk="0" hangingPunct="0">
                <a:defRPr sz="2400">
                  <a:solidFill>
                    <a:srgbClr val="3128E2"/>
                  </a:solidFill>
                  <a:latin typeface="Times New Roman" pitchFamily="18" charset="0"/>
                </a:defRPr>
              </a:lvl4pPr>
              <a:lvl5pPr marL="2057400" indent="-228600" eaLnBrk="0" hangingPunct="0">
                <a:defRPr sz="2400">
                  <a:solidFill>
                    <a:srgbClr val="3128E2"/>
                  </a:solidFill>
                  <a:latin typeface="Times New Roman" pitchFamily="18" charset="0"/>
                </a:defRPr>
              </a:lvl5pPr>
              <a:lvl6pPr marL="2514600" indent="-228600" eaLnBrk="0" fontAlgn="base" hangingPunct="0">
                <a:spcBef>
                  <a:spcPct val="0"/>
                </a:spcBef>
                <a:spcAft>
                  <a:spcPct val="0"/>
                </a:spcAft>
                <a:defRPr sz="2400">
                  <a:solidFill>
                    <a:srgbClr val="3128E2"/>
                  </a:solidFill>
                  <a:latin typeface="Times New Roman" pitchFamily="18" charset="0"/>
                </a:defRPr>
              </a:lvl6pPr>
              <a:lvl7pPr marL="2971800" indent="-228600" eaLnBrk="0" fontAlgn="base" hangingPunct="0">
                <a:spcBef>
                  <a:spcPct val="0"/>
                </a:spcBef>
                <a:spcAft>
                  <a:spcPct val="0"/>
                </a:spcAft>
                <a:defRPr sz="2400">
                  <a:solidFill>
                    <a:srgbClr val="3128E2"/>
                  </a:solidFill>
                  <a:latin typeface="Times New Roman" pitchFamily="18" charset="0"/>
                </a:defRPr>
              </a:lvl7pPr>
              <a:lvl8pPr marL="3429000" indent="-228600" eaLnBrk="0" fontAlgn="base" hangingPunct="0">
                <a:spcBef>
                  <a:spcPct val="0"/>
                </a:spcBef>
                <a:spcAft>
                  <a:spcPct val="0"/>
                </a:spcAft>
                <a:defRPr sz="2400">
                  <a:solidFill>
                    <a:srgbClr val="3128E2"/>
                  </a:solidFill>
                  <a:latin typeface="Times New Roman" pitchFamily="18" charset="0"/>
                </a:defRPr>
              </a:lvl8pPr>
              <a:lvl9pPr marL="3886200" indent="-228600" eaLnBrk="0" fontAlgn="base" hangingPunct="0">
                <a:spcBef>
                  <a:spcPct val="0"/>
                </a:spcBef>
                <a:spcAft>
                  <a:spcPct val="0"/>
                </a:spcAft>
                <a:defRPr sz="2400">
                  <a:solidFill>
                    <a:srgbClr val="3128E2"/>
                  </a:solidFill>
                  <a:latin typeface="Times New Roman" pitchFamily="18" charset="0"/>
                </a:defRPr>
              </a:lvl9pPr>
            </a:lstStyle>
            <a:p>
              <a:pPr eaLnBrk="1" fontAlgn="base" hangingPunct="1">
                <a:spcBef>
                  <a:spcPct val="0"/>
                </a:spcBef>
                <a:spcAft>
                  <a:spcPct val="0"/>
                </a:spcAft>
                <a:defRPr/>
              </a:pPr>
              <a:endParaRPr lang="en-US" altLang="en-US"/>
            </a:p>
          </p:txBody>
        </p:sp>
        <p:pic>
          <p:nvPicPr>
            <p:cNvPr id="6" name="Picture 4" descr="C:\abitbetter\MS-039\graphics\hokusai2.GIF"/>
            <p:cNvPicPr>
              <a:picLocks noChangeAspect="1" noChangeArrowheads="1"/>
            </p:cNvPicPr>
            <p:nvPr/>
          </p:nvPicPr>
          <p:blipFill>
            <a:blip r:embed="rId2">
              <a:extLst>
                <a:ext uri="{28A0092B-C50C-407E-A947-70E740481C1C}">
                  <a14:useLocalDpi xmlns:a14="http://schemas.microsoft.com/office/drawing/2010/main" val="0"/>
                </a:ext>
              </a:extLst>
            </a:blip>
            <a:srcRect r="13902" b="31862"/>
            <a:stretch>
              <a:fillRect/>
            </a:stretch>
          </p:blipFill>
          <p:spPr bwMode="auto">
            <a:xfrm>
              <a:off x="4667" y="293"/>
              <a:ext cx="1090" cy="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7" name="Rectangle 5"/>
          <p:cNvSpPr>
            <a:spLocks noGrp="1" noChangeArrowheads="1"/>
          </p:cNvSpPr>
          <p:nvPr>
            <p:ph type="ctrTitle" sz="quarter"/>
          </p:nvPr>
        </p:nvSpPr>
        <p:spPr>
          <a:xfrm>
            <a:off x="152400" y="990600"/>
            <a:ext cx="7543800" cy="1143000"/>
          </a:xfrm>
        </p:spPr>
        <p:txBody>
          <a:bodyPr/>
          <a:lstStyle>
            <a:lvl1pPr>
              <a:defRPr/>
            </a:lvl1pPr>
          </a:lstStyle>
          <a:p>
            <a:pPr lvl="0"/>
            <a:r>
              <a:rPr lang="en-US" noProof="0"/>
              <a:t>Click to edit Master title style</a:t>
            </a:r>
          </a:p>
        </p:txBody>
      </p:sp>
      <p:sp>
        <p:nvSpPr>
          <p:cNvPr id="3078"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7" name="Rectangle 7"/>
          <p:cNvSpPr>
            <a:spLocks noGrp="1" noChangeArrowheads="1"/>
          </p:cNvSpPr>
          <p:nvPr>
            <p:ph type="dt" sz="quarter" idx="10"/>
          </p:nvPr>
        </p:nvSpPr>
        <p:spPr>
          <a:xfrm>
            <a:off x="304800" y="6248400"/>
            <a:ext cx="1752600" cy="457200"/>
          </a:xfrm>
        </p:spPr>
        <p:txBody>
          <a:bodyPr/>
          <a:lstStyle>
            <a:lvl1pPr>
              <a:defRPr/>
            </a:lvl1pPr>
          </a:lstStyle>
          <a:p>
            <a:pPr>
              <a:defRPr/>
            </a:pPr>
            <a:endParaRPr lang="en-US"/>
          </a:p>
        </p:txBody>
      </p:sp>
      <p:sp>
        <p:nvSpPr>
          <p:cNvPr id="8" name="Rectangle 8"/>
          <p:cNvSpPr>
            <a:spLocks noGrp="1" noChangeArrowheads="1"/>
          </p:cNvSpPr>
          <p:nvPr>
            <p:ph type="ftr" sz="quarter" idx="11"/>
          </p:nvPr>
        </p:nvSpPr>
        <p:spPr>
          <a:xfrm>
            <a:off x="2438400" y="6248400"/>
            <a:ext cx="3200400" cy="457200"/>
          </a:xfrm>
        </p:spPr>
        <p:txBody>
          <a:bodyPr/>
          <a:lstStyle>
            <a:lvl1pPr>
              <a:defRPr/>
            </a:lvl1pPr>
          </a:lstStyle>
          <a:p>
            <a:pPr>
              <a:defRPr/>
            </a:pPr>
            <a:endParaRPr lang="en-US"/>
          </a:p>
        </p:txBody>
      </p:sp>
      <p:sp>
        <p:nvSpPr>
          <p:cNvPr id="9" name="Rectangle 9"/>
          <p:cNvSpPr>
            <a:spLocks noGrp="1" noChangeArrowheads="1"/>
          </p:cNvSpPr>
          <p:nvPr>
            <p:ph type="sldNum" sz="quarter" idx="12"/>
          </p:nvPr>
        </p:nvSpPr>
        <p:spPr>
          <a:xfrm>
            <a:off x="6019800" y="6248400"/>
            <a:ext cx="1600200" cy="457200"/>
          </a:xfrm>
        </p:spPr>
        <p:txBody>
          <a:bodyPr/>
          <a:lstStyle>
            <a:lvl1pPr>
              <a:defRPr/>
            </a:lvl1pPr>
          </a:lstStyle>
          <a:p>
            <a:pPr>
              <a:defRPr/>
            </a:pPr>
            <a:fld id="{D9AED07B-4C77-4732-AA63-1DF14895F91D}" type="slidenum">
              <a:rPr lang="en-US"/>
              <a:pPr>
                <a:defRPr/>
              </a:pPr>
              <a:t>‹#›</a:t>
            </a:fld>
            <a:endParaRPr lang="en-US"/>
          </a:p>
        </p:txBody>
      </p:sp>
    </p:spTree>
    <p:extLst>
      <p:ext uri="{BB962C8B-B14F-4D97-AF65-F5344CB8AC3E}">
        <p14:creationId xmlns:p14="http://schemas.microsoft.com/office/powerpoint/2010/main" val="37486887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C73368CD-4CB3-41C8-8F19-B5E4350D12BB}" type="slidenum">
              <a:rPr lang="en-US"/>
              <a:pPr>
                <a:defRPr/>
              </a:pPr>
              <a:t>‹#›</a:t>
            </a:fld>
            <a:endParaRPr lang="en-US"/>
          </a:p>
        </p:txBody>
      </p:sp>
    </p:spTree>
    <p:extLst>
      <p:ext uri="{BB962C8B-B14F-4D97-AF65-F5344CB8AC3E}">
        <p14:creationId xmlns:p14="http://schemas.microsoft.com/office/powerpoint/2010/main" val="268275954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72150" y="609600"/>
            <a:ext cx="18478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609600"/>
            <a:ext cx="53911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4DCE6B0E-1B53-4CFB-840C-4B66E48C7A2C}" type="slidenum">
              <a:rPr lang="en-US"/>
              <a:pPr>
                <a:defRPr/>
              </a:pPr>
              <a:t>‹#›</a:t>
            </a:fld>
            <a:endParaRPr lang="en-US"/>
          </a:p>
        </p:txBody>
      </p:sp>
    </p:spTree>
    <p:extLst>
      <p:ext uri="{BB962C8B-B14F-4D97-AF65-F5344CB8AC3E}">
        <p14:creationId xmlns:p14="http://schemas.microsoft.com/office/powerpoint/2010/main" val="234273876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3" y="3307359"/>
            <a:ext cx="7117180" cy="1470025"/>
          </a:xfrm>
        </p:spPr>
        <p:txBody>
          <a:bodyPr anchor="b"/>
          <a:lstStyle>
            <a:lvl1pPr>
              <a:defRPr sz="3000"/>
            </a:lvl1pPr>
          </a:lstStyle>
          <a:p>
            <a:r>
              <a:rPr lang="en-US"/>
              <a:t>Click to edit Master title style</a:t>
            </a:r>
          </a:p>
        </p:txBody>
      </p:sp>
      <p:sp>
        <p:nvSpPr>
          <p:cNvPr id="3" name="Subtitle 2"/>
          <p:cNvSpPr>
            <a:spLocks noGrp="1"/>
          </p:cNvSpPr>
          <p:nvPr>
            <p:ph type="subTitle" idx="1"/>
          </p:nvPr>
        </p:nvSpPr>
        <p:spPr>
          <a:xfrm>
            <a:off x="1009443" y="4777381"/>
            <a:ext cx="7117180" cy="861420"/>
          </a:xfrm>
        </p:spPr>
        <p:txBody>
          <a:bodyPr anchor="t">
            <a:normAutofit/>
          </a:bodyPr>
          <a:lstStyle>
            <a:lvl1pPr marL="0" indent="0" algn="l">
              <a:buNone/>
              <a:defRPr sz="15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68A67CB-E290-45D0-8A9E-74E84B944EBC}" type="datetimeFigureOut">
              <a:rPr lang="en-US" smtClean="0">
                <a:solidFill>
                  <a:srgbClr val="FF9000"/>
                </a:solidFill>
              </a:rPr>
              <a:pPr/>
              <a:t>9/28/2022</a:t>
            </a:fld>
            <a:endParaRPr lang="en-US">
              <a:solidFill>
                <a:srgbClr val="FF9000"/>
              </a:solidFill>
            </a:endParaRPr>
          </a:p>
        </p:txBody>
      </p:sp>
      <p:sp>
        <p:nvSpPr>
          <p:cNvPr id="5" name="Footer Placeholder 4"/>
          <p:cNvSpPr>
            <a:spLocks noGrp="1"/>
          </p:cNvSpPr>
          <p:nvPr>
            <p:ph type="ftr" sz="quarter" idx="11"/>
          </p:nvPr>
        </p:nvSpPr>
        <p:spPr/>
        <p:txBody>
          <a:bodyPr/>
          <a:lstStyle/>
          <a:p>
            <a:endParaRPr lang="en-US">
              <a:solidFill>
                <a:srgbClr val="FF9000"/>
              </a:solidFill>
            </a:endParaRPr>
          </a:p>
        </p:txBody>
      </p:sp>
      <p:sp>
        <p:nvSpPr>
          <p:cNvPr id="6" name="Slide Number Placeholder 5"/>
          <p:cNvSpPr>
            <a:spLocks noGrp="1"/>
          </p:cNvSpPr>
          <p:nvPr>
            <p:ph type="sldNum" sz="quarter" idx="12"/>
          </p:nvPr>
        </p:nvSpPr>
        <p:spPr/>
        <p:txBody>
          <a:bodyPr/>
          <a:lstStyle/>
          <a:p>
            <a:fld id="{1771623C-7D28-4A44-9DE1-7483AB10DDD9}" type="slidenum">
              <a:rPr lang="en-US" smtClean="0">
                <a:solidFill>
                  <a:srgbClr val="FF9000"/>
                </a:solidFill>
              </a:rPr>
              <a:pPr/>
              <a:t>‹#›</a:t>
            </a:fld>
            <a:endParaRPr lang="en-US">
              <a:solidFill>
                <a:srgbClr val="FF9000"/>
              </a:solidFill>
            </a:endParaRPr>
          </a:p>
        </p:txBody>
      </p:sp>
    </p:spTree>
    <p:extLst>
      <p:ext uri="{BB962C8B-B14F-4D97-AF65-F5344CB8AC3E}">
        <p14:creationId xmlns:p14="http://schemas.microsoft.com/office/powerpoint/2010/main" val="393964936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8A67CB-E290-45D0-8A9E-74E84B944EBC}" type="datetimeFigureOut">
              <a:rPr lang="en-US" smtClean="0">
                <a:solidFill>
                  <a:srgbClr val="FF9000"/>
                </a:solidFill>
              </a:rPr>
              <a:pPr/>
              <a:t>9/28/2022</a:t>
            </a:fld>
            <a:endParaRPr lang="en-US">
              <a:solidFill>
                <a:srgbClr val="FF9000"/>
              </a:solidFill>
            </a:endParaRPr>
          </a:p>
        </p:txBody>
      </p:sp>
      <p:sp>
        <p:nvSpPr>
          <p:cNvPr id="5" name="Footer Placeholder 4"/>
          <p:cNvSpPr>
            <a:spLocks noGrp="1"/>
          </p:cNvSpPr>
          <p:nvPr>
            <p:ph type="ftr" sz="quarter" idx="11"/>
          </p:nvPr>
        </p:nvSpPr>
        <p:spPr/>
        <p:txBody>
          <a:bodyPr/>
          <a:lstStyle/>
          <a:p>
            <a:endParaRPr lang="en-US">
              <a:solidFill>
                <a:srgbClr val="FF9000"/>
              </a:solidFill>
            </a:endParaRPr>
          </a:p>
        </p:txBody>
      </p:sp>
      <p:sp>
        <p:nvSpPr>
          <p:cNvPr id="6" name="Slide Number Placeholder 5"/>
          <p:cNvSpPr>
            <a:spLocks noGrp="1"/>
          </p:cNvSpPr>
          <p:nvPr>
            <p:ph type="sldNum" sz="quarter" idx="12"/>
          </p:nvPr>
        </p:nvSpPr>
        <p:spPr/>
        <p:txBody>
          <a:bodyPr/>
          <a:lstStyle/>
          <a:p>
            <a:fld id="{1771623C-7D28-4A44-9DE1-7483AB10DDD9}" type="slidenum">
              <a:rPr lang="en-US" smtClean="0">
                <a:solidFill>
                  <a:srgbClr val="FF9000"/>
                </a:solidFill>
              </a:rPr>
              <a:pPr/>
              <a:t>‹#›</a:t>
            </a:fld>
            <a:endParaRPr lang="en-US">
              <a:solidFill>
                <a:srgbClr val="FF9000"/>
              </a:solidFill>
            </a:endParaRPr>
          </a:p>
        </p:txBody>
      </p:sp>
    </p:spTree>
    <p:extLst>
      <p:ext uri="{BB962C8B-B14F-4D97-AF65-F5344CB8AC3E}">
        <p14:creationId xmlns:p14="http://schemas.microsoft.com/office/powerpoint/2010/main" val="380950862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4" y="3308581"/>
            <a:ext cx="7117178" cy="1468800"/>
          </a:xfrm>
        </p:spPr>
        <p:txBody>
          <a:bodyPr anchor="b"/>
          <a:lstStyle>
            <a:lvl1pPr algn="r">
              <a:defRPr sz="2400" b="0" cap="none"/>
            </a:lvl1pPr>
          </a:lstStyle>
          <a:p>
            <a:r>
              <a:rPr lang="en-US"/>
              <a:t>Click to edit Master title style</a:t>
            </a:r>
          </a:p>
        </p:txBody>
      </p:sp>
      <p:sp>
        <p:nvSpPr>
          <p:cNvPr id="3" name="Text Placeholder 2"/>
          <p:cNvSpPr>
            <a:spLocks noGrp="1"/>
          </p:cNvSpPr>
          <p:nvPr>
            <p:ph type="body" idx="1"/>
          </p:nvPr>
        </p:nvSpPr>
        <p:spPr>
          <a:xfrm>
            <a:off x="1009444" y="4777381"/>
            <a:ext cx="7117178" cy="860400"/>
          </a:xfrm>
        </p:spPr>
        <p:txBody>
          <a:bodyPr anchor="t">
            <a:normAutofit/>
          </a:bodyPr>
          <a:lstStyle>
            <a:lvl1pPr marL="0" indent="0" algn="r">
              <a:buNone/>
              <a:defRPr sz="135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8A67CB-E290-45D0-8A9E-74E84B944EBC}" type="datetimeFigureOut">
              <a:rPr lang="en-US" smtClean="0">
                <a:solidFill>
                  <a:srgbClr val="FF9000"/>
                </a:solidFill>
              </a:rPr>
              <a:pPr/>
              <a:t>9/28/2022</a:t>
            </a:fld>
            <a:endParaRPr lang="en-US">
              <a:solidFill>
                <a:srgbClr val="FF9000"/>
              </a:solidFill>
            </a:endParaRPr>
          </a:p>
        </p:txBody>
      </p:sp>
      <p:sp>
        <p:nvSpPr>
          <p:cNvPr id="5" name="Footer Placeholder 4"/>
          <p:cNvSpPr>
            <a:spLocks noGrp="1"/>
          </p:cNvSpPr>
          <p:nvPr>
            <p:ph type="ftr" sz="quarter" idx="11"/>
          </p:nvPr>
        </p:nvSpPr>
        <p:spPr/>
        <p:txBody>
          <a:bodyPr/>
          <a:lstStyle/>
          <a:p>
            <a:endParaRPr lang="en-US">
              <a:solidFill>
                <a:srgbClr val="FF9000"/>
              </a:solidFill>
            </a:endParaRPr>
          </a:p>
        </p:txBody>
      </p:sp>
      <p:sp>
        <p:nvSpPr>
          <p:cNvPr id="6" name="Slide Number Placeholder 5"/>
          <p:cNvSpPr>
            <a:spLocks noGrp="1"/>
          </p:cNvSpPr>
          <p:nvPr>
            <p:ph type="sldNum" sz="quarter" idx="12"/>
          </p:nvPr>
        </p:nvSpPr>
        <p:spPr/>
        <p:txBody>
          <a:bodyPr/>
          <a:lstStyle/>
          <a:p>
            <a:fld id="{1771623C-7D28-4A44-9DE1-7483AB10DDD9}" type="slidenum">
              <a:rPr lang="en-US" smtClean="0">
                <a:solidFill>
                  <a:srgbClr val="FF9000"/>
                </a:solidFill>
              </a:rPr>
              <a:pPr/>
              <a:t>‹#›</a:t>
            </a:fld>
            <a:endParaRPr lang="en-US">
              <a:solidFill>
                <a:srgbClr val="FF9000"/>
              </a:solidFill>
            </a:endParaRPr>
          </a:p>
        </p:txBody>
      </p:sp>
    </p:spTree>
    <p:extLst>
      <p:ext uri="{BB962C8B-B14F-4D97-AF65-F5344CB8AC3E}">
        <p14:creationId xmlns:p14="http://schemas.microsoft.com/office/powerpoint/2010/main" val="103442157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7"/>
            <a:ext cx="7123080" cy="924475"/>
          </a:xfrm>
        </p:spPr>
        <p:txBody>
          <a:bodyPr/>
          <a:lstStyle/>
          <a:p>
            <a:r>
              <a:rPr lang="en-US"/>
              <a:t>Click to edit Master title style</a:t>
            </a:r>
          </a:p>
        </p:txBody>
      </p:sp>
      <p:sp>
        <p:nvSpPr>
          <p:cNvPr id="3" name="Content Placeholder 2"/>
          <p:cNvSpPr>
            <a:spLocks noGrp="1"/>
          </p:cNvSpPr>
          <p:nvPr>
            <p:ph sz="half" idx="1"/>
          </p:nvPr>
        </p:nvSpPr>
        <p:spPr>
          <a:xfrm>
            <a:off x="1009445" y="1809750"/>
            <a:ext cx="3471277" cy="4051301"/>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281" y="1809750"/>
            <a:ext cx="3469242" cy="4051303"/>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8A67CB-E290-45D0-8A9E-74E84B944EBC}" type="datetimeFigureOut">
              <a:rPr lang="en-US" smtClean="0">
                <a:solidFill>
                  <a:srgbClr val="FF9000"/>
                </a:solidFill>
              </a:rPr>
              <a:pPr/>
              <a:t>9/28/2022</a:t>
            </a:fld>
            <a:endParaRPr lang="en-US">
              <a:solidFill>
                <a:srgbClr val="FF9000"/>
              </a:solidFill>
            </a:endParaRPr>
          </a:p>
        </p:txBody>
      </p:sp>
      <p:sp>
        <p:nvSpPr>
          <p:cNvPr id="6" name="Footer Placeholder 5"/>
          <p:cNvSpPr>
            <a:spLocks noGrp="1"/>
          </p:cNvSpPr>
          <p:nvPr>
            <p:ph type="ftr" sz="quarter" idx="11"/>
          </p:nvPr>
        </p:nvSpPr>
        <p:spPr/>
        <p:txBody>
          <a:bodyPr/>
          <a:lstStyle/>
          <a:p>
            <a:endParaRPr lang="en-US">
              <a:solidFill>
                <a:srgbClr val="FF9000"/>
              </a:solidFill>
            </a:endParaRPr>
          </a:p>
        </p:txBody>
      </p:sp>
      <p:sp>
        <p:nvSpPr>
          <p:cNvPr id="7" name="Slide Number Placeholder 6"/>
          <p:cNvSpPr>
            <a:spLocks noGrp="1"/>
          </p:cNvSpPr>
          <p:nvPr>
            <p:ph type="sldNum" sz="quarter" idx="12"/>
          </p:nvPr>
        </p:nvSpPr>
        <p:spPr/>
        <p:txBody>
          <a:bodyPr/>
          <a:lstStyle/>
          <a:p>
            <a:fld id="{1771623C-7D28-4A44-9DE1-7483AB10DDD9}" type="slidenum">
              <a:rPr lang="en-US" smtClean="0">
                <a:solidFill>
                  <a:srgbClr val="FF9000"/>
                </a:solidFill>
              </a:rPr>
              <a:pPr/>
              <a:t>‹#›</a:t>
            </a:fld>
            <a:endParaRPr lang="en-US">
              <a:solidFill>
                <a:srgbClr val="FF9000"/>
              </a:solidFill>
            </a:endParaRPr>
          </a:p>
        </p:txBody>
      </p:sp>
    </p:spTree>
    <p:extLst>
      <p:ext uri="{BB962C8B-B14F-4D97-AF65-F5344CB8AC3E}">
        <p14:creationId xmlns:p14="http://schemas.microsoft.com/office/powerpoint/2010/main" val="288246242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48226" y="1812929"/>
            <a:ext cx="3132495" cy="576263"/>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09445" y="2389192"/>
            <a:ext cx="3471277" cy="3471861"/>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84078" y="1812929"/>
            <a:ext cx="3150476" cy="576263"/>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283" y="2389192"/>
            <a:ext cx="3471275" cy="3471861"/>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8A67CB-E290-45D0-8A9E-74E84B944EBC}" type="datetimeFigureOut">
              <a:rPr lang="en-US" smtClean="0">
                <a:solidFill>
                  <a:srgbClr val="FF9000"/>
                </a:solidFill>
              </a:rPr>
              <a:pPr/>
              <a:t>9/28/2022</a:t>
            </a:fld>
            <a:endParaRPr lang="en-US">
              <a:solidFill>
                <a:srgbClr val="FF9000"/>
              </a:solidFill>
            </a:endParaRPr>
          </a:p>
        </p:txBody>
      </p:sp>
      <p:sp>
        <p:nvSpPr>
          <p:cNvPr id="8" name="Footer Placeholder 7"/>
          <p:cNvSpPr>
            <a:spLocks noGrp="1"/>
          </p:cNvSpPr>
          <p:nvPr>
            <p:ph type="ftr" sz="quarter" idx="11"/>
          </p:nvPr>
        </p:nvSpPr>
        <p:spPr/>
        <p:txBody>
          <a:bodyPr/>
          <a:lstStyle/>
          <a:p>
            <a:endParaRPr lang="en-US">
              <a:solidFill>
                <a:srgbClr val="FF9000"/>
              </a:solidFill>
            </a:endParaRPr>
          </a:p>
        </p:txBody>
      </p:sp>
      <p:sp>
        <p:nvSpPr>
          <p:cNvPr id="9" name="Slide Number Placeholder 8"/>
          <p:cNvSpPr>
            <a:spLocks noGrp="1"/>
          </p:cNvSpPr>
          <p:nvPr>
            <p:ph type="sldNum" sz="quarter" idx="12"/>
          </p:nvPr>
        </p:nvSpPr>
        <p:spPr/>
        <p:txBody>
          <a:bodyPr/>
          <a:lstStyle/>
          <a:p>
            <a:fld id="{1771623C-7D28-4A44-9DE1-7483AB10DDD9}" type="slidenum">
              <a:rPr lang="en-US" smtClean="0">
                <a:solidFill>
                  <a:srgbClr val="FF9000"/>
                </a:solidFill>
              </a:rPr>
              <a:pPr/>
              <a:t>‹#›</a:t>
            </a:fld>
            <a:endParaRPr lang="en-US">
              <a:solidFill>
                <a:srgbClr val="FF9000"/>
              </a:solidFill>
            </a:endParaRPr>
          </a:p>
        </p:txBody>
      </p:sp>
    </p:spTree>
    <p:extLst>
      <p:ext uri="{BB962C8B-B14F-4D97-AF65-F5344CB8AC3E}">
        <p14:creationId xmlns:p14="http://schemas.microsoft.com/office/powerpoint/2010/main" val="163502608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8A67CB-E290-45D0-8A9E-74E84B944EBC}" type="datetimeFigureOut">
              <a:rPr lang="en-US" smtClean="0">
                <a:solidFill>
                  <a:srgbClr val="FF9000"/>
                </a:solidFill>
              </a:rPr>
              <a:pPr/>
              <a:t>9/28/2022</a:t>
            </a:fld>
            <a:endParaRPr lang="en-US">
              <a:solidFill>
                <a:srgbClr val="FF9000"/>
              </a:solidFill>
            </a:endParaRPr>
          </a:p>
        </p:txBody>
      </p:sp>
      <p:sp>
        <p:nvSpPr>
          <p:cNvPr id="4" name="Footer Placeholder 3"/>
          <p:cNvSpPr>
            <a:spLocks noGrp="1"/>
          </p:cNvSpPr>
          <p:nvPr>
            <p:ph type="ftr" sz="quarter" idx="11"/>
          </p:nvPr>
        </p:nvSpPr>
        <p:spPr/>
        <p:txBody>
          <a:bodyPr/>
          <a:lstStyle/>
          <a:p>
            <a:endParaRPr lang="en-US">
              <a:solidFill>
                <a:srgbClr val="FF9000"/>
              </a:solidFill>
            </a:endParaRPr>
          </a:p>
        </p:txBody>
      </p:sp>
      <p:sp>
        <p:nvSpPr>
          <p:cNvPr id="5" name="Slide Number Placeholder 4"/>
          <p:cNvSpPr>
            <a:spLocks noGrp="1"/>
          </p:cNvSpPr>
          <p:nvPr>
            <p:ph type="sldNum" sz="quarter" idx="12"/>
          </p:nvPr>
        </p:nvSpPr>
        <p:spPr/>
        <p:txBody>
          <a:bodyPr/>
          <a:lstStyle/>
          <a:p>
            <a:fld id="{1771623C-7D28-4A44-9DE1-7483AB10DDD9}" type="slidenum">
              <a:rPr lang="en-US" smtClean="0">
                <a:solidFill>
                  <a:srgbClr val="FF9000"/>
                </a:solidFill>
              </a:rPr>
              <a:pPr/>
              <a:t>‹#›</a:t>
            </a:fld>
            <a:endParaRPr lang="en-US">
              <a:solidFill>
                <a:srgbClr val="FF9000"/>
              </a:solidFill>
            </a:endParaRPr>
          </a:p>
        </p:txBody>
      </p:sp>
    </p:spTree>
    <p:extLst>
      <p:ext uri="{BB962C8B-B14F-4D97-AF65-F5344CB8AC3E}">
        <p14:creationId xmlns:p14="http://schemas.microsoft.com/office/powerpoint/2010/main" val="417907684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8A67CB-E290-45D0-8A9E-74E84B944EBC}" type="datetimeFigureOut">
              <a:rPr lang="en-US" smtClean="0">
                <a:solidFill>
                  <a:srgbClr val="FF9000"/>
                </a:solidFill>
              </a:rPr>
              <a:pPr/>
              <a:t>9/28/2022</a:t>
            </a:fld>
            <a:endParaRPr lang="en-US">
              <a:solidFill>
                <a:srgbClr val="FF9000"/>
              </a:solidFill>
            </a:endParaRPr>
          </a:p>
        </p:txBody>
      </p:sp>
      <p:sp>
        <p:nvSpPr>
          <p:cNvPr id="3" name="Footer Placeholder 2"/>
          <p:cNvSpPr>
            <a:spLocks noGrp="1"/>
          </p:cNvSpPr>
          <p:nvPr>
            <p:ph type="ftr" sz="quarter" idx="11"/>
          </p:nvPr>
        </p:nvSpPr>
        <p:spPr/>
        <p:txBody>
          <a:bodyPr/>
          <a:lstStyle/>
          <a:p>
            <a:endParaRPr lang="en-US">
              <a:solidFill>
                <a:srgbClr val="FF9000"/>
              </a:solidFill>
            </a:endParaRPr>
          </a:p>
        </p:txBody>
      </p:sp>
      <p:sp>
        <p:nvSpPr>
          <p:cNvPr id="4" name="Slide Number Placeholder 3"/>
          <p:cNvSpPr>
            <a:spLocks noGrp="1"/>
          </p:cNvSpPr>
          <p:nvPr>
            <p:ph type="sldNum" sz="quarter" idx="12"/>
          </p:nvPr>
        </p:nvSpPr>
        <p:spPr/>
        <p:txBody>
          <a:bodyPr/>
          <a:lstStyle/>
          <a:p>
            <a:fld id="{1771623C-7D28-4A44-9DE1-7483AB10DDD9}" type="slidenum">
              <a:rPr lang="en-US" smtClean="0">
                <a:solidFill>
                  <a:srgbClr val="FF9000"/>
                </a:solidFill>
              </a:rPr>
              <a:pPr/>
              <a:t>‹#›</a:t>
            </a:fld>
            <a:endParaRPr lang="en-US">
              <a:solidFill>
                <a:srgbClr val="FF9000"/>
              </a:solidFill>
            </a:endParaRPr>
          </a:p>
        </p:txBody>
      </p:sp>
    </p:spTree>
    <p:extLst>
      <p:ext uri="{BB962C8B-B14F-4D97-AF65-F5344CB8AC3E}">
        <p14:creationId xmlns:p14="http://schemas.microsoft.com/office/powerpoint/2010/main" val="81504135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446090"/>
            <a:ext cx="2660650" cy="1185861"/>
          </a:xfrm>
        </p:spPr>
        <p:txBody>
          <a:bodyPr anchor="b"/>
          <a:lstStyle>
            <a:lvl1pPr algn="l">
              <a:defRPr sz="1800" b="0"/>
            </a:lvl1pPr>
          </a:lstStyle>
          <a:p>
            <a:r>
              <a:rPr lang="en-US"/>
              <a:t>Click to edit Master title style</a:t>
            </a:r>
          </a:p>
        </p:txBody>
      </p:sp>
      <p:sp>
        <p:nvSpPr>
          <p:cNvPr id="3" name="Content Placeholder 2"/>
          <p:cNvSpPr>
            <a:spLocks noGrp="1"/>
          </p:cNvSpPr>
          <p:nvPr>
            <p:ph idx="1"/>
          </p:nvPr>
        </p:nvSpPr>
        <p:spPr>
          <a:xfrm>
            <a:off x="3852656" y="446090"/>
            <a:ext cx="4279869" cy="5414963"/>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09443" y="1631951"/>
            <a:ext cx="2660650" cy="4229099"/>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A68A67CB-E290-45D0-8A9E-74E84B944EBC}" type="datetimeFigureOut">
              <a:rPr lang="en-US" smtClean="0">
                <a:solidFill>
                  <a:srgbClr val="FF9000"/>
                </a:solidFill>
              </a:rPr>
              <a:pPr/>
              <a:t>9/28/2022</a:t>
            </a:fld>
            <a:endParaRPr lang="en-US">
              <a:solidFill>
                <a:srgbClr val="FF9000"/>
              </a:solidFill>
            </a:endParaRPr>
          </a:p>
        </p:txBody>
      </p:sp>
      <p:sp>
        <p:nvSpPr>
          <p:cNvPr id="6" name="Footer Placeholder 5"/>
          <p:cNvSpPr>
            <a:spLocks noGrp="1"/>
          </p:cNvSpPr>
          <p:nvPr>
            <p:ph type="ftr" sz="quarter" idx="11"/>
          </p:nvPr>
        </p:nvSpPr>
        <p:spPr/>
        <p:txBody>
          <a:bodyPr/>
          <a:lstStyle/>
          <a:p>
            <a:endParaRPr lang="en-US">
              <a:solidFill>
                <a:srgbClr val="FF9000"/>
              </a:solidFill>
            </a:endParaRPr>
          </a:p>
        </p:txBody>
      </p:sp>
      <p:sp>
        <p:nvSpPr>
          <p:cNvPr id="7" name="Slide Number Placeholder 6"/>
          <p:cNvSpPr>
            <a:spLocks noGrp="1"/>
          </p:cNvSpPr>
          <p:nvPr>
            <p:ph type="sldNum" sz="quarter" idx="12"/>
          </p:nvPr>
        </p:nvSpPr>
        <p:spPr/>
        <p:txBody>
          <a:bodyPr/>
          <a:lstStyle/>
          <a:p>
            <a:fld id="{1771623C-7D28-4A44-9DE1-7483AB10DDD9}" type="slidenum">
              <a:rPr lang="en-US" smtClean="0">
                <a:solidFill>
                  <a:srgbClr val="FF9000"/>
                </a:solidFill>
              </a:rPr>
              <a:pPr/>
              <a:t>‹#›</a:t>
            </a:fld>
            <a:endParaRPr lang="en-US">
              <a:solidFill>
                <a:srgbClr val="FF9000"/>
              </a:solidFill>
            </a:endParaRPr>
          </a:p>
        </p:txBody>
      </p:sp>
    </p:spTree>
    <p:extLst>
      <p:ext uri="{BB962C8B-B14F-4D97-AF65-F5344CB8AC3E}">
        <p14:creationId xmlns:p14="http://schemas.microsoft.com/office/powerpoint/2010/main" val="2753431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96CAA138-C170-4B93-B51D-53199C1FFBC1}" type="slidenum">
              <a:rPr lang="en-US"/>
              <a:pPr>
                <a:defRPr/>
              </a:pPr>
              <a:t>‹#›</a:t>
            </a:fld>
            <a:endParaRPr lang="en-US"/>
          </a:p>
        </p:txBody>
      </p:sp>
    </p:spTree>
    <p:extLst>
      <p:ext uri="{BB962C8B-B14F-4D97-AF65-F5344CB8AC3E}">
        <p14:creationId xmlns:p14="http://schemas.microsoft.com/office/powerpoint/2010/main" val="165686209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5" y="1387059"/>
            <a:ext cx="3481387" cy="1113255"/>
          </a:xfrm>
        </p:spPr>
        <p:txBody>
          <a:bodyPr anchor="b">
            <a:normAutofit/>
          </a:bodyPr>
          <a:lstStyle>
            <a:lvl1pPr algn="l">
              <a:defRPr sz="1800" b="0"/>
            </a:lvl1pPr>
          </a:lstStyle>
          <a:p>
            <a:r>
              <a:rPr lang="en-US"/>
              <a:t>Click to edit Master title style</a:t>
            </a:r>
          </a:p>
        </p:txBody>
      </p:sp>
      <p:sp>
        <p:nvSpPr>
          <p:cNvPr id="4" name="Text Placeholder 3"/>
          <p:cNvSpPr>
            <a:spLocks noGrp="1"/>
          </p:cNvSpPr>
          <p:nvPr>
            <p:ph type="body" sz="half" idx="2"/>
          </p:nvPr>
        </p:nvSpPr>
        <p:spPr>
          <a:xfrm>
            <a:off x="1009445" y="2500312"/>
            <a:ext cx="3481387" cy="25302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A68A67CB-E290-45D0-8A9E-74E84B944EBC}" type="datetimeFigureOut">
              <a:rPr lang="en-US" smtClean="0">
                <a:solidFill>
                  <a:srgbClr val="FF9000"/>
                </a:solidFill>
              </a:rPr>
              <a:pPr/>
              <a:t>9/28/2022</a:t>
            </a:fld>
            <a:endParaRPr lang="en-US">
              <a:solidFill>
                <a:srgbClr val="FF9000"/>
              </a:solidFill>
            </a:endParaRPr>
          </a:p>
        </p:txBody>
      </p:sp>
      <p:sp>
        <p:nvSpPr>
          <p:cNvPr id="6" name="Footer Placeholder 5"/>
          <p:cNvSpPr>
            <a:spLocks noGrp="1"/>
          </p:cNvSpPr>
          <p:nvPr>
            <p:ph type="ftr" sz="quarter" idx="11"/>
          </p:nvPr>
        </p:nvSpPr>
        <p:spPr/>
        <p:txBody>
          <a:bodyPr/>
          <a:lstStyle/>
          <a:p>
            <a:endParaRPr lang="en-US">
              <a:solidFill>
                <a:srgbClr val="FF9000"/>
              </a:solidFill>
            </a:endParaRPr>
          </a:p>
        </p:txBody>
      </p:sp>
      <p:sp>
        <p:nvSpPr>
          <p:cNvPr id="7" name="Slide Number Placeholder 6"/>
          <p:cNvSpPr>
            <a:spLocks noGrp="1"/>
          </p:cNvSpPr>
          <p:nvPr>
            <p:ph type="sldNum" sz="quarter" idx="12"/>
          </p:nvPr>
        </p:nvSpPr>
        <p:spPr/>
        <p:txBody>
          <a:bodyPr/>
          <a:lstStyle/>
          <a:p>
            <a:fld id="{1771623C-7D28-4A44-9DE1-7483AB10DDD9}" type="slidenum">
              <a:rPr lang="en-US" smtClean="0">
                <a:solidFill>
                  <a:srgbClr val="FF9000"/>
                </a:solidFill>
              </a:rPr>
              <a:pPr/>
              <a:t>‹#›</a:t>
            </a:fld>
            <a:endParaRPr lang="en-US">
              <a:solidFill>
                <a:srgbClr val="FF9000"/>
              </a:solidFill>
            </a:endParaRPr>
          </a:p>
        </p:txBody>
      </p:sp>
      <p:sp>
        <p:nvSpPr>
          <p:cNvPr id="32" name="Oval 31"/>
          <p:cNvSpPr/>
          <p:nvPr/>
        </p:nvSpPr>
        <p:spPr>
          <a:xfrm>
            <a:off x="5479250" y="1436864"/>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33" name="Oval 32"/>
          <p:cNvSpPr/>
          <p:nvPr/>
        </p:nvSpPr>
        <p:spPr>
          <a:xfrm>
            <a:off x="5650544" y="1411793"/>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29" name="Oval 28"/>
          <p:cNvSpPr/>
          <p:nvPr/>
        </p:nvSpPr>
        <p:spPr>
          <a:xfrm>
            <a:off x="5256184" y="1894455"/>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31" name="Oval 30"/>
          <p:cNvSpPr/>
          <p:nvPr/>
        </p:nvSpPr>
        <p:spPr>
          <a:xfrm>
            <a:off x="5424145" y="1811314"/>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28" name="Oval 27"/>
          <p:cNvSpPr/>
          <p:nvPr/>
        </p:nvSpPr>
        <p:spPr>
          <a:xfrm>
            <a:off x="4718763" y="2083430"/>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30" name="Oval 29"/>
          <p:cNvSpPr/>
          <p:nvPr/>
        </p:nvSpPr>
        <p:spPr>
          <a:xfrm>
            <a:off x="6132094" y="993079"/>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34" name="Oval 33"/>
          <p:cNvSpPr/>
          <p:nvPr/>
        </p:nvSpPr>
        <p:spPr>
          <a:xfrm>
            <a:off x="5059598" y="1894457"/>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35" name="Oval 34"/>
          <p:cNvSpPr/>
          <p:nvPr/>
        </p:nvSpPr>
        <p:spPr>
          <a:xfrm>
            <a:off x="6148804" y="1060596"/>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a:t>Click icon to add picture</a:t>
            </a:r>
          </a:p>
        </p:txBody>
      </p:sp>
    </p:spTree>
    <p:extLst>
      <p:ext uri="{BB962C8B-B14F-4D97-AF65-F5344CB8AC3E}">
        <p14:creationId xmlns:p14="http://schemas.microsoft.com/office/powerpoint/2010/main" val="257345507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8A67CB-E290-45D0-8A9E-74E84B944EBC}" type="datetimeFigureOut">
              <a:rPr lang="en-US" smtClean="0">
                <a:solidFill>
                  <a:srgbClr val="FF9000"/>
                </a:solidFill>
              </a:rPr>
              <a:pPr/>
              <a:t>9/28/2022</a:t>
            </a:fld>
            <a:endParaRPr lang="en-US">
              <a:solidFill>
                <a:srgbClr val="FF9000"/>
              </a:solidFill>
            </a:endParaRPr>
          </a:p>
        </p:txBody>
      </p:sp>
      <p:sp>
        <p:nvSpPr>
          <p:cNvPr id="5" name="Footer Placeholder 4"/>
          <p:cNvSpPr>
            <a:spLocks noGrp="1"/>
          </p:cNvSpPr>
          <p:nvPr>
            <p:ph type="ftr" sz="quarter" idx="11"/>
          </p:nvPr>
        </p:nvSpPr>
        <p:spPr/>
        <p:txBody>
          <a:bodyPr/>
          <a:lstStyle/>
          <a:p>
            <a:endParaRPr lang="en-US">
              <a:solidFill>
                <a:srgbClr val="FF9000"/>
              </a:solidFill>
            </a:endParaRPr>
          </a:p>
        </p:txBody>
      </p:sp>
      <p:sp>
        <p:nvSpPr>
          <p:cNvPr id="6" name="Slide Number Placeholder 5"/>
          <p:cNvSpPr>
            <a:spLocks noGrp="1"/>
          </p:cNvSpPr>
          <p:nvPr>
            <p:ph type="sldNum" sz="quarter" idx="12"/>
          </p:nvPr>
        </p:nvSpPr>
        <p:spPr/>
        <p:txBody>
          <a:bodyPr/>
          <a:lstStyle/>
          <a:p>
            <a:fld id="{1771623C-7D28-4A44-9DE1-7483AB10DDD9}" type="slidenum">
              <a:rPr lang="en-US" smtClean="0">
                <a:solidFill>
                  <a:srgbClr val="FF9000"/>
                </a:solidFill>
              </a:rPr>
              <a:pPr/>
              <a:t>‹#›</a:t>
            </a:fld>
            <a:endParaRPr lang="en-US">
              <a:solidFill>
                <a:srgbClr val="FF9000"/>
              </a:solidFill>
            </a:endParaRPr>
          </a:p>
        </p:txBody>
      </p:sp>
    </p:spTree>
    <p:extLst>
      <p:ext uri="{BB962C8B-B14F-4D97-AF65-F5344CB8AC3E}">
        <p14:creationId xmlns:p14="http://schemas.microsoft.com/office/powerpoint/2010/main" val="133260198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2" y="675723"/>
            <a:ext cx="1472962" cy="51853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09444" y="675727"/>
            <a:ext cx="5467557" cy="51853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8A67CB-E290-45D0-8A9E-74E84B944EBC}" type="datetimeFigureOut">
              <a:rPr lang="en-US" smtClean="0">
                <a:solidFill>
                  <a:srgbClr val="FF9000"/>
                </a:solidFill>
              </a:rPr>
              <a:pPr/>
              <a:t>9/28/2022</a:t>
            </a:fld>
            <a:endParaRPr lang="en-US">
              <a:solidFill>
                <a:srgbClr val="FF9000"/>
              </a:solidFill>
            </a:endParaRPr>
          </a:p>
        </p:txBody>
      </p:sp>
      <p:sp>
        <p:nvSpPr>
          <p:cNvPr id="5" name="Footer Placeholder 4"/>
          <p:cNvSpPr>
            <a:spLocks noGrp="1"/>
          </p:cNvSpPr>
          <p:nvPr>
            <p:ph type="ftr" sz="quarter" idx="11"/>
          </p:nvPr>
        </p:nvSpPr>
        <p:spPr/>
        <p:txBody>
          <a:bodyPr/>
          <a:lstStyle/>
          <a:p>
            <a:endParaRPr lang="en-US">
              <a:solidFill>
                <a:srgbClr val="FF9000"/>
              </a:solidFill>
            </a:endParaRPr>
          </a:p>
        </p:txBody>
      </p:sp>
      <p:sp>
        <p:nvSpPr>
          <p:cNvPr id="6" name="Slide Number Placeholder 5"/>
          <p:cNvSpPr>
            <a:spLocks noGrp="1"/>
          </p:cNvSpPr>
          <p:nvPr>
            <p:ph type="sldNum" sz="quarter" idx="12"/>
          </p:nvPr>
        </p:nvSpPr>
        <p:spPr/>
        <p:txBody>
          <a:bodyPr/>
          <a:lstStyle/>
          <a:p>
            <a:fld id="{1771623C-7D28-4A44-9DE1-7483AB10DDD9}" type="slidenum">
              <a:rPr lang="en-US" smtClean="0">
                <a:solidFill>
                  <a:srgbClr val="FF9000"/>
                </a:solidFill>
              </a:rPr>
              <a:pPr/>
              <a:t>‹#›</a:t>
            </a:fld>
            <a:endParaRPr lang="en-US">
              <a:solidFill>
                <a:srgbClr val="FF9000"/>
              </a:solidFill>
            </a:endParaRPr>
          </a:p>
        </p:txBody>
      </p:sp>
    </p:spTree>
    <p:extLst>
      <p:ext uri="{BB962C8B-B14F-4D97-AF65-F5344CB8AC3E}">
        <p14:creationId xmlns:p14="http://schemas.microsoft.com/office/powerpoint/2010/main" val="126675999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73163" y="1981200"/>
            <a:ext cx="3810000" cy="4114800"/>
          </a:xfrm>
        </p:spPr>
        <p:txBody>
          <a:bodyPr/>
          <a:lstStyle/>
          <a:p>
            <a:pPr lvl="0"/>
            <a:endParaRPr lang="en-US" noProof="0"/>
          </a:p>
        </p:txBody>
      </p:sp>
      <p:sp>
        <p:nvSpPr>
          <p:cNvPr id="4" name="Text Placeholder 3"/>
          <p:cNvSpPr>
            <a:spLocks noGrp="1"/>
          </p:cNvSpPr>
          <p:nvPr>
            <p:ph type="body" sz="half" idx="2"/>
          </p:nvPr>
        </p:nvSpPr>
        <p:spPr>
          <a:xfrm>
            <a:off x="513556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solidFill>
                <a:srgbClr val="FF9000"/>
              </a:solidFill>
            </a:endParaRPr>
          </a:p>
        </p:txBody>
      </p:sp>
      <p:sp>
        <p:nvSpPr>
          <p:cNvPr id="6" name="Rectangle 28"/>
          <p:cNvSpPr>
            <a:spLocks noGrp="1" noChangeArrowheads="1"/>
          </p:cNvSpPr>
          <p:nvPr>
            <p:ph type="ftr" sz="quarter" idx="11"/>
          </p:nvPr>
        </p:nvSpPr>
        <p:spPr>
          <a:ln/>
        </p:spPr>
        <p:txBody>
          <a:bodyPr/>
          <a:lstStyle>
            <a:lvl1pPr>
              <a:defRPr/>
            </a:lvl1pPr>
          </a:lstStyle>
          <a:p>
            <a:pPr>
              <a:defRPr/>
            </a:pPr>
            <a:endParaRPr lang="en-US">
              <a:solidFill>
                <a:srgbClr val="FF9000"/>
              </a:solidFill>
            </a:endParaRPr>
          </a:p>
        </p:txBody>
      </p:sp>
      <p:sp>
        <p:nvSpPr>
          <p:cNvPr id="7" name="Rectangle 29"/>
          <p:cNvSpPr>
            <a:spLocks noGrp="1" noChangeArrowheads="1"/>
          </p:cNvSpPr>
          <p:nvPr>
            <p:ph type="sldNum" sz="quarter" idx="12"/>
          </p:nvPr>
        </p:nvSpPr>
        <p:spPr>
          <a:ln/>
        </p:spPr>
        <p:txBody>
          <a:bodyPr/>
          <a:lstStyle>
            <a:lvl1pPr>
              <a:defRPr/>
            </a:lvl1pPr>
          </a:lstStyle>
          <a:p>
            <a:pPr>
              <a:defRPr/>
            </a:pPr>
            <a:fld id="{EDB3D1DF-1996-40CF-8479-4A9617996A15}" type="slidenum">
              <a:rPr lang="en-US">
                <a:solidFill>
                  <a:srgbClr val="FF9000"/>
                </a:solidFill>
              </a:rPr>
              <a:pPr>
                <a:defRPr/>
              </a:pPr>
              <a:t>‹#›</a:t>
            </a:fld>
            <a:endParaRPr lang="en-US">
              <a:solidFill>
                <a:srgbClr val="FF9000"/>
              </a:solidFill>
            </a:endParaRPr>
          </a:p>
        </p:txBody>
      </p:sp>
    </p:spTree>
    <p:extLst>
      <p:ext uri="{BB962C8B-B14F-4D97-AF65-F5344CB8AC3E}">
        <p14:creationId xmlns:p14="http://schemas.microsoft.com/office/powerpoint/2010/main" val="410073674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618BB-D3D6-48E8-A01C-DD243956019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6B5255B-B6BE-4E4E-8E52-972ACFF4469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3AD0764-6017-463B-91A0-7CE09AA36DC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11562E2-F6E4-43B8-B15C-414113E1E9F4}"/>
              </a:ext>
            </a:extLst>
          </p:cNvPr>
          <p:cNvSpPr>
            <a:spLocks noGrp="1"/>
          </p:cNvSpPr>
          <p:nvPr>
            <p:ph type="dt" sz="half" idx="10"/>
          </p:nvPr>
        </p:nvSpPr>
        <p:spPr/>
        <p:txBody>
          <a:bodyPr/>
          <a:lstStyle/>
          <a:p>
            <a:pPr algn="l" defTabSz="685800">
              <a:defRPr/>
            </a:pPr>
            <a:fld id="{0F1768C9-8D97-47A9-99E6-652465DE53CD}" type="datetimeFigureOut">
              <a:rPr lang="en-US" sz="900" smtClean="0">
                <a:solidFill>
                  <a:prstClr val="black">
                    <a:tint val="75000"/>
                  </a:prstClr>
                </a:solidFill>
                <a:latin typeface="Calibri" panose="020F0502020204030204"/>
              </a:rPr>
              <a:pPr algn="l" defTabSz="685800">
                <a:defRPr/>
              </a:pPr>
              <a:t>9/28/2022</a:t>
            </a:fld>
            <a:endParaRPr lang="en-US" sz="900">
              <a:solidFill>
                <a:prstClr val="black">
                  <a:tint val="75000"/>
                </a:prstClr>
              </a:solidFill>
              <a:latin typeface="Calibri" panose="020F0502020204030204"/>
            </a:endParaRPr>
          </a:p>
        </p:txBody>
      </p:sp>
      <p:sp>
        <p:nvSpPr>
          <p:cNvPr id="6" name="Footer Placeholder 5">
            <a:extLst>
              <a:ext uri="{FF2B5EF4-FFF2-40B4-BE49-F238E27FC236}">
                <a16:creationId xmlns:a16="http://schemas.microsoft.com/office/drawing/2014/main" id="{101098C3-6895-4FAE-82F5-80A487BB5DB8}"/>
              </a:ext>
            </a:extLst>
          </p:cNvPr>
          <p:cNvSpPr>
            <a:spLocks noGrp="1"/>
          </p:cNvSpPr>
          <p:nvPr>
            <p:ph type="ftr" sz="quarter" idx="11"/>
          </p:nvPr>
        </p:nvSpPr>
        <p:spPr/>
        <p:txBody>
          <a:bodyPr/>
          <a:lstStyle/>
          <a:p>
            <a:pPr algn="ctr" defTabSz="685800">
              <a:defRPr/>
            </a:pPr>
            <a:endParaRPr lang="en-US" sz="900">
              <a:solidFill>
                <a:prstClr val="black">
                  <a:tint val="75000"/>
                </a:prstClr>
              </a:solidFill>
              <a:latin typeface="Calibri" panose="020F0502020204030204"/>
            </a:endParaRPr>
          </a:p>
        </p:txBody>
      </p:sp>
      <p:sp>
        <p:nvSpPr>
          <p:cNvPr id="7" name="Slide Number Placeholder 6">
            <a:extLst>
              <a:ext uri="{FF2B5EF4-FFF2-40B4-BE49-F238E27FC236}">
                <a16:creationId xmlns:a16="http://schemas.microsoft.com/office/drawing/2014/main" id="{FB979396-22A2-43BA-B243-54349E0657E2}"/>
              </a:ext>
            </a:extLst>
          </p:cNvPr>
          <p:cNvSpPr>
            <a:spLocks noGrp="1"/>
          </p:cNvSpPr>
          <p:nvPr>
            <p:ph type="sldNum" sz="quarter" idx="12"/>
          </p:nvPr>
        </p:nvSpPr>
        <p:spPr/>
        <p:txBody>
          <a:bodyPr/>
          <a:lstStyle/>
          <a:p>
            <a:pPr algn="r" defTabSz="685800">
              <a:defRPr/>
            </a:pPr>
            <a:fld id="{0B177D30-53CA-4B84-B4F2-AACE4CEF58BC}" type="slidenum">
              <a:rPr lang="en-US" sz="900" smtClean="0">
                <a:solidFill>
                  <a:prstClr val="black">
                    <a:tint val="75000"/>
                  </a:prstClr>
                </a:solidFill>
                <a:latin typeface="Calibri" panose="020F0502020204030204"/>
              </a:rPr>
              <a:pPr algn="r" defTabSz="685800">
                <a:defRPr/>
              </a:pPr>
              <a:t>‹#›</a:t>
            </a:fld>
            <a:endParaRPr lang="en-US" sz="900">
              <a:solidFill>
                <a:prstClr val="black">
                  <a:tint val="75000"/>
                </a:prstClr>
              </a:solidFill>
              <a:latin typeface="Calibri" panose="020F0502020204030204"/>
            </a:endParaRPr>
          </a:p>
        </p:txBody>
      </p:sp>
    </p:spTree>
    <p:extLst>
      <p:ext uri="{BB962C8B-B14F-4D97-AF65-F5344CB8AC3E}">
        <p14:creationId xmlns:p14="http://schemas.microsoft.com/office/powerpoint/2010/main" val="241894476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rgbClr val="2E2224"/>
              </a:solidFill>
            </a:endParaRPr>
          </a:p>
        </p:txBody>
      </p:sp>
      <p:sp>
        <p:nvSpPr>
          <p:cNvPr id="3" name="Subtitle 2"/>
          <p:cNvSpPr>
            <a:spLocks noGrp="1"/>
          </p:cNvSpPr>
          <p:nvPr>
            <p:ph type="subTitle" idx="1"/>
          </p:nvPr>
        </p:nvSpPr>
        <p:spPr>
          <a:xfrm>
            <a:off x="3743323" y="3721474"/>
            <a:ext cx="5120640" cy="1581150"/>
          </a:xfrm>
        </p:spPr>
        <p:txBody>
          <a:bodyPr>
            <a:normAutofit/>
          </a:bodyPr>
          <a:lstStyle>
            <a:lvl1pPr marL="0" indent="0" algn="l">
              <a:buNone/>
              <a:defRPr sz="1800" b="0" i="0" cap="none" spc="9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19E94771-7677-408E-B08F-CBA79F951EDF}" type="datetimeFigureOut">
              <a:rPr lang="en-US" smtClean="0">
                <a:solidFill>
                  <a:srgbClr val="CBD8DD"/>
                </a:solidFill>
              </a:rPr>
              <a:pPr/>
              <a:t>9/28/2022</a:t>
            </a:fld>
            <a:endParaRPr lang="en-US">
              <a:solidFill>
                <a:srgbClr val="CBD8DD"/>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a:xfrm>
            <a:off x="7991475" y="6429375"/>
            <a:ext cx="876300" cy="292100"/>
          </a:xfrm>
        </p:spPr>
        <p:txBody>
          <a:bodyPr/>
          <a:lstStyle/>
          <a:p>
            <a:fld id="{0C172E15-E69A-4301-94D7-CA99638DE418}" type="slidenum">
              <a:rPr lang="en-US" smtClean="0">
                <a:solidFill>
                  <a:srgbClr val="48231E"/>
                </a:solidFill>
              </a:rPr>
              <a:pPr/>
              <a:t>‹#›</a:t>
            </a:fld>
            <a:endParaRPr lang="en-US">
              <a:solidFill>
                <a:srgbClr val="48231E"/>
              </a:solidFill>
            </a:endParaRPr>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rgbClr val="2E2224"/>
              </a:solidFill>
            </a:endParaRPr>
          </a:p>
        </p:txBody>
      </p:sp>
      <p:sp>
        <p:nvSpPr>
          <p:cNvPr id="10" name="Title 9"/>
          <p:cNvSpPr>
            <a:spLocks noGrp="1"/>
          </p:cNvSpPr>
          <p:nvPr>
            <p:ph type="title"/>
          </p:nvPr>
        </p:nvSpPr>
        <p:spPr>
          <a:xfrm>
            <a:off x="3739896" y="1417320"/>
            <a:ext cx="5120640" cy="2304288"/>
          </a:xfrm>
        </p:spPr>
        <p:txBody>
          <a:bodyPr>
            <a:normAutofit/>
          </a:bodyPr>
          <a:lstStyle>
            <a:lvl1pPr>
              <a:defRPr sz="3000" cap="all" baseline="0"/>
            </a:lvl1pPr>
          </a:lstStyle>
          <a:p>
            <a:r>
              <a:rPr lang="en-US"/>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rgbClr val="2E2224"/>
              </a:solidFill>
            </a:endParaRPr>
          </a:p>
        </p:txBody>
      </p:sp>
    </p:spTree>
    <p:extLst>
      <p:ext uri="{BB962C8B-B14F-4D97-AF65-F5344CB8AC3E}">
        <p14:creationId xmlns:p14="http://schemas.microsoft.com/office/powerpoint/2010/main" val="100937470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rgbClr val="2E2224"/>
              </a:solidFill>
            </a:endParaRPr>
          </a:p>
        </p:txBody>
      </p:sp>
      <p:sp>
        <p:nvSpPr>
          <p:cNvPr id="4" name="Date Placeholder 3"/>
          <p:cNvSpPr>
            <a:spLocks noGrp="1"/>
          </p:cNvSpPr>
          <p:nvPr>
            <p:ph type="dt" sz="half" idx="10"/>
          </p:nvPr>
        </p:nvSpPr>
        <p:spPr/>
        <p:txBody>
          <a:bodyPr/>
          <a:lstStyle/>
          <a:p>
            <a:fld id="{19E94771-7677-408E-B08F-CBA79F951EDF}" type="datetimeFigureOut">
              <a:rPr lang="en-US" smtClean="0">
                <a:solidFill>
                  <a:srgbClr val="48231E"/>
                </a:solidFill>
              </a:rPr>
              <a:pPr/>
              <a:t>9/28/2022</a:t>
            </a:fld>
            <a:endParaRPr lang="en-US">
              <a:solidFill>
                <a:srgbClr val="48231E"/>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p:txBody>
          <a:bodyPr/>
          <a:lstStyle/>
          <a:p>
            <a:fld id="{0C172E15-E69A-4301-94D7-CA99638DE418}" type="slidenum">
              <a:rPr lang="en-US" smtClean="0">
                <a:solidFill>
                  <a:srgbClr val="48231E"/>
                </a:solidFill>
              </a:rPr>
              <a:pPr/>
              <a:t>‹#›</a:t>
            </a:fld>
            <a:endParaRPr lang="en-US">
              <a:solidFill>
                <a:srgbClr val="48231E"/>
              </a:solidFill>
            </a:endParaRPr>
          </a:p>
        </p:txBody>
      </p:sp>
      <p:sp>
        <p:nvSpPr>
          <p:cNvPr id="25" name="Title Placeholder 1"/>
          <p:cNvSpPr>
            <a:spLocks noGrp="1"/>
          </p:cNvSpPr>
          <p:nvPr>
            <p:ph type="title"/>
          </p:nvPr>
        </p:nvSpPr>
        <p:spPr>
          <a:xfrm>
            <a:off x="276225" y="228615"/>
            <a:ext cx="8591550" cy="1066801"/>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238778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 name="Date Placeholder 3"/>
          <p:cNvSpPr>
            <a:spLocks noGrp="1"/>
          </p:cNvSpPr>
          <p:nvPr>
            <p:ph type="dt" sz="half" idx="10"/>
          </p:nvPr>
        </p:nvSpPr>
        <p:spPr/>
        <p:txBody>
          <a:bodyPr/>
          <a:lstStyle>
            <a:lvl1pPr>
              <a:defRPr>
                <a:solidFill>
                  <a:schemeClr val="bg2"/>
                </a:solidFill>
              </a:defRPr>
            </a:lvl1pPr>
          </a:lstStyle>
          <a:p>
            <a:fld id="{19E94771-7677-408E-B08F-CBA79F951EDF}" type="datetimeFigureOut">
              <a:rPr lang="en-US" smtClean="0">
                <a:solidFill>
                  <a:srgbClr val="CBD8DD"/>
                </a:solidFill>
              </a:rPr>
              <a:pPr/>
              <a:t>9/28/2022</a:t>
            </a:fld>
            <a:endParaRPr lang="en-US">
              <a:solidFill>
                <a:srgbClr val="CBD8DD"/>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p:txBody>
          <a:bodyPr/>
          <a:lstStyle/>
          <a:p>
            <a:fld id="{0C172E15-E69A-4301-94D7-CA99638DE418}" type="slidenum">
              <a:rPr lang="en-US" smtClean="0">
                <a:solidFill>
                  <a:srgbClr val="48231E"/>
                </a:solidFill>
              </a:rPr>
              <a:pPr/>
              <a:t>‹#›</a:t>
            </a:fld>
            <a:endParaRPr lang="en-US">
              <a:solidFill>
                <a:srgbClr val="48231E"/>
              </a:solidFill>
            </a:endParaRPr>
          </a:p>
        </p:txBody>
      </p:sp>
      <p:sp>
        <p:nvSpPr>
          <p:cNvPr id="15" name="Subtitle 2"/>
          <p:cNvSpPr>
            <a:spLocks noGrp="1"/>
          </p:cNvSpPr>
          <p:nvPr>
            <p:ph type="subTitle" idx="1"/>
          </p:nvPr>
        </p:nvSpPr>
        <p:spPr>
          <a:xfrm>
            <a:off x="3743324" y="1400177"/>
            <a:ext cx="5120640" cy="1476376"/>
          </a:xfrm>
        </p:spPr>
        <p:txBody>
          <a:bodyPr anchor="b" anchorCtr="0">
            <a:normAutofit/>
          </a:bodyPr>
          <a:lstStyle>
            <a:lvl1pPr marL="0" indent="0" algn="l">
              <a:buNone/>
              <a:defRPr sz="1800" b="0" i="0" cap="none" spc="9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0" name="Freeform 7"/>
          <p:cNvSpPr>
            <a:spLocks noChangeAspect="1" noEditPoints="1"/>
          </p:cNvSpPr>
          <p:nvPr/>
        </p:nvSpPr>
        <p:spPr bwMode="auto">
          <a:xfrm>
            <a:off x="34307" y="136643"/>
            <a:ext cx="3326149" cy="672136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2E2224"/>
              </a:solidFill>
            </a:endParaRPr>
          </a:p>
        </p:txBody>
      </p:sp>
      <p:sp>
        <p:nvSpPr>
          <p:cNvPr id="12" name="Title 11"/>
          <p:cNvSpPr>
            <a:spLocks noGrp="1"/>
          </p:cNvSpPr>
          <p:nvPr>
            <p:ph type="title"/>
          </p:nvPr>
        </p:nvSpPr>
        <p:spPr>
          <a:xfrm>
            <a:off x="3733805" y="2895615"/>
            <a:ext cx="5129543" cy="2667001"/>
          </a:xfrm>
        </p:spPr>
        <p:txBody>
          <a:bodyPr anchor="t">
            <a:normAutofit/>
          </a:bodyPr>
          <a:lstStyle>
            <a:lvl1pPr>
              <a:defRPr kumimoji="0" lang="en-US" sz="3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a:t>Click to edit Master title style</a:t>
            </a:r>
            <a:endParaRPr lang="en-US" dirty="0"/>
          </a:p>
        </p:txBody>
      </p:sp>
    </p:spTree>
    <p:extLst>
      <p:ext uri="{BB962C8B-B14F-4D97-AF65-F5344CB8AC3E}">
        <p14:creationId xmlns:p14="http://schemas.microsoft.com/office/powerpoint/2010/main" val="44350748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9E94771-7677-408E-B08F-CBA79F951EDF}" type="datetimeFigureOut">
              <a:rPr lang="en-US" smtClean="0">
                <a:solidFill>
                  <a:srgbClr val="48231E"/>
                </a:solidFill>
              </a:rPr>
              <a:pPr/>
              <a:t>9/28/2022</a:t>
            </a:fld>
            <a:endParaRPr lang="en-US">
              <a:solidFill>
                <a:srgbClr val="48231E"/>
              </a:solidFill>
            </a:endParaRPr>
          </a:p>
        </p:txBody>
      </p:sp>
      <p:sp>
        <p:nvSpPr>
          <p:cNvPr id="6" name="Footer Placeholder 5"/>
          <p:cNvSpPr>
            <a:spLocks noGrp="1"/>
          </p:cNvSpPr>
          <p:nvPr>
            <p:ph type="ftr" sz="quarter" idx="11"/>
          </p:nvPr>
        </p:nvSpPr>
        <p:spPr/>
        <p:txBody>
          <a:bodyPr/>
          <a:lstStyle/>
          <a:p>
            <a:endParaRPr lang="en-US">
              <a:solidFill>
                <a:srgbClr val="48231E"/>
              </a:solidFill>
            </a:endParaRPr>
          </a:p>
        </p:txBody>
      </p:sp>
      <p:sp>
        <p:nvSpPr>
          <p:cNvPr id="7" name="Slide Number Placeholder 6"/>
          <p:cNvSpPr>
            <a:spLocks noGrp="1"/>
          </p:cNvSpPr>
          <p:nvPr>
            <p:ph type="sldNum" sz="quarter" idx="12"/>
          </p:nvPr>
        </p:nvSpPr>
        <p:spPr/>
        <p:txBody>
          <a:bodyPr/>
          <a:lstStyle/>
          <a:p>
            <a:fld id="{0C172E15-E69A-4301-94D7-CA99638DE418}" type="slidenum">
              <a:rPr lang="en-US" smtClean="0">
                <a:solidFill>
                  <a:srgbClr val="48231E"/>
                </a:solidFill>
              </a:rPr>
              <a:pPr/>
              <a:t>‹#›</a:t>
            </a:fld>
            <a:endParaRPr lang="en-US">
              <a:solidFill>
                <a:srgbClr val="48231E"/>
              </a:solidFill>
            </a:endParaRPr>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1500"/>
            </a:lvl1pPr>
            <a:lvl2pPr>
              <a:defRPr sz="135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p:cNvSpPr>
            <a:spLocks noGrp="1"/>
          </p:cNvSpPr>
          <p:nvPr>
            <p:ph sz="quarter" idx="14"/>
          </p:nvPr>
        </p:nvSpPr>
        <p:spPr>
          <a:xfrm>
            <a:off x="4615815" y="1298448"/>
            <a:ext cx="4251960" cy="4937760"/>
          </a:xfrm>
        </p:spPr>
        <p:txBody>
          <a:bodyPr>
            <a:normAutofit/>
          </a:bodyPr>
          <a:lstStyle>
            <a:lvl1pPr>
              <a:defRPr sz="1500"/>
            </a:lvl1pPr>
            <a:lvl2pPr>
              <a:defRPr sz="135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777136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9E94771-7677-408E-B08F-CBA79F951EDF}" type="datetimeFigureOut">
              <a:rPr lang="en-US" smtClean="0">
                <a:solidFill>
                  <a:srgbClr val="48231E"/>
                </a:solidFill>
              </a:rPr>
              <a:pPr/>
              <a:t>9/28/2022</a:t>
            </a:fld>
            <a:endParaRPr lang="en-US">
              <a:solidFill>
                <a:srgbClr val="48231E"/>
              </a:solidFill>
            </a:endParaRPr>
          </a:p>
        </p:txBody>
      </p:sp>
      <p:sp>
        <p:nvSpPr>
          <p:cNvPr id="8" name="Footer Placeholder 7"/>
          <p:cNvSpPr>
            <a:spLocks noGrp="1"/>
          </p:cNvSpPr>
          <p:nvPr>
            <p:ph type="ftr" sz="quarter" idx="11"/>
          </p:nvPr>
        </p:nvSpPr>
        <p:spPr/>
        <p:txBody>
          <a:bodyPr/>
          <a:lstStyle/>
          <a:p>
            <a:endParaRPr lang="en-US">
              <a:solidFill>
                <a:srgbClr val="48231E"/>
              </a:solidFill>
            </a:endParaRPr>
          </a:p>
        </p:txBody>
      </p:sp>
      <p:sp>
        <p:nvSpPr>
          <p:cNvPr id="9" name="Slide Number Placeholder 8"/>
          <p:cNvSpPr>
            <a:spLocks noGrp="1"/>
          </p:cNvSpPr>
          <p:nvPr>
            <p:ph type="sldNum" sz="quarter" idx="12"/>
          </p:nvPr>
        </p:nvSpPr>
        <p:spPr/>
        <p:txBody>
          <a:bodyPr/>
          <a:lstStyle/>
          <a:p>
            <a:fld id="{0C172E15-E69A-4301-94D7-CA99638DE418}" type="slidenum">
              <a:rPr lang="en-US" smtClean="0">
                <a:solidFill>
                  <a:srgbClr val="48231E"/>
                </a:solidFill>
              </a:rPr>
              <a:pPr/>
              <a:t>‹#›</a:t>
            </a:fld>
            <a:endParaRPr lang="en-US">
              <a:solidFill>
                <a:srgbClr val="48231E"/>
              </a:solidFill>
            </a:endParaRPr>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1500"/>
            </a:lvl1pPr>
            <a:lvl2pPr>
              <a:defRPr sz="135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1500"/>
            </a:lvl1pPr>
            <a:lvl2pPr>
              <a:defRPr sz="135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3"/>
          <p:cNvSpPr>
            <a:spLocks noGrp="1"/>
          </p:cNvSpPr>
          <p:nvPr>
            <p:ph type="body" sz="half" idx="2"/>
          </p:nvPr>
        </p:nvSpPr>
        <p:spPr>
          <a:xfrm>
            <a:off x="276225" y="1298450"/>
            <a:ext cx="4248150" cy="509587"/>
          </a:xfrm>
        </p:spPr>
        <p:txBody>
          <a:bodyPr anchor="ctr">
            <a:normAutofit/>
          </a:bodyPr>
          <a:lstStyle>
            <a:lvl1pPr marL="0" indent="0" algn="l">
              <a:buNone/>
              <a:defRPr sz="1500" b="0" i="0" spc="0" baseline="0">
                <a:solidFill>
                  <a:schemeClr val="tx2"/>
                </a:solidFill>
                <a:latin typeface="+mj-l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1" name="Text Placeholder 3"/>
          <p:cNvSpPr>
            <a:spLocks noGrp="1"/>
          </p:cNvSpPr>
          <p:nvPr>
            <p:ph type="body" sz="half" idx="15"/>
          </p:nvPr>
        </p:nvSpPr>
        <p:spPr>
          <a:xfrm>
            <a:off x="4615815" y="1298450"/>
            <a:ext cx="4248150" cy="509587"/>
          </a:xfrm>
        </p:spPr>
        <p:txBody>
          <a:bodyPr anchor="ctr">
            <a:normAutofit/>
          </a:bodyPr>
          <a:lstStyle>
            <a:lvl1pPr marL="0" indent="0">
              <a:buNone/>
              <a:defRPr sz="1500" b="0" i="0" spc="0" baseline="0">
                <a:solidFill>
                  <a:schemeClr val="tx2"/>
                </a:solidFill>
                <a:latin typeface="+mj-l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128588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09DD545A-0FB1-4ED8-8C62-EFB154637A09}" type="slidenum">
              <a:rPr lang="en-US"/>
              <a:pPr>
                <a:defRPr/>
              </a:pPr>
              <a:t>‹#›</a:t>
            </a:fld>
            <a:endParaRPr lang="en-US"/>
          </a:p>
        </p:txBody>
      </p:sp>
    </p:spTree>
    <p:extLst>
      <p:ext uri="{BB962C8B-B14F-4D97-AF65-F5344CB8AC3E}">
        <p14:creationId xmlns:p14="http://schemas.microsoft.com/office/powerpoint/2010/main" val="305903403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19E94771-7677-408E-B08F-CBA79F951EDF}" type="datetimeFigureOut">
              <a:rPr lang="en-US" smtClean="0">
                <a:solidFill>
                  <a:srgbClr val="48231E"/>
                </a:solidFill>
              </a:rPr>
              <a:pPr/>
              <a:t>9/28/2022</a:t>
            </a:fld>
            <a:endParaRPr lang="en-US">
              <a:solidFill>
                <a:srgbClr val="48231E"/>
              </a:solidFill>
            </a:endParaRPr>
          </a:p>
        </p:txBody>
      </p:sp>
      <p:sp>
        <p:nvSpPr>
          <p:cNvPr id="4" name="Footer Placeholder 3"/>
          <p:cNvSpPr>
            <a:spLocks noGrp="1"/>
          </p:cNvSpPr>
          <p:nvPr>
            <p:ph type="ftr" sz="quarter" idx="11"/>
          </p:nvPr>
        </p:nvSpPr>
        <p:spPr/>
        <p:txBody>
          <a:bodyPr/>
          <a:lstStyle/>
          <a:p>
            <a:endParaRPr lang="en-US">
              <a:solidFill>
                <a:srgbClr val="48231E"/>
              </a:solidFill>
            </a:endParaRPr>
          </a:p>
        </p:txBody>
      </p:sp>
      <p:sp>
        <p:nvSpPr>
          <p:cNvPr id="5" name="Slide Number Placeholder 4"/>
          <p:cNvSpPr>
            <a:spLocks noGrp="1"/>
          </p:cNvSpPr>
          <p:nvPr>
            <p:ph type="sldNum" sz="quarter" idx="12"/>
          </p:nvPr>
        </p:nvSpPr>
        <p:spPr/>
        <p:txBody>
          <a:bodyPr/>
          <a:lstStyle/>
          <a:p>
            <a:fld id="{0C172E15-E69A-4301-94D7-CA99638DE418}" type="slidenum">
              <a:rPr lang="en-US" smtClean="0">
                <a:solidFill>
                  <a:srgbClr val="48231E"/>
                </a:solidFill>
              </a:rPr>
              <a:pPr/>
              <a:t>‹#›</a:t>
            </a:fld>
            <a:endParaRPr lang="en-US">
              <a:solidFill>
                <a:srgbClr val="48231E"/>
              </a:solidFill>
            </a:endParaRPr>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Tree>
    <p:extLst>
      <p:ext uri="{BB962C8B-B14F-4D97-AF65-F5344CB8AC3E}">
        <p14:creationId xmlns:p14="http://schemas.microsoft.com/office/powerpoint/2010/main" val="92290874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E94771-7677-408E-B08F-CBA79F951EDF}" type="datetimeFigureOut">
              <a:rPr lang="en-US" smtClean="0">
                <a:solidFill>
                  <a:srgbClr val="48231E"/>
                </a:solidFill>
              </a:rPr>
              <a:pPr/>
              <a:t>9/28/2022</a:t>
            </a:fld>
            <a:endParaRPr lang="en-US">
              <a:solidFill>
                <a:srgbClr val="48231E"/>
              </a:solidFill>
            </a:endParaRPr>
          </a:p>
        </p:txBody>
      </p:sp>
      <p:sp>
        <p:nvSpPr>
          <p:cNvPr id="3" name="Footer Placeholder 2"/>
          <p:cNvSpPr>
            <a:spLocks noGrp="1"/>
          </p:cNvSpPr>
          <p:nvPr>
            <p:ph type="ftr" sz="quarter" idx="11"/>
          </p:nvPr>
        </p:nvSpPr>
        <p:spPr/>
        <p:txBody>
          <a:bodyPr/>
          <a:lstStyle/>
          <a:p>
            <a:endParaRPr lang="en-US">
              <a:solidFill>
                <a:srgbClr val="48231E"/>
              </a:solidFill>
            </a:endParaRPr>
          </a:p>
        </p:txBody>
      </p:sp>
      <p:sp>
        <p:nvSpPr>
          <p:cNvPr id="4" name="Slide Number Placeholder 3"/>
          <p:cNvSpPr>
            <a:spLocks noGrp="1"/>
          </p:cNvSpPr>
          <p:nvPr>
            <p:ph type="sldNum" sz="quarter" idx="12"/>
          </p:nvPr>
        </p:nvSpPr>
        <p:spPr/>
        <p:txBody>
          <a:bodyPr/>
          <a:lstStyle/>
          <a:p>
            <a:fld id="{0C172E15-E69A-4301-94D7-CA99638DE418}" type="slidenum">
              <a:rPr lang="en-US" smtClean="0">
                <a:solidFill>
                  <a:srgbClr val="48231E"/>
                </a:solidFill>
              </a:rPr>
              <a:pPr/>
              <a:t>‹#›</a:t>
            </a:fld>
            <a:endParaRPr lang="en-US">
              <a:solidFill>
                <a:srgbClr val="48231E"/>
              </a:solidFill>
            </a:endParaRPr>
          </a:p>
        </p:txBody>
      </p:sp>
    </p:spTree>
    <p:extLst>
      <p:ext uri="{BB962C8B-B14F-4D97-AF65-F5344CB8AC3E}">
        <p14:creationId xmlns:p14="http://schemas.microsoft.com/office/powerpoint/2010/main" val="398916688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Date Placeholder 4"/>
          <p:cNvSpPr>
            <a:spLocks noGrp="1"/>
          </p:cNvSpPr>
          <p:nvPr>
            <p:ph type="dt" sz="half" idx="10"/>
          </p:nvPr>
        </p:nvSpPr>
        <p:spPr/>
        <p:txBody>
          <a:bodyPr/>
          <a:lstStyle>
            <a:lvl1pPr>
              <a:defRPr>
                <a:solidFill>
                  <a:schemeClr val="bg2"/>
                </a:solidFill>
              </a:defRPr>
            </a:lvl1pPr>
          </a:lstStyle>
          <a:p>
            <a:fld id="{19E94771-7677-408E-B08F-CBA79F951EDF}" type="datetimeFigureOut">
              <a:rPr lang="en-US" smtClean="0">
                <a:solidFill>
                  <a:srgbClr val="CBD8DD"/>
                </a:solidFill>
              </a:rPr>
              <a:pPr/>
              <a:t>9/28/2022</a:t>
            </a:fld>
            <a:endParaRPr lang="en-US">
              <a:solidFill>
                <a:srgbClr val="CBD8DD"/>
              </a:solidFill>
            </a:endParaRPr>
          </a:p>
        </p:txBody>
      </p:sp>
      <p:sp>
        <p:nvSpPr>
          <p:cNvPr id="6" name="Footer Placeholder 5"/>
          <p:cNvSpPr>
            <a:spLocks noGrp="1"/>
          </p:cNvSpPr>
          <p:nvPr>
            <p:ph type="ftr" sz="quarter" idx="11"/>
          </p:nvPr>
        </p:nvSpPr>
        <p:spPr/>
        <p:txBody>
          <a:bodyPr/>
          <a:lstStyle/>
          <a:p>
            <a:endParaRPr lang="en-US">
              <a:solidFill>
                <a:srgbClr val="48231E"/>
              </a:solidFill>
            </a:endParaRPr>
          </a:p>
        </p:txBody>
      </p:sp>
      <p:sp>
        <p:nvSpPr>
          <p:cNvPr id="7" name="Slide Number Placeholder 6"/>
          <p:cNvSpPr>
            <a:spLocks noGrp="1"/>
          </p:cNvSpPr>
          <p:nvPr>
            <p:ph type="sldNum" sz="quarter" idx="12"/>
          </p:nvPr>
        </p:nvSpPr>
        <p:spPr/>
        <p:txBody>
          <a:bodyPr/>
          <a:lstStyle/>
          <a:p>
            <a:fld id="{0C172E15-E69A-4301-94D7-CA99638DE418}" type="slidenum">
              <a:rPr lang="en-US" smtClean="0">
                <a:solidFill>
                  <a:srgbClr val="48231E"/>
                </a:solidFill>
              </a:rPr>
              <a:pPr/>
              <a:t>‹#›</a:t>
            </a:fld>
            <a:endParaRPr lang="en-US">
              <a:solidFill>
                <a:srgbClr val="48231E"/>
              </a:solidFill>
            </a:endParaRPr>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1800">
                <a:solidFill>
                  <a:schemeClr val="bg2"/>
                </a:solidFill>
              </a:defRPr>
            </a:lvl1pPr>
          </a:lstStyle>
          <a:p>
            <a:r>
              <a:rPr lang="en-US"/>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1500"/>
            </a:lvl1pPr>
            <a:lvl2pPr>
              <a:defRPr sz="135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200" b="0" i="0" kern="1200" cap="none" spc="23" baseline="0" dirty="0" smtClean="0">
                <a:solidFill>
                  <a:schemeClr val="bg2"/>
                </a:solidFill>
                <a:latin typeface="+mn-lt"/>
                <a:ea typeface="+mn-ea"/>
                <a:cs typeface="Tahoma"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lgn="l" defTabSz="685800" rtl="0" eaLnBrk="1" latinLnBrk="0" hangingPunct="1">
              <a:spcBef>
                <a:spcPts val="450"/>
              </a:spcBef>
              <a:spcAft>
                <a:spcPts val="0"/>
              </a:spcAft>
              <a:buClr>
                <a:schemeClr val="accent1"/>
              </a:buClr>
              <a:buFont typeface="Arial" pitchFamily="34" charset="0"/>
              <a:buNone/>
            </a:pPr>
            <a:r>
              <a:rPr lang="en-US"/>
              <a:t>Click to edit Master text styles</a:t>
            </a:r>
          </a:p>
        </p:txBody>
      </p:sp>
    </p:spTree>
    <p:extLst>
      <p:ext uri="{BB962C8B-B14F-4D97-AF65-F5344CB8AC3E}">
        <p14:creationId xmlns:p14="http://schemas.microsoft.com/office/powerpoint/2010/main" val="392497658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19E94771-7677-408E-B08F-CBA79F951EDF}" type="datetimeFigureOut">
              <a:rPr lang="en-US" smtClean="0">
                <a:solidFill>
                  <a:srgbClr val="CBD8DD"/>
                </a:solidFill>
              </a:rPr>
              <a:pPr/>
              <a:t>9/28/2022</a:t>
            </a:fld>
            <a:endParaRPr lang="en-US">
              <a:solidFill>
                <a:srgbClr val="CBD8DD"/>
              </a:solidFill>
            </a:endParaRPr>
          </a:p>
        </p:txBody>
      </p:sp>
      <p:sp>
        <p:nvSpPr>
          <p:cNvPr id="6" name="Footer Placeholder 5"/>
          <p:cNvSpPr>
            <a:spLocks noGrp="1"/>
          </p:cNvSpPr>
          <p:nvPr>
            <p:ph type="ftr" sz="quarter" idx="11"/>
          </p:nvPr>
        </p:nvSpPr>
        <p:spPr/>
        <p:txBody>
          <a:bodyPr/>
          <a:lstStyle/>
          <a:p>
            <a:endParaRPr lang="en-US">
              <a:solidFill>
                <a:srgbClr val="48231E"/>
              </a:solidFill>
            </a:endParaRPr>
          </a:p>
        </p:txBody>
      </p:sp>
      <p:sp>
        <p:nvSpPr>
          <p:cNvPr id="7" name="Slide Number Placeholder 6"/>
          <p:cNvSpPr>
            <a:spLocks noGrp="1"/>
          </p:cNvSpPr>
          <p:nvPr>
            <p:ph type="sldNum" sz="quarter" idx="12"/>
          </p:nvPr>
        </p:nvSpPr>
        <p:spPr/>
        <p:txBody>
          <a:bodyPr/>
          <a:lstStyle/>
          <a:p>
            <a:fld id="{0C172E15-E69A-4301-94D7-CA99638DE418}" type="slidenum">
              <a:rPr lang="en-US" smtClean="0">
                <a:solidFill>
                  <a:srgbClr val="48231E"/>
                </a:solidFill>
              </a:rPr>
              <a:pPr/>
              <a:t>‹#›</a:t>
            </a:fld>
            <a:endParaRPr lang="en-US">
              <a:solidFill>
                <a:srgbClr val="48231E"/>
              </a:solidFill>
            </a:endParaRPr>
          </a:p>
        </p:txBody>
      </p:sp>
      <p:sp>
        <p:nvSpPr>
          <p:cNvPr id="21" name="Title Placeholder 1"/>
          <p:cNvSpPr>
            <a:spLocks noGrp="1"/>
          </p:cNvSpPr>
          <p:nvPr>
            <p:ph type="title"/>
          </p:nvPr>
        </p:nvSpPr>
        <p:spPr>
          <a:xfrm>
            <a:off x="276224" y="228615"/>
            <a:ext cx="2834640" cy="1295399"/>
          </a:xfrm>
          <a:prstGeom prst="rect">
            <a:avLst/>
          </a:prstGeom>
        </p:spPr>
        <p:txBody>
          <a:bodyPr vert="horz" lIns="91440" tIns="45720" rIns="91440" bIns="45720" rtlCol="0" anchor="b" anchorCtr="0">
            <a:normAutofit/>
          </a:bodyPr>
          <a:lstStyle>
            <a:lvl1pPr>
              <a:defRPr sz="1800">
                <a:solidFill>
                  <a:schemeClr val="bg2"/>
                </a:solidFill>
              </a:defRPr>
            </a:lvl1pPr>
          </a:lstStyle>
          <a:p>
            <a:r>
              <a:rPr lang="en-US"/>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200">
                <a:solidFill>
                  <a:schemeClr val="bg2"/>
                </a:solidFill>
              </a:defRPr>
            </a:lvl1pPr>
            <a:lvl2pPr marL="128588" indent="1191">
              <a:buNone/>
              <a:defRPr>
                <a:solidFill>
                  <a:schemeClr val="bg2"/>
                </a:solidFill>
              </a:defRPr>
            </a:lvl2pPr>
            <a:lvl3pPr marL="258366" indent="4763">
              <a:buNone/>
              <a:defRPr>
                <a:solidFill>
                  <a:schemeClr val="bg2"/>
                </a:solidFill>
              </a:defRPr>
            </a:lvl3pPr>
            <a:lvl4pPr marL="386954" indent="2381">
              <a:buNone/>
              <a:defRPr>
                <a:solidFill>
                  <a:schemeClr val="bg2"/>
                </a:solidFill>
              </a:defRPr>
            </a:lvl4pPr>
            <a:lvl5pPr marL="516731" indent="-1191">
              <a:buNone/>
              <a:defRPr>
                <a:solidFill>
                  <a:schemeClr val="bg2"/>
                </a:solidFill>
              </a:defRPr>
            </a:lvl5pPr>
          </a:lstStyle>
          <a:p>
            <a:pPr lvl="0"/>
            <a:r>
              <a:rPr lang="en-US"/>
              <a:t>Click to edit Master text styles</a:t>
            </a:r>
          </a:p>
        </p:txBody>
      </p:sp>
    </p:spTree>
    <p:extLst>
      <p:ext uri="{BB962C8B-B14F-4D97-AF65-F5344CB8AC3E}">
        <p14:creationId xmlns:p14="http://schemas.microsoft.com/office/powerpoint/2010/main" val="21218654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E94771-7677-408E-B08F-CBA79F951EDF}" type="datetimeFigureOut">
              <a:rPr lang="en-US" smtClean="0">
                <a:solidFill>
                  <a:srgbClr val="48231E"/>
                </a:solidFill>
              </a:rPr>
              <a:pPr/>
              <a:t>9/28/2022</a:t>
            </a:fld>
            <a:endParaRPr lang="en-US">
              <a:solidFill>
                <a:srgbClr val="48231E"/>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p:txBody>
          <a:bodyPr/>
          <a:lstStyle/>
          <a:p>
            <a:fld id="{0C172E15-E69A-4301-94D7-CA99638DE418}" type="slidenum">
              <a:rPr lang="en-US" smtClean="0">
                <a:solidFill>
                  <a:srgbClr val="48231E"/>
                </a:solidFill>
              </a:rPr>
              <a:pPr/>
              <a:t>‹#›</a:t>
            </a:fld>
            <a:endParaRPr lang="en-US">
              <a:solidFill>
                <a:srgbClr val="48231E"/>
              </a:solidFill>
            </a:endParaRPr>
          </a:p>
        </p:txBody>
      </p:sp>
    </p:spTree>
    <p:extLst>
      <p:ext uri="{BB962C8B-B14F-4D97-AF65-F5344CB8AC3E}">
        <p14:creationId xmlns:p14="http://schemas.microsoft.com/office/powerpoint/2010/main" val="244025565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E94771-7677-408E-B08F-CBA79F951EDF}" type="datetimeFigureOut">
              <a:rPr lang="en-US" smtClean="0">
                <a:solidFill>
                  <a:srgbClr val="48231E"/>
                </a:solidFill>
              </a:rPr>
              <a:pPr/>
              <a:t>9/28/2022</a:t>
            </a:fld>
            <a:endParaRPr lang="en-US">
              <a:solidFill>
                <a:srgbClr val="48231E"/>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p:txBody>
          <a:bodyPr/>
          <a:lstStyle/>
          <a:p>
            <a:fld id="{0C172E15-E69A-4301-94D7-CA99638DE418}" type="slidenum">
              <a:rPr lang="en-US" smtClean="0">
                <a:solidFill>
                  <a:srgbClr val="48231E"/>
                </a:solidFill>
              </a:rPr>
              <a:pPr/>
              <a:t>‹#›</a:t>
            </a:fld>
            <a:endParaRPr lang="en-US">
              <a:solidFill>
                <a:srgbClr val="48231E"/>
              </a:solidFill>
            </a:endParaRPr>
          </a:p>
        </p:txBody>
      </p:sp>
    </p:spTree>
    <p:extLst>
      <p:ext uri="{BB962C8B-B14F-4D97-AF65-F5344CB8AC3E}">
        <p14:creationId xmlns:p14="http://schemas.microsoft.com/office/powerpoint/2010/main" val="37162321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hidden">
          <a:xfrm>
            <a:off x="228600" y="3200400"/>
            <a:ext cx="8763000" cy="1341120"/>
          </a:xfrm>
          <a:prstGeom prst="rect">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sz="1800">
              <a:solidFill>
                <a:srgbClr val="5B5249"/>
              </a:solidFill>
            </a:endParaRPr>
          </a:p>
        </p:txBody>
      </p:sp>
      <p:pic>
        <p:nvPicPr>
          <p:cNvPr id="5" name="Picture 3" descr="D:\FRONTPAGE THEMES\NATURE\ANABNR2.PNG"/>
          <p:cNvPicPr>
            <a:picLocks noChangeAspect="1" noChangeArrowheads="1"/>
          </p:cNvPicPr>
          <p:nvPr/>
        </p:nvPicPr>
        <p:blipFill>
          <a:blip r:embed="rId2">
            <a:extLst>
              <a:ext uri="{28A0092B-C50C-407E-A947-70E740481C1C}">
                <a14:useLocalDpi xmlns:a14="http://schemas.microsoft.com/office/drawing/2010/main" val="0"/>
              </a:ext>
            </a:extLst>
          </a:blip>
          <a:srcRect l="-900" t="-1314" r="-2" b="-36961"/>
          <a:stretch>
            <a:fillRect/>
          </a:stretch>
        </p:blipFill>
        <p:spPr bwMode="auto">
          <a:xfrm>
            <a:off x="533400" y="3200400"/>
            <a:ext cx="8458200" cy="115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hidden">
          <a:xfrm>
            <a:off x="795338" y="2895600"/>
            <a:ext cx="304800" cy="990600"/>
          </a:xfrm>
          <a:prstGeom prst="rect">
            <a:avLst/>
          </a:prstGeom>
          <a:solidFill>
            <a:schemeClr val="accent2">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sz="1800">
              <a:solidFill>
                <a:srgbClr val="5B5249"/>
              </a:solidFill>
            </a:endParaRPr>
          </a:p>
        </p:txBody>
      </p:sp>
      <p:sp>
        <p:nvSpPr>
          <p:cNvPr id="117765" name="Rectangle 5"/>
          <p:cNvSpPr>
            <a:spLocks noGrp="1" noChangeArrowheads="1"/>
          </p:cNvSpPr>
          <p:nvPr>
            <p:ph type="ctrTitle"/>
          </p:nvPr>
        </p:nvSpPr>
        <p:spPr>
          <a:xfrm>
            <a:off x="1143000" y="1981200"/>
            <a:ext cx="7772400" cy="1143000"/>
          </a:xfrm>
        </p:spPr>
        <p:txBody>
          <a:bodyPr/>
          <a:lstStyle>
            <a:lvl1pPr>
              <a:defRPr/>
            </a:lvl1pPr>
          </a:lstStyle>
          <a:p>
            <a:pPr lvl="0"/>
            <a:r>
              <a:rPr lang="en-US" noProof="0"/>
              <a:t>Click to edit Master title style</a:t>
            </a:r>
          </a:p>
        </p:txBody>
      </p:sp>
      <p:sp>
        <p:nvSpPr>
          <p:cNvPr id="117766" name="Rectangle 6"/>
          <p:cNvSpPr>
            <a:spLocks noGrp="1" noChangeArrowheads="1"/>
          </p:cNvSpPr>
          <p:nvPr>
            <p:ph type="subTitle" idx="1"/>
          </p:nvPr>
        </p:nvSpPr>
        <p:spPr>
          <a:xfrm>
            <a:off x="2038350" y="4351338"/>
            <a:ext cx="6400800" cy="1371600"/>
          </a:xfrm>
        </p:spPr>
        <p:txBody>
          <a:bodyPr/>
          <a:lstStyle>
            <a:lvl1pPr marL="0" indent="0">
              <a:buFont typeface="Wingdings" pitchFamily="2" charset="2"/>
              <a:buNone/>
              <a:defRPr/>
            </a:lvl1pPr>
          </a:lstStyle>
          <a:p>
            <a:pPr lvl="0"/>
            <a:r>
              <a:rPr lang="en-US" noProof="0"/>
              <a:t>Click to edit Master subtitle style</a:t>
            </a:r>
          </a:p>
        </p:txBody>
      </p:sp>
      <p:sp>
        <p:nvSpPr>
          <p:cNvPr id="7" name="Rectangle 7"/>
          <p:cNvSpPr>
            <a:spLocks noGrp="1" noChangeArrowheads="1"/>
          </p:cNvSpPr>
          <p:nvPr>
            <p:ph type="dt" sz="half" idx="10"/>
          </p:nvPr>
        </p:nvSpPr>
        <p:spPr>
          <a:xfrm>
            <a:off x="685800" y="6324600"/>
            <a:ext cx="1905000" cy="457200"/>
          </a:xfrm>
        </p:spPr>
        <p:txBody>
          <a:bodyPr/>
          <a:lstStyle>
            <a:lvl1pPr>
              <a:defRPr smtClean="0"/>
            </a:lvl1pPr>
          </a:lstStyle>
          <a:p>
            <a:pPr>
              <a:defRPr/>
            </a:pPr>
            <a:endParaRPr lang="en-US">
              <a:solidFill>
                <a:srgbClr val="2A3D7A"/>
              </a:solidFill>
            </a:endParaRPr>
          </a:p>
        </p:txBody>
      </p:sp>
      <p:sp>
        <p:nvSpPr>
          <p:cNvPr id="8" name="Rectangle 8"/>
          <p:cNvSpPr>
            <a:spLocks noGrp="1" noChangeArrowheads="1"/>
          </p:cNvSpPr>
          <p:nvPr>
            <p:ph type="ftr" sz="quarter" idx="11"/>
          </p:nvPr>
        </p:nvSpPr>
        <p:spPr>
          <a:xfrm>
            <a:off x="3124200" y="6324600"/>
            <a:ext cx="2895600" cy="457200"/>
          </a:xfrm>
        </p:spPr>
        <p:txBody>
          <a:bodyPr/>
          <a:lstStyle>
            <a:lvl1pPr>
              <a:defRPr smtClean="0"/>
            </a:lvl1pPr>
          </a:lstStyle>
          <a:p>
            <a:pPr>
              <a:defRPr/>
            </a:pPr>
            <a:endParaRPr lang="en-US">
              <a:solidFill>
                <a:srgbClr val="2A3D7A"/>
              </a:solidFill>
            </a:endParaRPr>
          </a:p>
        </p:txBody>
      </p:sp>
      <p:sp>
        <p:nvSpPr>
          <p:cNvPr id="9" name="Rectangle 9"/>
          <p:cNvSpPr>
            <a:spLocks noGrp="1" noChangeArrowheads="1"/>
          </p:cNvSpPr>
          <p:nvPr>
            <p:ph type="sldNum" sz="quarter" idx="12"/>
          </p:nvPr>
        </p:nvSpPr>
        <p:spPr>
          <a:xfrm>
            <a:off x="6553200" y="6324600"/>
            <a:ext cx="1905000" cy="457200"/>
          </a:xfrm>
        </p:spPr>
        <p:txBody>
          <a:bodyPr/>
          <a:lstStyle>
            <a:lvl1pPr>
              <a:defRPr sz="1050" smtClean="0"/>
            </a:lvl1pPr>
          </a:lstStyle>
          <a:p>
            <a:pPr>
              <a:defRPr/>
            </a:pPr>
            <a:fld id="{40BEDED4-13CB-436F-80AF-046B8719C8F0}" type="slidenum">
              <a:rPr lang="en-US">
                <a:solidFill>
                  <a:srgbClr val="2A3D7A"/>
                </a:solidFill>
              </a:rPr>
              <a:pPr>
                <a:defRPr/>
              </a:pPr>
              <a:t>‹#›</a:t>
            </a:fld>
            <a:endParaRPr lang="en-US">
              <a:solidFill>
                <a:srgbClr val="2A3D7A"/>
              </a:solidFill>
            </a:endParaRPr>
          </a:p>
        </p:txBody>
      </p:sp>
    </p:spTree>
    <p:extLst>
      <p:ext uri="{BB962C8B-B14F-4D97-AF65-F5344CB8AC3E}">
        <p14:creationId xmlns:p14="http://schemas.microsoft.com/office/powerpoint/2010/main" val="300183727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2A3D7A"/>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2A3D7A"/>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DFEB6359-4B1C-41ED-8655-5D299C8F7097}" type="slidenum">
              <a:rPr lang="en-US">
                <a:solidFill>
                  <a:srgbClr val="2A3D7A"/>
                </a:solidFill>
              </a:rPr>
              <a:pPr>
                <a:defRPr/>
              </a:pPr>
              <a:t>‹#›</a:t>
            </a:fld>
            <a:endParaRPr lang="en-US" sz="1050">
              <a:solidFill>
                <a:srgbClr val="2A3D7A"/>
              </a:solidFill>
            </a:endParaRPr>
          </a:p>
        </p:txBody>
      </p:sp>
    </p:spTree>
    <p:extLst>
      <p:ext uri="{BB962C8B-B14F-4D97-AF65-F5344CB8AC3E}">
        <p14:creationId xmlns:p14="http://schemas.microsoft.com/office/powerpoint/2010/main" val="287133675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2A3D7A"/>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2A3D7A"/>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9D6C1F6A-FF12-4CCA-B549-1E63D41E4BA5}" type="slidenum">
              <a:rPr lang="en-US">
                <a:solidFill>
                  <a:srgbClr val="2A3D7A"/>
                </a:solidFill>
              </a:rPr>
              <a:pPr>
                <a:defRPr/>
              </a:pPr>
              <a:t>‹#›</a:t>
            </a:fld>
            <a:endParaRPr lang="en-US" sz="1050">
              <a:solidFill>
                <a:srgbClr val="2A3D7A"/>
              </a:solidFill>
            </a:endParaRPr>
          </a:p>
        </p:txBody>
      </p:sp>
    </p:spTree>
    <p:extLst>
      <p:ext uri="{BB962C8B-B14F-4D97-AF65-F5344CB8AC3E}">
        <p14:creationId xmlns:p14="http://schemas.microsoft.com/office/powerpoint/2010/main" val="24855550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185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210185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2A3D7A"/>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2A3D7A"/>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64D7F402-62A5-4184-A138-CD6C3AED965F}" type="slidenum">
              <a:rPr lang="en-US">
                <a:solidFill>
                  <a:srgbClr val="2A3D7A"/>
                </a:solidFill>
              </a:rPr>
              <a:pPr>
                <a:defRPr/>
              </a:pPr>
              <a:t>‹#›</a:t>
            </a:fld>
            <a:endParaRPr lang="en-US" sz="1050">
              <a:solidFill>
                <a:srgbClr val="2A3D7A"/>
              </a:solidFill>
            </a:endParaRPr>
          </a:p>
        </p:txBody>
      </p:sp>
    </p:spTree>
    <p:extLst>
      <p:ext uri="{BB962C8B-B14F-4D97-AF65-F5344CB8AC3E}">
        <p14:creationId xmlns:p14="http://schemas.microsoft.com/office/powerpoint/2010/main" val="335462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005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34893717-B4B2-4D16-960B-CE6B11FEE5AB}" type="slidenum">
              <a:rPr lang="en-US"/>
              <a:pPr>
                <a:defRPr/>
              </a:pPr>
              <a:t>‹#›</a:t>
            </a:fld>
            <a:endParaRPr lang="en-US"/>
          </a:p>
        </p:txBody>
      </p:sp>
    </p:spTree>
    <p:extLst>
      <p:ext uri="{BB962C8B-B14F-4D97-AF65-F5344CB8AC3E}">
        <p14:creationId xmlns:p14="http://schemas.microsoft.com/office/powerpoint/2010/main" val="414768953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6"/>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4" y="1535116"/>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solidFill>
                <a:srgbClr val="2A3D7A"/>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a:solidFill>
                <a:srgbClr val="2A3D7A"/>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94BAFA20-98DE-49FE-8FCA-0766DD8F0C84}" type="slidenum">
              <a:rPr lang="en-US">
                <a:solidFill>
                  <a:srgbClr val="2A3D7A"/>
                </a:solidFill>
              </a:rPr>
              <a:pPr>
                <a:defRPr/>
              </a:pPr>
              <a:t>‹#›</a:t>
            </a:fld>
            <a:endParaRPr lang="en-US" sz="1050">
              <a:solidFill>
                <a:srgbClr val="2A3D7A"/>
              </a:solidFill>
            </a:endParaRPr>
          </a:p>
        </p:txBody>
      </p:sp>
    </p:spTree>
    <p:extLst>
      <p:ext uri="{BB962C8B-B14F-4D97-AF65-F5344CB8AC3E}">
        <p14:creationId xmlns:p14="http://schemas.microsoft.com/office/powerpoint/2010/main" val="360256295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2A3D7A"/>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2A3D7A"/>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84E11391-9801-404D-BB37-DAAFC44290E7}" type="slidenum">
              <a:rPr lang="en-US">
                <a:solidFill>
                  <a:srgbClr val="2A3D7A"/>
                </a:solidFill>
              </a:rPr>
              <a:pPr>
                <a:defRPr/>
              </a:pPr>
              <a:t>‹#›</a:t>
            </a:fld>
            <a:endParaRPr lang="en-US" sz="1050">
              <a:solidFill>
                <a:srgbClr val="2A3D7A"/>
              </a:solidFill>
            </a:endParaRPr>
          </a:p>
        </p:txBody>
      </p:sp>
    </p:spTree>
    <p:extLst>
      <p:ext uri="{BB962C8B-B14F-4D97-AF65-F5344CB8AC3E}">
        <p14:creationId xmlns:p14="http://schemas.microsoft.com/office/powerpoint/2010/main" val="359962573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solidFill>
                <a:srgbClr val="2A3D7A"/>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a:solidFill>
                <a:srgbClr val="2A3D7A"/>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5AB0D7FA-3E88-4B40-8CFE-AB0D4E9ABC0A}" type="slidenum">
              <a:rPr lang="en-US">
                <a:solidFill>
                  <a:srgbClr val="2A3D7A"/>
                </a:solidFill>
              </a:rPr>
              <a:pPr>
                <a:defRPr/>
              </a:pPr>
              <a:t>‹#›</a:t>
            </a:fld>
            <a:endParaRPr lang="en-US" sz="1050">
              <a:solidFill>
                <a:srgbClr val="2A3D7A"/>
              </a:solidFill>
            </a:endParaRPr>
          </a:p>
        </p:txBody>
      </p:sp>
    </p:spTree>
    <p:extLst>
      <p:ext uri="{BB962C8B-B14F-4D97-AF65-F5344CB8AC3E}">
        <p14:creationId xmlns:p14="http://schemas.microsoft.com/office/powerpoint/2010/main" val="282221110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7" y="273052"/>
            <a:ext cx="3008313" cy="1162050"/>
          </a:xfrm>
        </p:spPr>
        <p:txBody>
          <a:bodyPr/>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7" y="1435104"/>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2A3D7A"/>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2A3D7A"/>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5A67DEEB-E1A3-47F1-B22D-0E8F9651E0EE}" type="slidenum">
              <a:rPr lang="en-US">
                <a:solidFill>
                  <a:srgbClr val="2A3D7A"/>
                </a:solidFill>
              </a:rPr>
              <a:pPr>
                <a:defRPr/>
              </a:pPr>
              <a:t>‹#›</a:t>
            </a:fld>
            <a:endParaRPr lang="en-US" sz="1050">
              <a:solidFill>
                <a:srgbClr val="2A3D7A"/>
              </a:solidFill>
            </a:endParaRPr>
          </a:p>
        </p:txBody>
      </p:sp>
    </p:spTree>
    <p:extLst>
      <p:ext uri="{BB962C8B-B14F-4D97-AF65-F5344CB8AC3E}">
        <p14:creationId xmlns:p14="http://schemas.microsoft.com/office/powerpoint/2010/main" val="145660578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2A3D7A"/>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2A3D7A"/>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7C68DF42-DDBB-4E86-8649-5265DA7336BE}" type="slidenum">
              <a:rPr lang="en-US">
                <a:solidFill>
                  <a:srgbClr val="2A3D7A"/>
                </a:solidFill>
              </a:rPr>
              <a:pPr>
                <a:defRPr/>
              </a:pPr>
              <a:t>‹#›</a:t>
            </a:fld>
            <a:endParaRPr lang="en-US" sz="1050">
              <a:solidFill>
                <a:srgbClr val="2A3D7A"/>
              </a:solidFill>
            </a:endParaRPr>
          </a:p>
        </p:txBody>
      </p:sp>
    </p:spTree>
    <p:extLst>
      <p:ext uri="{BB962C8B-B14F-4D97-AF65-F5344CB8AC3E}">
        <p14:creationId xmlns:p14="http://schemas.microsoft.com/office/powerpoint/2010/main" val="328548707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2A3D7A"/>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2A3D7A"/>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771F2601-33EE-469F-BC12-9E719E64ABD1}" type="slidenum">
              <a:rPr lang="en-US">
                <a:solidFill>
                  <a:srgbClr val="2A3D7A"/>
                </a:solidFill>
              </a:rPr>
              <a:pPr>
                <a:defRPr/>
              </a:pPr>
              <a:t>‹#›</a:t>
            </a:fld>
            <a:endParaRPr lang="en-US" sz="1050">
              <a:solidFill>
                <a:srgbClr val="2A3D7A"/>
              </a:solidFill>
            </a:endParaRPr>
          </a:p>
        </p:txBody>
      </p:sp>
    </p:spTree>
    <p:extLst>
      <p:ext uri="{BB962C8B-B14F-4D97-AF65-F5344CB8AC3E}">
        <p14:creationId xmlns:p14="http://schemas.microsoft.com/office/powerpoint/2010/main" val="124812115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838200"/>
            <a:ext cx="1943100" cy="5378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838200"/>
            <a:ext cx="5676900" cy="5378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2A3D7A"/>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2A3D7A"/>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504CCE34-CD50-4781-A938-4AA06EA843C8}" type="slidenum">
              <a:rPr lang="en-US">
                <a:solidFill>
                  <a:srgbClr val="2A3D7A"/>
                </a:solidFill>
              </a:rPr>
              <a:pPr>
                <a:defRPr/>
              </a:pPr>
              <a:t>‹#›</a:t>
            </a:fld>
            <a:endParaRPr lang="en-US" sz="1050">
              <a:solidFill>
                <a:srgbClr val="2A3D7A"/>
              </a:solidFill>
            </a:endParaRPr>
          </a:p>
        </p:txBody>
      </p:sp>
    </p:spTree>
    <p:extLst>
      <p:ext uri="{BB962C8B-B14F-4D97-AF65-F5344CB8AC3E}">
        <p14:creationId xmlns:p14="http://schemas.microsoft.com/office/powerpoint/2010/main" val="389046610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p:nvGrpSpPr>
        <p:grpSpPr bwMode="auto">
          <a:xfrm>
            <a:off x="2084390" y="296866"/>
            <a:ext cx="6823075" cy="5353050"/>
            <a:chOff x="1313" y="187"/>
            <a:chExt cx="4298" cy="3372"/>
          </a:xfrm>
        </p:grpSpPr>
        <p:grpSp>
          <p:nvGrpSpPr>
            <p:cNvPr id="5" name="Group 8"/>
            <p:cNvGrpSpPr>
              <a:grpSpLocks/>
            </p:cNvGrpSpPr>
            <p:nvPr/>
          </p:nvGrpSpPr>
          <p:grpSpPr bwMode="auto">
            <a:xfrm>
              <a:off x="2194" y="601"/>
              <a:ext cx="596" cy="447"/>
              <a:chOff x="0" y="0"/>
              <a:chExt cx="768" cy="576"/>
            </a:xfrm>
          </p:grpSpPr>
          <p:sp>
            <p:nvSpPr>
              <p:cNvPr id="135" name="Oval 9"/>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36" name="Oval 10"/>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6" name="Group 11"/>
            <p:cNvGrpSpPr>
              <a:grpSpLocks/>
            </p:cNvGrpSpPr>
            <p:nvPr/>
          </p:nvGrpSpPr>
          <p:grpSpPr bwMode="auto">
            <a:xfrm>
              <a:off x="1313" y="187"/>
              <a:ext cx="4298" cy="3372"/>
              <a:chOff x="0" y="0"/>
              <a:chExt cx="5533" cy="4341"/>
            </a:xfrm>
          </p:grpSpPr>
          <p:grpSp>
            <p:nvGrpSpPr>
              <p:cNvPr id="22" name="Group 12"/>
              <p:cNvGrpSpPr>
                <a:grpSpLocks/>
              </p:cNvGrpSpPr>
              <p:nvPr/>
            </p:nvGrpSpPr>
            <p:grpSpPr bwMode="auto">
              <a:xfrm>
                <a:off x="0" y="0"/>
                <a:ext cx="5470" cy="4341"/>
                <a:chOff x="0" y="0"/>
                <a:chExt cx="5470" cy="4341"/>
              </a:xfrm>
            </p:grpSpPr>
            <p:grpSp>
              <p:nvGrpSpPr>
                <p:cNvPr id="33" name="Group 13"/>
                <p:cNvGrpSpPr>
                  <a:grpSpLocks/>
                </p:cNvGrpSpPr>
                <p:nvPr/>
              </p:nvGrpSpPr>
              <p:grpSpPr bwMode="auto">
                <a:xfrm>
                  <a:off x="1339" y="786"/>
                  <a:ext cx="2919" cy="2151"/>
                  <a:chOff x="1265" y="814"/>
                  <a:chExt cx="2919" cy="2151"/>
                </a:xfrm>
              </p:grpSpPr>
              <p:sp>
                <p:nvSpPr>
                  <p:cNvPr id="133" name="Oval 14"/>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34" name="Oval 15"/>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34" name="Group 16"/>
                <p:cNvGrpSpPr>
                  <a:grpSpLocks/>
                </p:cNvGrpSpPr>
                <p:nvPr/>
              </p:nvGrpSpPr>
              <p:grpSpPr bwMode="auto">
                <a:xfrm>
                  <a:off x="0" y="0"/>
                  <a:ext cx="5470" cy="4341"/>
                  <a:chOff x="0" y="0"/>
                  <a:chExt cx="5470" cy="4341"/>
                </a:xfrm>
              </p:grpSpPr>
              <p:grpSp>
                <p:nvGrpSpPr>
                  <p:cNvPr id="35" name="Group 17"/>
                  <p:cNvGrpSpPr>
                    <a:grpSpLocks/>
                  </p:cNvGrpSpPr>
                  <p:nvPr/>
                </p:nvGrpSpPr>
                <p:grpSpPr bwMode="auto">
                  <a:xfrm>
                    <a:off x="3545" y="1502"/>
                    <a:ext cx="1258" cy="2327"/>
                    <a:chOff x="3471" y="1530"/>
                    <a:chExt cx="1258" cy="2327"/>
                  </a:xfrm>
                </p:grpSpPr>
                <p:sp>
                  <p:nvSpPr>
                    <p:cNvPr id="131" name="Freeform 18"/>
                    <p:cNvSpPr>
                      <a:spLocks/>
                    </p:cNvSpPr>
                    <p:nvPr/>
                  </p:nvSpPr>
                  <p:spPr bwMode="hidden">
                    <a:xfrm rot="2711884">
                      <a:off x="2765" y="2236"/>
                      <a:ext cx="1724" cy="312"/>
                    </a:xfrm>
                    <a:custGeom>
                      <a:avLst/>
                      <a:gdLst>
                        <a:gd name="T0" fmla="*/ 0 w 2736"/>
                        <a:gd name="T1" fmla="*/ 74 h 504"/>
                        <a:gd name="T2" fmla="*/ 136 w 2736"/>
                        <a:gd name="T3" fmla="*/ 25 h 504"/>
                        <a:gd name="T4" fmla="*/ 280 w 2736"/>
                        <a:gd name="T5" fmla="*/ 4 h 504"/>
                        <a:gd name="T6" fmla="*/ 431 w 2736"/>
                        <a:gd name="T7" fmla="*/ 4 h 504"/>
                        <a:gd name="T8" fmla="*/ 429 w 2736"/>
                        <a:gd name="T9" fmla="*/ 15 h 504"/>
                        <a:gd name="T10" fmla="*/ 279 w 2736"/>
                        <a:gd name="T11" fmla="*/ 15 h 504"/>
                        <a:gd name="T12" fmla="*/ 103 w 2736"/>
                        <a:gd name="T13" fmla="*/ 43 h 504"/>
                        <a:gd name="T14" fmla="*/ 0 w 2736"/>
                        <a:gd name="T15" fmla="*/ 7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32" name="Freeform 19"/>
                    <p:cNvSpPr>
                      <a:spLocks/>
                    </p:cNvSpPr>
                    <p:nvPr/>
                  </p:nvSpPr>
                  <p:spPr bwMode="hidden">
                    <a:xfrm rot="2711884">
                      <a:off x="4021" y="3150"/>
                      <a:ext cx="925" cy="490"/>
                    </a:xfrm>
                    <a:custGeom>
                      <a:avLst/>
                      <a:gdLst>
                        <a:gd name="T0" fmla="*/ 1 w 1769"/>
                        <a:gd name="T1" fmla="*/ 1 h 791"/>
                        <a:gd name="T2" fmla="*/ 37 w 1769"/>
                        <a:gd name="T3" fmla="*/ 9 h 791"/>
                        <a:gd name="T4" fmla="*/ 86 w 1769"/>
                        <a:gd name="T5" fmla="*/ 30 h 791"/>
                        <a:gd name="T6" fmla="*/ 120 w 1769"/>
                        <a:gd name="T7" fmla="*/ 64 h 791"/>
                        <a:gd name="T8" fmla="*/ 131 w 1769"/>
                        <a:gd name="T9" fmla="*/ 90 h 791"/>
                        <a:gd name="T10" fmla="*/ 127 w 1769"/>
                        <a:gd name="T11" fmla="*/ 116 h 791"/>
                        <a:gd name="T12" fmla="*/ 119 w 1769"/>
                        <a:gd name="T13" fmla="*/ 94 h 791"/>
                        <a:gd name="T14" fmla="*/ 104 w 1769"/>
                        <a:gd name="T15" fmla="*/ 67 h 791"/>
                        <a:gd name="T16" fmla="*/ 83 w 1769"/>
                        <a:gd name="T17" fmla="*/ 43 h 791"/>
                        <a:gd name="T18" fmla="*/ 43 w 1769"/>
                        <a:gd name="T19" fmla="*/ 22 h 791"/>
                        <a:gd name="T20" fmla="*/ 0 w 1769"/>
                        <a:gd name="T21" fmla="*/ 1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36" name="Group 20"/>
                  <p:cNvGrpSpPr>
                    <a:grpSpLocks/>
                  </p:cNvGrpSpPr>
                  <p:nvPr/>
                </p:nvGrpSpPr>
                <p:grpSpPr bwMode="auto">
                  <a:xfrm>
                    <a:off x="2938" y="1991"/>
                    <a:ext cx="2463" cy="1332"/>
                    <a:chOff x="2864" y="2019"/>
                    <a:chExt cx="2463" cy="1332"/>
                  </a:xfrm>
                </p:grpSpPr>
                <p:sp>
                  <p:nvSpPr>
                    <p:cNvPr id="129" name="Freeform 21"/>
                    <p:cNvSpPr>
                      <a:spLocks/>
                    </p:cNvSpPr>
                    <p:nvPr/>
                  </p:nvSpPr>
                  <p:spPr bwMode="hidden">
                    <a:xfrm rot="2104081">
                      <a:off x="2864" y="2019"/>
                      <a:ext cx="1814" cy="347"/>
                    </a:xfrm>
                    <a:custGeom>
                      <a:avLst/>
                      <a:gdLst>
                        <a:gd name="T0" fmla="*/ 0 w 2736"/>
                        <a:gd name="T1" fmla="*/ 114 h 504"/>
                        <a:gd name="T2" fmla="*/ 167 w 2736"/>
                        <a:gd name="T3" fmla="*/ 38 h 504"/>
                        <a:gd name="T4" fmla="*/ 343 w 2736"/>
                        <a:gd name="T5" fmla="*/ 6 h 504"/>
                        <a:gd name="T6" fmla="*/ 529 w 2736"/>
                        <a:gd name="T7" fmla="*/ 6 h 504"/>
                        <a:gd name="T8" fmla="*/ 525 w 2736"/>
                        <a:gd name="T9" fmla="*/ 23 h 504"/>
                        <a:gd name="T10" fmla="*/ 341 w 2736"/>
                        <a:gd name="T11" fmla="*/ 23 h 504"/>
                        <a:gd name="T12" fmla="*/ 127 w 2736"/>
                        <a:gd name="T13" fmla="*/ 65 h 504"/>
                        <a:gd name="T14" fmla="*/ 0 w 2736"/>
                        <a:gd name="T15" fmla="*/ 1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30" name="Freeform 22"/>
                    <p:cNvSpPr>
                      <a:spLocks/>
                    </p:cNvSpPr>
                    <p:nvPr/>
                  </p:nvSpPr>
                  <p:spPr bwMode="hidden">
                    <a:xfrm rot="2104081">
                      <a:off x="4353" y="2806"/>
                      <a:ext cx="974" cy="545"/>
                    </a:xfrm>
                    <a:custGeom>
                      <a:avLst/>
                      <a:gdLst>
                        <a:gd name="T0" fmla="*/ 1 w 1769"/>
                        <a:gd name="T1" fmla="*/ 2 h 791"/>
                        <a:gd name="T2" fmla="*/ 45 w 1769"/>
                        <a:gd name="T3" fmla="*/ 13 h 791"/>
                        <a:gd name="T4" fmla="*/ 106 w 1769"/>
                        <a:gd name="T5" fmla="*/ 45 h 791"/>
                        <a:gd name="T6" fmla="*/ 148 w 1769"/>
                        <a:gd name="T7" fmla="*/ 97 h 791"/>
                        <a:gd name="T8" fmla="*/ 161 w 1769"/>
                        <a:gd name="T9" fmla="*/ 137 h 791"/>
                        <a:gd name="T10" fmla="*/ 155 w 1769"/>
                        <a:gd name="T11" fmla="*/ 177 h 791"/>
                        <a:gd name="T12" fmla="*/ 146 w 1769"/>
                        <a:gd name="T13" fmla="*/ 143 h 791"/>
                        <a:gd name="T14" fmla="*/ 128 w 1769"/>
                        <a:gd name="T15" fmla="*/ 103 h 791"/>
                        <a:gd name="T16" fmla="*/ 102 w 1769"/>
                        <a:gd name="T17" fmla="*/ 67 h 791"/>
                        <a:gd name="T18" fmla="*/ 53 w 1769"/>
                        <a:gd name="T19" fmla="*/ 34 h 791"/>
                        <a:gd name="T20" fmla="*/ 0 w 1769"/>
                        <a:gd name="T21" fmla="*/ 17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37" name="Group 23"/>
                  <p:cNvGrpSpPr>
                    <a:grpSpLocks/>
                  </p:cNvGrpSpPr>
                  <p:nvPr/>
                </p:nvGrpSpPr>
                <p:grpSpPr bwMode="auto">
                  <a:xfrm>
                    <a:off x="2971" y="1804"/>
                    <a:ext cx="2477" cy="1064"/>
                    <a:chOff x="2897" y="1832"/>
                    <a:chExt cx="2477" cy="1064"/>
                  </a:xfrm>
                </p:grpSpPr>
                <p:sp>
                  <p:nvSpPr>
                    <p:cNvPr id="127" name="Freeform 24"/>
                    <p:cNvSpPr>
                      <a:spLocks/>
                    </p:cNvSpPr>
                    <p:nvPr/>
                  </p:nvSpPr>
                  <p:spPr bwMode="hidden">
                    <a:xfrm rot="1582915">
                      <a:off x="2897" y="1832"/>
                      <a:ext cx="1736" cy="304"/>
                    </a:xfrm>
                    <a:custGeom>
                      <a:avLst/>
                      <a:gdLst>
                        <a:gd name="T0" fmla="*/ 0 w 2736"/>
                        <a:gd name="T1" fmla="*/ 66 h 504"/>
                        <a:gd name="T2" fmla="*/ 140 w 2736"/>
                        <a:gd name="T3" fmla="*/ 22 h 504"/>
                        <a:gd name="T4" fmla="*/ 288 w 2736"/>
                        <a:gd name="T5" fmla="*/ 3 h 504"/>
                        <a:gd name="T6" fmla="*/ 444 w 2736"/>
                        <a:gd name="T7" fmla="*/ 3 h 504"/>
                        <a:gd name="T8" fmla="*/ 441 w 2736"/>
                        <a:gd name="T9" fmla="*/ 13 h 504"/>
                        <a:gd name="T10" fmla="*/ 286 w 2736"/>
                        <a:gd name="T11" fmla="*/ 13 h 504"/>
                        <a:gd name="T12" fmla="*/ 106 w 2736"/>
                        <a:gd name="T13" fmla="*/ 39 h 504"/>
                        <a:gd name="T14" fmla="*/ 0 w 2736"/>
                        <a:gd name="T15" fmla="*/ 6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28" name="Freeform 25"/>
                    <p:cNvSpPr>
                      <a:spLocks/>
                    </p:cNvSpPr>
                    <p:nvPr/>
                  </p:nvSpPr>
                  <p:spPr bwMode="hidden">
                    <a:xfrm rot="1582915">
                      <a:off x="4442" y="2420"/>
                      <a:ext cx="932" cy="476"/>
                    </a:xfrm>
                    <a:custGeom>
                      <a:avLst/>
                      <a:gdLst>
                        <a:gd name="T0" fmla="*/ 1 w 1769"/>
                        <a:gd name="T1" fmla="*/ 1 h 791"/>
                        <a:gd name="T2" fmla="*/ 37 w 1769"/>
                        <a:gd name="T3" fmla="*/ 7 h 791"/>
                        <a:gd name="T4" fmla="*/ 89 w 1769"/>
                        <a:gd name="T5" fmla="*/ 26 h 791"/>
                        <a:gd name="T6" fmla="*/ 124 w 1769"/>
                        <a:gd name="T7" fmla="*/ 57 h 791"/>
                        <a:gd name="T8" fmla="*/ 135 w 1769"/>
                        <a:gd name="T9" fmla="*/ 79 h 791"/>
                        <a:gd name="T10" fmla="*/ 130 w 1769"/>
                        <a:gd name="T11" fmla="*/ 104 h 791"/>
                        <a:gd name="T12" fmla="*/ 122 w 1769"/>
                        <a:gd name="T13" fmla="*/ 83 h 791"/>
                        <a:gd name="T14" fmla="*/ 107 w 1769"/>
                        <a:gd name="T15" fmla="*/ 60 h 791"/>
                        <a:gd name="T16" fmla="*/ 85 w 1769"/>
                        <a:gd name="T17" fmla="*/ 39 h 791"/>
                        <a:gd name="T18" fmla="*/ 45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38" name="Group 26"/>
                  <p:cNvGrpSpPr>
                    <a:grpSpLocks/>
                  </p:cNvGrpSpPr>
                  <p:nvPr/>
                </p:nvGrpSpPr>
                <p:grpSpPr bwMode="auto">
                  <a:xfrm>
                    <a:off x="2998" y="1608"/>
                    <a:ext cx="2472" cy="927"/>
                    <a:chOff x="2924" y="1636"/>
                    <a:chExt cx="2472" cy="927"/>
                  </a:xfrm>
                </p:grpSpPr>
                <p:sp>
                  <p:nvSpPr>
                    <p:cNvPr id="125" name="Freeform 27"/>
                    <p:cNvSpPr>
                      <a:spLocks/>
                    </p:cNvSpPr>
                    <p:nvPr/>
                  </p:nvSpPr>
                  <p:spPr bwMode="hidden">
                    <a:xfrm rot="1080363">
                      <a:off x="2924" y="1636"/>
                      <a:ext cx="1677" cy="335"/>
                    </a:xfrm>
                    <a:custGeom>
                      <a:avLst/>
                      <a:gdLst>
                        <a:gd name="T0" fmla="*/ 0 w 2736"/>
                        <a:gd name="T1" fmla="*/ 98 h 504"/>
                        <a:gd name="T2" fmla="*/ 122 w 2736"/>
                        <a:gd name="T3" fmla="*/ 33 h 504"/>
                        <a:gd name="T4" fmla="*/ 251 w 2736"/>
                        <a:gd name="T5" fmla="*/ 5 h 504"/>
                        <a:gd name="T6" fmla="*/ 386 w 2736"/>
                        <a:gd name="T7" fmla="*/ 5 h 504"/>
                        <a:gd name="T8" fmla="*/ 384 w 2736"/>
                        <a:gd name="T9" fmla="*/ 20 h 504"/>
                        <a:gd name="T10" fmla="*/ 249 w 2736"/>
                        <a:gd name="T11" fmla="*/ 20 h 504"/>
                        <a:gd name="T12" fmla="*/ 93 w 2736"/>
                        <a:gd name="T13" fmla="*/ 57 h 504"/>
                        <a:gd name="T14" fmla="*/ 0 w 2736"/>
                        <a:gd name="T15" fmla="*/ 9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26" name="Freeform 28"/>
                    <p:cNvSpPr>
                      <a:spLocks/>
                    </p:cNvSpPr>
                    <p:nvPr/>
                  </p:nvSpPr>
                  <p:spPr bwMode="hidden">
                    <a:xfrm rot="1080363">
                      <a:off x="4495" y="2037"/>
                      <a:ext cx="901" cy="526"/>
                    </a:xfrm>
                    <a:custGeom>
                      <a:avLst/>
                      <a:gdLst>
                        <a:gd name="T0" fmla="*/ 1 w 1769"/>
                        <a:gd name="T1" fmla="*/ 1 h 791"/>
                        <a:gd name="T2" fmla="*/ 33 w 1769"/>
                        <a:gd name="T3" fmla="*/ 11 h 791"/>
                        <a:gd name="T4" fmla="*/ 78 w 1769"/>
                        <a:gd name="T5" fmla="*/ 39 h 791"/>
                        <a:gd name="T6" fmla="*/ 108 w 1769"/>
                        <a:gd name="T7" fmla="*/ 84 h 791"/>
                        <a:gd name="T8" fmla="*/ 118 w 1769"/>
                        <a:gd name="T9" fmla="*/ 119 h 791"/>
                        <a:gd name="T10" fmla="*/ 114 w 1769"/>
                        <a:gd name="T11" fmla="*/ 154 h 791"/>
                        <a:gd name="T12" fmla="*/ 107 w 1769"/>
                        <a:gd name="T13" fmla="*/ 124 h 791"/>
                        <a:gd name="T14" fmla="*/ 93 w 1769"/>
                        <a:gd name="T15" fmla="*/ 89 h 791"/>
                        <a:gd name="T16" fmla="*/ 75 w 1769"/>
                        <a:gd name="T17" fmla="*/ 58 h 791"/>
                        <a:gd name="T18" fmla="*/ 39 w 1769"/>
                        <a:gd name="T19" fmla="*/ 30 h 791"/>
                        <a:gd name="T20" fmla="*/ 0 w 1769"/>
                        <a:gd name="T21" fmla="*/ 15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39" name="Group 29"/>
                  <p:cNvGrpSpPr>
                    <a:grpSpLocks/>
                  </p:cNvGrpSpPr>
                  <p:nvPr/>
                </p:nvGrpSpPr>
                <p:grpSpPr bwMode="auto">
                  <a:xfrm>
                    <a:off x="3032" y="1386"/>
                    <a:ext cx="2342" cy="657"/>
                    <a:chOff x="2958" y="1414"/>
                    <a:chExt cx="2342" cy="657"/>
                  </a:xfrm>
                </p:grpSpPr>
                <p:sp>
                  <p:nvSpPr>
                    <p:cNvPr id="123" name="Freeform 30"/>
                    <p:cNvSpPr>
                      <a:spLocks/>
                    </p:cNvSpPr>
                    <p:nvPr/>
                  </p:nvSpPr>
                  <p:spPr bwMode="hidden">
                    <a:xfrm rot="463793">
                      <a:off x="2958" y="1414"/>
                      <a:ext cx="1545" cy="312"/>
                    </a:xfrm>
                    <a:custGeom>
                      <a:avLst/>
                      <a:gdLst>
                        <a:gd name="T0" fmla="*/ 0 w 2736"/>
                        <a:gd name="T1" fmla="*/ 74 h 504"/>
                        <a:gd name="T2" fmla="*/ 88 w 2736"/>
                        <a:gd name="T3" fmla="*/ 25 h 504"/>
                        <a:gd name="T4" fmla="*/ 181 w 2736"/>
                        <a:gd name="T5" fmla="*/ 4 h 504"/>
                        <a:gd name="T6" fmla="*/ 278 w 2736"/>
                        <a:gd name="T7" fmla="*/ 4 h 504"/>
                        <a:gd name="T8" fmla="*/ 277 w 2736"/>
                        <a:gd name="T9" fmla="*/ 15 h 504"/>
                        <a:gd name="T10" fmla="*/ 179 w 2736"/>
                        <a:gd name="T11" fmla="*/ 15 h 504"/>
                        <a:gd name="T12" fmla="*/ 66 w 2736"/>
                        <a:gd name="T13" fmla="*/ 43 h 504"/>
                        <a:gd name="T14" fmla="*/ 0 w 2736"/>
                        <a:gd name="T15" fmla="*/ 7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24" name="Freeform 31"/>
                    <p:cNvSpPr>
                      <a:spLocks/>
                    </p:cNvSpPr>
                    <p:nvPr/>
                  </p:nvSpPr>
                  <p:spPr bwMode="hidden">
                    <a:xfrm rot="463793">
                      <a:off x="4470" y="1582"/>
                      <a:ext cx="830" cy="489"/>
                    </a:xfrm>
                    <a:custGeom>
                      <a:avLst/>
                      <a:gdLst>
                        <a:gd name="T0" fmla="*/ 0 w 1769"/>
                        <a:gd name="T1" fmla="*/ 1 h 791"/>
                        <a:gd name="T2" fmla="*/ 23 w 1769"/>
                        <a:gd name="T3" fmla="*/ 9 h 791"/>
                        <a:gd name="T4" fmla="*/ 56 w 1769"/>
                        <a:gd name="T5" fmla="*/ 30 h 791"/>
                        <a:gd name="T6" fmla="*/ 78 w 1769"/>
                        <a:gd name="T7" fmla="*/ 63 h 791"/>
                        <a:gd name="T8" fmla="*/ 85 w 1769"/>
                        <a:gd name="T9" fmla="*/ 88 h 791"/>
                        <a:gd name="T10" fmla="*/ 82 w 1769"/>
                        <a:gd name="T11" fmla="*/ 115 h 791"/>
                        <a:gd name="T12" fmla="*/ 77 w 1769"/>
                        <a:gd name="T13" fmla="*/ 93 h 791"/>
                        <a:gd name="T14" fmla="*/ 68 w 1769"/>
                        <a:gd name="T15" fmla="*/ 67 h 791"/>
                        <a:gd name="T16" fmla="*/ 53 w 1769"/>
                        <a:gd name="T17" fmla="*/ 43 h 791"/>
                        <a:gd name="T18" fmla="*/ 28 w 1769"/>
                        <a:gd name="T19" fmla="*/ 22 h 791"/>
                        <a:gd name="T20" fmla="*/ 0 w 1769"/>
                        <a:gd name="T21" fmla="*/ 1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40" name="Group 32"/>
                  <p:cNvGrpSpPr>
                    <a:grpSpLocks/>
                  </p:cNvGrpSpPr>
                  <p:nvPr/>
                </p:nvGrpSpPr>
                <p:grpSpPr bwMode="auto">
                  <a:xfrm>
                    <a:off x="3057" y="1241"/>
                    <a:ext cx="2150" cy="343"/>
                    <a:chOff x="2983" y="1269"/>
                    <a:chExt cx="2150" cy="343"/>
                  </a:xfrm>
                </p:grpSpPr>
                <p:sp>
                  <p:nvSpPr>
                    <p:cNvPr id="121" name="Freeform 33"/>
                    <p:cNvSpPr>
                      <a:spLocks/>
                    </p:cNvSpPr>
                    <p:nvPr/>
                  </p:nvSpPr>
                  <p:spPr bwMode="hidden">
                    <a:xfrm rot="-84182">
                      <a:off x="2983" y="1289"/>
                      <a:ext cx="1404" cy="219"/>
                    </a:xfrm>
                    <a:custGeom>
                      <a:avLst/>
                      <a:gdLst>
                        <a:gd name="T0" fmla="*/ 0 w 2736"/>
                        <a:gd name="T1" fmla="*/ 18 h 504"/>
                        <a:gd name="T2" fmla="*/ 60 w 2736"/>
                        <a:gd name="T3" fmla="*/ 6 h 504"/>
                        <a:gd name="T4" fmla="*/ 123 w 2736"/>
                        <a:gd name="T5" fmla="*/ 1 h 504"/>
                        <a:gd name="T6" fmla="*/ 189 w 2736"/>
                        <a:gd name="T7" fmla="*/ 1 h 504"/>
                        <a:gd name="T8" fmla="*/ 188 w 2736"/>
                        <a:gd name="T9" fmla="*/ 4 h 504"/>
                        <a:gd name="T10" fmla="*/ 122 w 2736"/>
                        <a:gd name="T11" fmla="*/ 4 h 504"/>
                        <a:gd name="T12" fmla="*/ 45 w 2736"/>
                        <a:gd name="T13" fmla="*/ 10 h 504"/>
                        <a:gd name="T14" fmla="*/ 0 w 2736"/>
                        <a:gd name="T15" fmla="*/ 1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22" name="Freeform 34"/>
                    <p:cNvSpPr>
                      <a:spLocks/>
                    </p:cNvSpPr>
                    <p:nvPr/>
                  </p:nvSpPr>
                  <p:spPr bwMode="hidden">
                    <a:xfrm rot="-84182">
                      <a:off x="4379" y="1269"/>
                      <a:ext cx="754" cy="343"/>
                    </a:xfrm>
                    <a:custGeom>
                      <a:avLst/>
                      <a:gdLst>
                        <a:gd name="T0" fmla="*/ 0 w 1769"/>
                        <a:gd name="T1" fmla="*/ 0 h 791"/>
                        <a:gd name="T2" fmla="*/ 16 w 1769"/>
                        <a:gd name="T3" fmla="*/ 2 h 791"/>
                        <a:gd name="T4" fmla="*/ 38 w 1769"/>
                        <a:gd name="T5" fmla="*/ 7 h 791"/>
                        <a:gd name="T6" fmla="*/ 53 w 1769"/>
                        <a:gd name="T7" fmla="*/ 15 h 791"/>
                        <a:gd name="T8" fmla="*/ 58 w 1769"/>
                        <a:gd name="T9" fmla="*/ 21 h 791"/>
                        <a:gd name="T10" fmla="*/ 56 w 1769"/>
                        <a:gd name="T11" fmla="*/ 28 h 791"/>
                        <a:gd name="T12" fmla="*/ 52 w 1769"/>
                        <a:gd name="T13" fmla="*/ 23 h 791"/>
                        <a:gd name="T14" fmla="*/ 46 w 1769"/>
                        <a:gd name="T15" fmla="*/ 16 h 791"/>
                        <a:gd name="T16" fmla="*/ 37 w 1769"/>
                        <a:gd name="T17" fmla="*/ 10 h 791"/>
                        <a:gd name="T18" fmla="*/ 19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41" name="Group 35"/>
                  <p:cNvGrpSpPr>
                    <a:grpSpLocks/>
                  </p:cNvGrpSpPr>
                  <p:nvPr/>
                </p:nvGrpSpPr>
                <p:grpSpPr bwMode="auto">
                  <a:xfrm>
                    <a:off x="3012" y="889"/>
                    <a:ext cx="1879" cy="427"/>
                    <a:chOff x="2938" y="917"/>
                    <a:chExt cx="1879" cy="427"/>
                  </a:xfrm>
                </p:grpSpPr>
                <p:sp>
                  <p:nvSpPr>
                    <p:cNvPr id="119" name="Freeform 36"/>
                    <p:cNvSpPr>
                      <a:spLocks/>
                    </p:cNvSpPr>
                    <p:nvPr/>
                  </p:nvSpPr>
                  <p:spPr bwMode="hidden">
                    <a:xfrm rot="-802576">
                      <a:off x="2938" y="1129"/>
                      <a:ext cx="1233" cy="215"/>
                    </a:xfrm>
                    <a:custGeom>
                      <a:avLst/>
                      <a:gdLst>
                        <a:gd name="T0" fmla="*/ 0 w 2736"/>
                        <a:gd name="T1" fmla="*/ 17 h 504"/>
                        <a:gd name="T2" fmla="*/ 36 w 2736"/>
                        <a:gd name="T3" fmla="*/ 6 h 504"/>
                        <a:gd name="T4" fmla="*/ 73 w 2736"/>
                        <a:gd name="T5" fmla="*/ 1 h 504"/>
                        <a:gd name="T6" fmla="*/ 113 w 2736"/>
                        <a:gd name="T7" fmla="*/ 1 h 504"/>
                        <a:gd name="T8" fmla="*/ 112 w 2736"/>
                        <a:gd name="T9" fmla="*/ 3 h 504"/>
                        <a:gd name="T10" fmla="*/ 73 w 2736"/>
                        <a:gd name="T11" fmla="*/ 3 h 504"/>
                        <a:gd name="T12" fmla="*/ 27 w 2736"/>
                        <a:gd name="T13" fmla="*/ 10 h 504"/>
                        <a:gd name="T14" fmla="*/ 0 w 2736"/>
                        <a:gd name="T15" fmla="*/ 1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20" name="Freeform 37"/>
                    <p:cNvSpPr>
                      <a:spLocks/>
                    </p:cNvSpPr>
                    <p:nvPr/>
                  </p:nvSpPr>
                  <p:spPr bwMode="hidden">
                    <a:xfrm rot="-802576">
                      <a:off x="4155" y="917"/>
                      <a:ext cx="662" cy="338"/>
                    </a:xfrm>
                    <a:custGeom>
                      <a:avLst/>
                      <a:gdLst>
                        <a:gd name="T0" fmla="*/ 0 w 1769"/>
                        <a:gd name="T1" fmla="*/ 0 h 791"/>
                        <a:gd name="T2" fmla="*/ 9 w 1769"/>
                        <a:gd name="T3" fmla="*/ 2 h 791"/>
                        <a:gd name="T4" fmla="*/ 23 w 1769"/>
                        <a:gd name="T5" fmla="*/ 6 h 791"/>
                        <a:gd name="T6" fmla="*/ 32 w 1769"/>
                        <a:gd name="T7" fmla="*/ 15 h 791"/>
                        <a:gd name="T8" fmla="*/ 34 w 1769"/>
                        <a:gd name="T9" fmla="*/ 20 h 791"/>
                        <a:gd name="T10" fmla="*/ 33 w 1769"/>
                        <a:gd name="T11" fmla="*/ 26 h 791"/>
                        <a:gd name="T12" fmla="*/ 31 w 1769"/>
                        <a:gd name="T13" fmla="*/ 21 h 791"/>
                        <a:gd name="T14" fmla="*/ 27 w 1769"/>
                        <a:gd name="T15" fmla="*/ 15 h 791"/>
                        <a:gd name="T16" fmla="*/ 22 w 1769"/>
                        <a:gd name="T17" fmla="*/ 10 h 791"/>
                        <a:gd name="T18" fmla="*/ 11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42" name="Group 38"/>
                  <p:cNvGrpSpPr>
                    <a:grpSpLocks/>
                  </p:cNvGrpSpPr>
                  <p:nvPr/>
                </p:nvGrpSpPr>
                <p:grpSpPr bwMode="auto">
                  <a:xfrm>
                    <a:off x="711" y="1625"/>
                    <a:ext cx="1257" cy="2326"/>
                    <a:chOff x="637" y="1653"/>
                    <a:chExt cx="1257" cy="2326"/>
                  </a:xfrm>
                </p:grpSpPr>
                <p:sp>
                  <p:nvSpPr>
                    <p:cNvPr id="117" name="Freeform 39"/>
                    <p:cNvSpPr>
                      <a:spLocks/>
                    </p:cNvSpPr>
                    <p:nvPr/>
                  </p:nvSpPr>
                  <p:spPr bwMode="hidden">
                    <a:xfrm rot="18888116" flipH="1">
                      <a:off x="876" y="2359"/>
                      <a:ext cx="1724" cy="312"/>
                    </a:xfrm>
                    <a:custGeom>
                      <a:avLst/>
                      <a:gdLst>
                        <a:gd name="T0" fmla="*/ 0 w 2736"/>
                        <a:gd name="T1" fmla="*/ 74 h 504"/>
                        <a:gd name="T2" fmla="*/ 136 w 2736"/>
                        <a:gd name="T3" fmla="*/ 25 h 504"/>
                        <a:gd name="T4" fmla="*/ 280 w 2736"/>
                        <a:gd name="T5" fmla="*/ 4 h 504"/>
                        <a:gd name="T6" fmla="*/ 431 w 2736"/>
                        <a:gd name="T7" fmla="*/ 4 h 504"/>
                        <a:gd name="T8" fmla="*/ 429 w 2736"/>
                        <a:gd name="T9" fmla="*/ 15 h 504"/>
                        <a:gd name="T10" fmla="*/ 279 w 2736"/>
                        <a:gd name="T11" fmla="*/ 15 h 504"/>
                        <a:gd name="T12" fmla="*/ 103 w 2736"/>
                        <a:gd name="T13" fmla="*/ 43 h 504"/>
                        <a:gd name="T14" fmla="*/ 0 w 2736"/>
                        <a:gd name="T15" fmla="*/ 7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18" name="Freeform 40"/>
                    <p:cNvSpPr>
                      <a:spLocks/>
                    </p:cNvSpPr>
                    <p:nvPr/>
                  </p:nvSpPr>
                  <p:spPr bwMode="hidden">
                    <a:xfrm rot="18888116" flipH="1">
                      <a:off x="419" y="3272"/>
                      <a:ext cx="925" cy="490"/>
                    </a:xfrm>
                    <a:custGeom>
                      <a:avLst/>
                      <a:gdLst>
                        <a:gd name="T0" fmla="*/ 1 w 1769"/>
                        <a:gd name="T1" fmla="*/ 1 h 791"/>
                        <a:gd name="T2" fmla="*/ 37 w 1769"/>
                        <a:gd name="T3" fmla="*/ 9 h 791"/>
                        <a:gd name="T4" fmla="*/ 86 w 1769"/>
                        <a:gd name="T5" fmla="*/ 30 h 791"/>
                        <a:gd name="T6" fmla="*/ 120 w 1769"/>
                        <a:gd name="T7" fmla="*/ 64 h 791"/>
                        <a:gd name="T8" fmla="*/ 131 w 1769"/>
                        <a:gd name="T9" fmla="*/ 90 h 791"/>
                        <a:gd name="T10" fmla="*/ 127 w 1769"/>
                        <a:gd name="T11" fmla="*/ 116 h 791"/>
                        <a:gd name="T12" fmla="*/ 119 w 1769"/>
                        <a:gd name="T13" fmla="*/ 94 h 791"/>
                        <a:gd name="T14" fmla="*/ 104 w 1769"/>
                        <a:gd name="T15" fmla="*/ 67 h 791"/>
                        <a:gd name="T16" fmla="*/ 83 w 1769"/>
                        <a:gd name="T17" fmla="*/ 43 h 791"/>
                        <a:gd name="T18" fmla="*/ 43 w 1769"/>
                        <a:gd name="T19" fmla="*/ 22 h 791"/>
                        <a:gd name="T20" fmla="*/ 0 w 1769"/>
                        <a:gd name="T21" fmla="*/ 1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43" name="Group 41"/>
                  <p:cNvGrpSpPr>
                    <a:grpSpLocks/>
                  </p:cNvGrpSpPr>
                  <p:nvPr/>
                </p:nvGrpSpPr>
                <p:grpSpPr bwMode="auto">
                  <a:xfrm>
                    <a:off x="69" y="2168"/>
                    <a:ext cx="2463" cy="1332"/>
                    <a:chOff x="-5" y="2196"/>
                    <a:chExt cx="2463" cy="1332"/>
                  </a:xfrm>
                </p:grpSpPr>
                <p:sp>
                  <p:nvSpPr>
                    <p:cNvPr id="115" name="Freeform 42"/>
                    <p:cNvSpPr>
                      <a:spLocks/>
                    </p:cNvSpPr>
                    <p:nvPr/>
                  </p:nvSpPr>
                  <p:spPr bwMode="hidden">
                    <a:xfrm rot="19495919" flipH="1">
                      <a:off x="644" y="2196"/>
                      <a:ext cx="1814" cy="347"/>
                    </a:xfrm>
                    <a:custGeom>
                      <a:avLst/>
                      <a:gdLst>
                        <a:gd name="T0" fmla="*/ 0 w 2736"/>
                        <a:gd name="T1" fmla="*/ 114 h 504"/>
                        <a:gd name="T2" fmla="*/ 167 w 2736"/>
                        <a:gd name="T3" fmla="*/ 38 h 504"/>
                        <a:gd name="T4" fmla="*/ 343 w 2736"/>
                        <a:gd name="T5" fmla="*/ 6 h 504"/>
                        <a:gd name="T6" fmla="*/ 529 w 2736"/>
                        <a:gd name="T7" fmla="*/ 6 h 504"/>
                        <a:gd name="T8" fmla="*/ 525 w 2736"/>
                        <a:gd name="T9" fmla="*/ 23 h 504"/>
                        <a:gd name="T10" fmla="*/ 341 w 2736"/>
                        <a:gd name="T11" fmla="*/ 23 h 504"/>
                        <a:gd name="T12" fmla="*/ 127 w 2736"/>
                        <a:gd name="T13" fmla="*/ 65 h 504"/>
                        <a:gd name="T14" fmla="*/ 0 w 2736"/>
                        <a:gd name="T15" fmla="*/ 1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16" name="Freeform 43"/>
                    <p:cNvSpPr>
                      <a:spLocks/>
                    </p:cNvSpPr>
                    <p:nvPr/>
                  </p:nvSpPr>
                  <p:spPr bwMode="hidden">
                    <a:xfrm rot="19495919" flipH="1">
                      <a:off x="-5" y="2983"/>
                      <a:ext cx="974" cy="545"/>
                    </a:xfrm>
                    <a:custGeom>
                      <a:avLst/>
                      <a:gdLst>
                        <a:gd name="T0" fmla="*/ 1 w 1769"/>
                        <a:gd name="T1" fmla="*/ 2 h 791"/>
                        <a:gd name="T2" fmla="*/ 45 w 1769"/>
                        <a:gd name="T3" fmla="*/ 13 h 791"/>
                        <a:gd name="T4" fmla="*/ 106 w 1769"/>
                        <a:gd name="T5" fmla="*/ 45 h 791"/>
                        <a:gd name="T6" fmla="*/ 148 w 1769"/>
                        <a:gd name="T7" fmla="*/ 97 h 791"/>
                        <a:gd name="T8" fmla="*/ 161 w 1769"/>
                        <a:gd name="T9" fmla="*/ 137 h 791"/>
                        <a:gd name="T10" fmla="*/ 155 w 1769"/>
                        <a:gd name="T11" fmla="*/ 177 h 791"/>
                        <a:gd name="T12" fmla="*/ 146 w 1769"/>
                        <a:gd name="T13" fmla="*/ 143 h 791"/>
                        <a:gd name="T14" fmla="*/ 128 w 1769"/>
                        <a:gd name="T15" fmla="*/ 103 h 791"/>
                        <a:gd name="T16" fmla="*/ 102 w 1769"/>
                        <a:gd name="T17" fmla="*/ 67 h 791"/>
                        <a:gd name="T18" fmla="*/ 53 w 1769"/>
                        <a:gd name="T19" fmla="*/ 34 h 791"/>
                        <a:gd name="T20" fmla="*/ 0 w 1769"/>
                        <a:gd name="T21" fmla="*/ 17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44" name="Group 44"/>
                  <p:cNvGrpSpPr>
                    <a:grpSpLocks/>
                  </p:cNvGrpSpPr>
                  <p:nvPr/>
                </p:nvGrpSpPr>
                <p:grpSpPr bwMode="auto">
                  <a:xfrm>
                    <a:off x="22" y="1981"/>
                    <a:ext cx="2477" cy="1064"/>
                    <a:chOff x="-52" y="2009"/>
                    <a:chExt cx="2477" cy="1064"/>
                  </a:xfrm>
                </p:grpSpPr>
                <p:sp>
                  <p:nvSpPr>
                    <p:cNvPr id="113" name="Freeform 45"/>
                    <p:cNvSpPr>
                      <a:spLocks/>
                    </p:cNvSpPr>
                    <p:nvPr/>
                  </p:nvSpPr>
                  <p:spPr bwMode="hidden">
                    <a:xfrm rot="20017085" flipH="1">
                      <a:off x="689" y="2009"/>
                      <a:ext cx="1736" cy="304"/>
                    </a:xfrm>
                    <a:custGeom>
                      <a:avLst/>
                      <a:gdLst>
                        <a:gd name="T0" fmla="*/ 0 w 2736"/>
                        <a:gd name="T1" fmla="*/ 66 h 504"/>
                        <a:gd name="T2" fmla="*/ 140 w 2736"/>
                        <a:gd name="T3" fmla="*/ 22 h 504"/>
                        <a:gd name="T4" fmla="*/ 288 w 2736"/>
                        <a:gd name="T5" fmla="*/ 3 h 504"/>
                        <a:gd name="T6" fmla="*/ 444 w 2736"/>
                        <a:gd name="T7" fmla="*/ 3 h 504"/>
                        <a:gd name="T8" fmla="*/ 441 w 2736"/>
                        <a:gd name="T9" fmla="*/ 13 h 504"/>
                        <a:gd name="T10" fmla="*/ 286 w 2736"/>
                        <a:gd name="T11" fmla="*/ 13 h 504"/>
                        <a:gd name="T12" fmla="*/ 106 w 2736"/>
                        <a:gd name="T13" fmla="*/ 39 h 504"/>
                        <a:gd name="T14" fmla="*/ 0 w 2736"/>
                        <a:gd name="T15" fmla="*/ 6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14" name="Freeform 46"/>
                    <p:cNvSpPr>
                      <a:spLocks/>
                    </p:cNvSpPr>
                    <p:nvPr/>
                  </p:nvSpPr>
                  <p:spPr bwMode="hidden">
                    <a:xfrm rot="20017085" flipH="1">
                      <a:off x="-52" y="2597"/>
                      <a:ext cx="932" cy="476"/>
                    </a:xfrm>
                    <a:custGeom>
                      <a:avLst/>
                      <a:gdLst>
                        <a:gd name="T0" fmla="*/ 1 w 1769"/>
                        <a:gd name="T1" fmla="*/ 1 h 791"/>
                        <a:gd name="T2" fmla="*/ 37 w 1769"/>
                        <a:gd name="T3" fmla="*/ 7 h 791"/>
                        <a:gd name="T4" fmla="*/ 89 w 1769"/>
                        <a:gd name="T5" fmla="*/ 26 h 791"/>
                        <a:gd name="T6" fmla="*/ 124 w 1769"/>
                        <a:gd name="T7" fmla="*/ 57 h 791"/>
                        <a:gd name="T8" fmla="*/ 135 w 1769"/>
                        <a:gd name="T9" fmla="*/ 79 h 791"/>
                        <a:gd name="T10" fmla="*/ 130 w 1769"/>
                        <a:gd name="T11" fmla="*/ 104 h 791"/>
                        <a:gd name="T12" fmla="*/ 122 w 1769"/>
                        <a:gd name="T13" fmla="*/ 83 h 791"/>
                        <a:gd name="T14" fmla="*/ 107 w 1769"/>
                        <a:gd name="T15" fmla="*/ 60 h 791"/>
                        <a:gd name="T16" fmla="*/ 85 w 1769"/>
                        <a:gd name="T17" fmla="*/ 39 h 791"/>
                        <a:gd name="T18" fmla="*/ 45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45" name="Group 47"/>
                  <p:cNvGrpSpPr>
                    <a:grpSpLocks/>
                  </p:cNvGrpSpPr>
                  <p:nvPr/>
                </p:nvGrpSpPr>
                <p:grpSpPr bwMode="auto">
                  <a:xfrm>
                    <a:off x="0" y="1785"/>
                    <a:ext cx="2472" cy="927"/>
                    <a:chOff x="-74" y="1813"/>
                    <a:chExt cx="2472" cy="927"/>
                  </a:xfrm>
                </p:grpSpPr>
                <p:sp>
                  <p:nvSpPr>
                    <p:cNvPr id="111" name="Freeform 48"/>
                    <p:cNvSpPr>
                      <a:spLocks/>
                    </p:cNvSpPr>
                    <p:nvPr/>
                  </p:nvSpPr>
                  <p:spPr bwMode="hidden">
                    <a:xfrm rot="20519637" flipH="1">
                      <a:off x="721" y="1813"/>
                      <a:ext cx="1677" cy="335"/>
                    </a:xfrm>
                    <a:custGeom>
                      <a:avLst/>
                      <a:gdLst>
                        <a:gd name="T0" fmla="*/ 0 w 2736"/>
                        <a:gd name="T1" fmla="*/ 98 h 504"/>
                        <a:gd name="T2" fmla="*/ 122 w 2736"/>
                        <a:gd name="T3" fmla="*/ 33 h 504"/>
                        <a:gd name="T4" fmla="*/ 251 w 2736"/>
                        <a:gd name="T5" fmla="*/ 5 h 504"/>
                        <a:gd name="T6" fmla="*/ 386 w 2736"/>
                        <a:gd name="T7" fmla="*/ 5 h 504"/>
                        <a:gd name="T8" fmla="*/ 384 w 2736"/>
                        <a:gd name="T9" fmla="*/ 20 h 504"/>
                        <a:gd name="T10" fmla="*/ 249 w 2736"/>
                        <a:gd name="T11" fmla="*/ 20 h 504"/>
                        <a:gd name="T12" fmla="*/ 93 w 2736"/>
                        <a:gd name="T13" fmla="*/ 57 h 504"/>
                        <a:gd name="T14" fmla="*/ 0 w 2736"/>
                        <a:gd name="T15" fmla="*/ 9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12" name="Freeform 49"/>
                    <p:cNvSpPr>
                      <a:spLocks/>
                    </p:cNvSpPr>
                    <p:nvPr/>
                  </p:nvSpPr>
                  <p:spPr bwMode="hidden">
                    <a:xfrm rot="20519637" flipH="1">
                      <a:off x="-74" y="2214"/>
                      <a:ext cx="901" cy="526"/>
                    </a:xfrm>
                    <a:custGeom>
                      <a:avLst/>
                      <a:gdLst>
                        <a:gd name="T0" fmla="*/ 1 w 1769"/>
                        <a:gd name="T1" fmla="*/ 1 h 791"/>
                        <a:gd name="T2" fmla="*/ 33 w 1769"/>
                        <a:gd name="T3" fmla="*/ 11 h 791"/>
                        <a:gd name="T4" fmla="*/ 78 w 1769"/>
                        <a:gd name="T5" fmla="*/ 39 h 791"/>
                        <a:gd name="T6" fmla="*/ 108 w 1769"/>
                        <a:gd name="T7" fmla="*/ 84 h 791"/>
                        <a:gd name="T8" fmla="*/ 118 w 1769"/>
                        <a:gd name="T9" fmla="*/ 119 h 791"/>
                        <a:gd name="T10" fmla="*/ 114 w 1769"/>
                        <a:gd name="T11" fmla="*/ 154 h 791"/>
                        <a:gd name="T12" fmla="*/ 107 w 1769"/>
                        <a:gd name="T13" fmla="*/ 124 h 791"/>
                        <a:gd name="T14" fmla="*/ 93 w 1769"/>
                        <a:gd name="T15" fmla="*/ 89 h 791"/>
                        <a:gd name="T16" fmla="*/ 75 w 1769"/>
                        <a:gd name="T17" fmla="*/ 58 h 791"/>
                        <a:gd name="T18" fmla="*/ 39 w 1769"/>
                        <a:gd name="T19" fmla="*/ 30 h 791"/>
                        <a:gd name="T20" fmla="*/ 0 w 1769"/>
                        <a:gd name="T21" fmla="*/ 15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46" name="Group 50"/>
                  <p:cNvGrpSpPr>
                    <a:grpSpLocks/>
                  </p:cNvGrpSpPr>
                  <p:nvPr/>
                </p:nvGrpSpPr>
                <p:grpSpPr bwMode="auto">
                  <a:xfrm>
                    <a:off x="96" y="1563"/>
                    <a:ext cx="2342" cy="657"/>
                    <a:chOff x="22" y="1591"/>
                    <a:chExt cx="2342" cy="657"/>
                  </a:xfrm>
                </p:grpSpPr>
                <p:sp>
                  <p:nvSpPr>
                    <p:cNvPr id="109" name="Freeform 51"/>
                    <p:cNvSpPr>
                      <a:spLocks/>
                    </p:cNvSpPr>
                    <p:nvPr/>
                  </p:nvSpPr>
                  <p:spPr bwMode="hidden">
                    <a:xfrm rot="21136207" flipH="1">
                      <a:off x="819" y="1591"/>
                      <a:ext cx="1545" cy="312"/>
                    </a:xfrm>
                    <a:custGeom>
                      <a:avLst/>
                      <a:gdLst>
                        <a:gd name="T0" fmla="*/ 0 w 2736"/>
                        <a:gd name="T1" fmla="*/ 74 h 504"/>
                        <a:gd name="T2" fmla="*/ 88 w 2736"/>
                        <a:gd name="T3" fmla="*/ 25 h 504"/>
                        <a:gd name="T4" fmla="*/ 181 w 2736"/>
                        <a:gd name="T5" fmla="*/ 4 h 504"/>
                        <a:gd name="T6" fmla="*/ 278 w 2736"/>
                        <a:gd name="T7" fmla="*/ 4 h 504"/>
                        <a:gd name="T8" fmla="*/ 277 w 2736"/>
                        <a:gd name="T9" fmla="*/ 15 h 504"/>
                        <a:gd name="T10" fmla="*/ 179 w 2736"/>
                        <a:gd name="T11" fmla="*/ 15 h 504"/>
                        <a:gd name="T12" fmla="*/ 66 w 2736"/>
                        <a:gd name="T13" fmla="*/ 43 h 504"/>
                        <a:gd name="T14" fmla="*/ 0 w 2736"/>
                        <a:gd name="T15" fmla="*/ 7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10" name="Freeform 52"/>
                    <p:cNvSpPr>
                      <a:spLocks/>
                    </p:cNvSpPr>
                    <p:nvPr/>
                  </p:nvSpPr>
                  <p:spPr bwMode="hidden">
                    <a:xfrm rot="21136207" flipH="1">
                      <a:off x="22" y="1759"/>
                      <a:ext cx="830" cy="489"/>
                    </a:xfrm>
                    <a:custGeom>
                      <a:avLst/>
                      <a:gdLst>
                        <a:gd name="T0" fmla="*/ 0 w 1769"/>
                        <a:gd name="T1" fmla="*/ 1 h 791"/>
                        <a:gd name="T2" fmla="*/ 23 w 1769"/>
                        <a:gd name="T3" fmla="*/ 9 h 791"/>
                        <a:gd name="T4" fmla="*/ 56 w 1769"/>
                        <a:gd name="T5" fmla="*/ 30 h 791"/>
                        <a:gd name="T6" fmla="*/ 78 w 1769"/>
                        <a:gd name="T7" fmla="*/ 63 h 791"/>
                        <a:gd name="T8" fmla="*/ 85 w 1769"/>
                        <a:gd name="T9" fmla="*/ 88 h 791"/>
                        <a:gd name="T10" fmla="*/ 82 w 1769"/>
                        <a:gd name="T11" fmla="*/ 115 h 791"/>
                        <a:gd name="T12" fmla="*/ 77 w 1769"/>
                        <a:gd name="T13" fmla="*/ 93 h 791"/>
                        <a:gd name="T14" fmla="*/ 68 w 1769"/>
                        <a:gd name="T15" fmla="*/ 67 h 791"/>
                        <a:gd name="T16" fmla="*/ 53 w 1769"/>
                        <a:gd name="T17" fmla="*/ 43 h 791"/>
                        <a:gd name="T18" fmla="*/ 28 w 1769"/>
                        <a:gd name="T19" fmla="*/ 22 h 791"/>
                        <a:gd name="T20" fmla="*/ 0 w 1769"/>
                        <a:gd name="T21" fmla="*/ 1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47" name="Group 53"/>
                  <p:cNvGrpSpPr>
                    <a:grpSpLocks/>
                  </p:cNvGrpSpPr>
                  <p:nvPr/>
                </p:nvGrpSpPr>
                <p:grpSpPr bwMode="auto">
                  <a:xfrm>
                    <a:off x="263" y="1418"/>
                    <a:ext cx="2150" cy="343"/>
                    <a:chOff x="189" y="1446"/>
                    <a:chExt cx="2150" cy="343"/>
                  </a:xfrm>
                </p:grpSpPr>
                <p:sp>
                  <p:nvSpPr>
                    <p:cNvPr id="107" name="Freeform 54"/>
                    <p:cNvSpPr>
                      <a:spLocks/>
                    </p:cNvSpPr>
                    <p:nvPr/>
                  </p:nvSpPr>
                  <p:spPr bwMode="hidden">
                    <a:xfrm rot="84182" flipH="1">
                      <a:off x="935" y="1466"/>
                      <a:ext cx="1404" cy="219"/>
                    </a:xfrm>
                    <a:custGeom>
                      <a:avLst/>
                      <a:gdLst>
                        <a:gd name="T0" fmla="*/ 0 w 2736"/>
                        <a:gd name="T1" fmla="*/ 18 h 504"/>
                        <a:gd name="T2" fmla="*/ 60 w 2736"/>
                        <a:gd name="T3" fmla="*/ 6 h 504"/>
                        <a:gd name="T4" fmla="*/ 123 w 2736"/>
                        <a:gd name="T5" fmla="*/ 1 h 504"/>
                        <a:gd name="T6" fmla="*/ 189 w 2736"/>
                        <a:gd name="T7" fmla="*/ 1 h 504"/>
                        <a:gd name="T8" fmla="*/ 188 w 2736"/>
                        <a:gd name="T9" fmla="*/ 4 h 504"/>
                        <a:gd name="T10" fmla="*/ 122 w 2736"/>
                        <a:gd name="T11" fmla="*/ 4 h 504"/>
                        <a:gd name="T12" fmla="*/ 45 w 2736"/>
                        <a:gd name="T13" fmla="*/ 10 h 504"/>
                        <a:gd name="T14" fmla="*/ 0 w 2736"/>
                        <a:gd name="T15" fmla="*/ 1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08" name="Freeform 55"/>
                    <p:cNvSpPr>
                      <a:spLocks/>
                    </p:cNvSpPr>
                    <p:nvPr/>
                  </p:nvSpPr>
                  <p:spPr bwMode="hidden">
                    <a:xfrm rot="84182" flipH="1">
                      <a:off x="189" y="1446"/>
                      <a:ext cx="754" cy="343"/>
                    </a:xfrm>
                    <a:custGeom>
                      <a:avLst/>
                      <a:gdLst>
                        <a:gd name="T0" fmla="*/ 0 w 1769"/>
                        <a:gd name="T1" fmla="*/ 0 h 791"/>
                        <a:gd name="T2" fmla="*/ 16 w 1769"/>
                        <a:gd name="T3" fmla="*/ 2 h 791"/>
                        <a:gd name="T4" fmla="*/ 38 w 1769"/>
                        <a:gd name="T5" fmla="*/ 7 h 791"/>
                        <a:gd name="T6" fmla="*/ 53 w 1769"/>
                        <a:gd name="T7" fmla="*/ 15 h 791"/>
                        <a:gd name="T8" fmla="*/ 58 w 1769"/>
                        <a:gd name="T9" fmla="*/ 21 h 791"/>
                        <a:gd name="T10" fmla="*/ 56 w 1769"/>
                        <a:gd name="T11" fmla="*/ 28 h 791"/>
                        <a:gd name="T12" fmla="*/ 52 w 1769"/>
                        <a:gd name="T13" fmla="*/ 23 h 791"/>
                        <a:gd name="T14" fmla="*/ 46 w 1769"/>
                        <a:gd name="T15" fmla="*/ 16 h 791"/>
                        <a:gd name="T16" fmla="*/ 37 w 1769"/>
                        <a:gd name="T17" fmla="*/ 10 h 791"/>
                        <a:gd name="T18" fmla="*/ 19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48" name="Group 56"/>
                  <p:cNvGrpSpPr>
                    <a:grpSpLocks/>
                  </p:cNvGrpSpPr>
                  <p:nvPr/>
                </p:nvGrpSpPr>
                <p:grpSpPr bwMode="auto">
                  <a:xfrm>
                    <a:off x="579" y="1066"/>
                    <a:ext cx="1879" cy="427"/>
                    <a:chOff x="505" y="1094"/>
                    <a:chExt cx="1879" cy="427"/>
                  </a:xfrm>
                </p:grpSpPr>
                <p:sp>
                  <p:nvSpPr>
                    <p:cNvPr id="105" name="Freeform 57"/>
                    <p:cNvSpPr>
                      <a:spLocks/>
                    </p:cNvSpPr>
                    <p:nvPr/>
                  </p:nvSpPr>
                  <p:spPr bwMode="hidden">
                    <a:xfrm rot="802576" flipH="1">
                      <a:off x="1151" y="1306"/>
                      <a:ext cx="1233" cy="215"/>
                    </a:xfrm>
                    <a:custGeom>
                      <a:avLst/>
                      <a:gdLst>
                        <a:gd name="T0" fmla="*/ 0 w 2736"/>
                        <a:gd name="T1" fmla="*/ 17 h 504"/>
                        <a:gd name="T2" fmla="*/ 36 w 2736"/>
                        <a:gd name="T3" fmla="*/ 6 h 504"/>
                        <a:gd name="T4" fmla="*/ 73 w 2736"/>
                        <a:gd name="T5" fmla="*/ 1 h 504"/>
                        <a:gd name="T6" fmla="*/ 113 w 2736"/>
                        <a:gd name="T7" fmla="*/ 1 h 504"/>
                        <a:gd name="T8" fmla="*/ 112 w 2736"/>
                        <a:gd name="T9" fmla="*/ 3 h 504"/>
                        <a:gd name="T10" fmla="*/ 73 w 2736"/>
                        <a:gd name="T11" fmla="*/ 3 h 504"/>
                        <a:gd name="T12" fmla="*/ 27 w 2736"/>
                        <a:gd name="T13" fmla="*/ 10 h 504"/>
                        <a:gd name="T14" fmla="*/ 0 w 2736"/>
                        <a:gd name="T15" fmla="*/ 1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06" name="Freeform 58"/>
                    <p:cNvSpPr>
                      <a:spLocks/>
                    </p:cNvSpPr>
                    <p:nvPr/>
                  </p:nvSpPr>
                  <p:spPr bwMode="hidden">
                    <a:xfrm rot="802576" flipH="1">
                      <a:off x="505" y="1094"/>
                      <a:ext cx="662" cy="338"/>
                    </a:xfrm>
                    <a:custGeom>
                      <a:avLst/>
                      <a:gdLst>
                        <a:gd name="T0" fmla="*/ 0 w 1769"/>
                        <a:gd name="T1" fmla="*/ 0 h 791"/>
                        <a:gd name="T2" fmla="*/ 9 w 1769"/>
                        <a:gd name="T3" fmla="*/ 2 h 791"/>
                        <a:gd name="T4" fmla="*/ 23 w 1769"/>
                        <a:gd name="T5" fmla="*/ 6 h 791"/>
                        <a:gd name="T6" fmla="*/ 32 w 1769"/>
                        <a:gd name="T7" fmla="*/ 15 h 791"/>
                        <a:gd name="T8" fmla="*/ 34 w 1769"/>
                        <a:gd name="T9" fmla="*/ 20 h 791"/>
                        <a:gd name="T10" fmla="*/ 33 w 1769"/>
                        <a:gd name="T11" fmla="*/ 26 h 791"/>
                        <a:gd name="T12" fmla="*/ 31 w 1769"/>
                        <a:gd name="T13" fmla="*/ 21 h 791"/>
                        <a:gd name="T14" fmla="*/ 27 w 1769"/>
                        <a:gd name="T15" fmla="*/ 15 h 791"/>
                        <a:gd name="T16" fmla="*/ 22 w 1769"/>
                        <a:gd name="T17" fmla="*/ 10 h 791"/>
                        <a:gd name="T18" fmla="*/ 11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49" name="Group 59"/>
                  <p:cNvGrpSpPr>
                    <a:grpSpLocks/>
                  </p:cNvGrpSpPr>
                  <p:nvPr/>
                </p:nvGrpSpPr>
                <p:grpSpPr bwMode="auto">
                  <a:xfrm>
                    <a:off x="690" y="871"/>
                    <a:ext cx="1850" cy="554"/>
                    <a:chOff x="616" y="899"/>
                    <a:chExt cx="1850" cy="554"/>
                  </a:xfrm>
                </p:grpSpPr>
                <p:sp>
                  <p:nvSpPr>
                    <p:cNvPr id="103" name="Freeform 60"/>
                    <p:cNvSpPr>
                      <a:spLocks/>
                    </p:cNvSpPr>
                    <p:nvPr/>
                  </p:nvSpPr>
                  <p:spPr bwMode="hidden">
                    <a:xfrm rot="1277471" flipH="1">
                      <a:off x="1233" y="1238"/>
                      <a:ext cx="1233" cy="215"/>
                    </a:xfrm>
                    <a:custGeom>
                      <a:avLst/>
                      <a:gdLst>
                        <a:gd name="T0" fmla="*/ 0 w 2736"/>
                        <a:gd name="T1" fmla="*/ 17 h 504"/>
                        <a:gd name="T2" fmla="*/ 36 w 2736"/>
                        <a:gd name="T3" fmla="*/ 6 h 504"/>
                        <a:gd name="T4" fmla="*/ 73 w 2736"/>
                        <a:gd name="T5" fmla="*/ 1 h 504"/>
                        <a:gd name="T6" fmla="*/ 113 w 2736"/>
                        <a:gd name="T7" fmla="*/ 1 h 504"/>
                        <a:gd name="T8" fmla="*/ 112 w 2736"/>
                        <a:gd name="T9" fmla="*/ 3 h 504"/>
                        <a:gd name="T10" fmla="*/ 73 w 2736"/>
                        <a:gd name="T11" fmla="*/ 3 h 504"/>
                        <a:gd name="T12" fmla="*/ 27 w 2736"/>
                        <a:gd name="T13" fmla="*/ 10 h 504"/>
                        <a:gd name="T14" fmla="*/ 0 w 2736"/>
                        <a:gd name="T15" fmla="*/ 1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04" name="Freeform 61"/>
                    <p:cNvSpPr>
                      <a:spLocks/>
                    </p:cNvSpPr>
                    <p:nvPr/>
                  </p:nvSpPr>
                  <p:spPr bwMode="hidden">
                    <a:xfrm rot="1277471" flipH="1">
                      <a:off x="616" y="899"/>
                      <a:ext cx="662" cy="338"/>
                    </a:xfrm>
                    <a:custGeom>
                      <a:avLst/>
                      <a:gdLst>
                        <a:gd name="T0" fmla="*/ 0 w 1769"/>
                        <a:gd name="T1" fmla="*/ 0 h 791"/>
                        <a:gd name="T2" fmla="*/ 9 w 1769"/>
                        <a:gd name="T3" fmla="*/ 2 h 791"/>
                        <a:gd name="T4" fmla="*/ 23 w 1769"/>
                        <a:gd name="T5" fmla="*/ 6 h 791"/>
                        <a:gd name="T6" fmla="*/ 32 w 1769"/>
                        <a:gd name="T7" fmla="*/ 15 h 791"/>
                        <a:gd name="T8" fmla="*/ 34 w 1769"/>
                        <a:gd name="T9" fmla="*/ 20 h 791"/>
                        <a:gd name="T10" fmla="*/ 33 w 1769"/>
                        <a:gd name="T11" fmla="*/ 26 h 791"/>
                        <a:gd name="T12" fmla="*/ 31 w 1769"/>
                        <a:gd name="T13" fmla="*/ 21 h 791"/>
                        <a:gd name="T14" fmla="*/ 27 w 1769"/>
                        <a:gd name="T15" fmla="*/ 15 h 791"/>
                        <a:gd name="T16" fmla="*/ 22 w 1769"/>
                        <a:gd name="T17" fmla="*/ 10 h 791"/>
                        <a:gd name="T18" fmla="*/ 11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50" name="Group 62"/>
                  <p:cNvGrpSpPr>
                    <a:grpSpLocks/>
                  </p:cNvGrpSpPr>
                  <p:nvPr/>
                </p:nvGrpSpPr>
                <p:grpSpPr bwMode="auto">
                  <a:xfrm>
                    <a:off x="911" y="589"/>
                    <a:ext cx="1767" cy="743"/>
                    <a:chOff x="911" y="589"/>
                    <a:chExt cx="1767" cy="743"/>
                  </a:xfrm>
                </p:grpSpPr>
                <p:sp>
                  <p:nvSpPr>
                    <p:cNvPr id="101" name="Freeform 63"/>
                    <p:cNvSpPr>
                      <a:spLocks/>
                    </p:cNvSpPr>
                    <p:nvPr/>
                  </p:nvSpPr>
                  <p:spPr bwMode="hidden">
                    <a:xfrm rot="2028410" flipH="1">
                      <a:off x="1445" y="1117"/>
                      <a:ext cx="1233" cy="215"/>
                    </a:xfrm>
                    <a:custGeom>
                      <a:avLst/>
                      <a:gdLst>
                        <a:gd name="T0" fmla="*/ 0 w 2736"/>
                        <a:gd name="T1" fmla="*/ 17 h 504"/>
                        <a:gd name="T2" fmla="*/ 36 w 2736"/>
                        <a:gd name="T3" fmla="*/ 6 h 504"/>
                        <a:gd name="T4" fmla="*/ 73 w 2736"/>
                        <a:gd name="T5" fmla="*/ 1 h 504"/>
                        <a:gd name="T6" fmla="*/ 113 w 2736"/>
                        <a:gd name="T7" fmla="*/ 1 h 504"/>
                        <a:gd name="T8" fmla="*/ 112 w 2736"/>
                        <a:gd name="T9" fmla="*/ 3 h 504"/>
                        <a:gd name="T10" fmla="*/ 73 w 2736"/>
                        <a:gd name="T11" fmla="*/ 3 h 504"/>
                        <a:gd name="T12" fmla="*/ 27 w 2736"/>
                        <a:gd name="T13" fmla="*/ 10 h 504"/>
                        <a:gd name="T14" fmla="*/ 0 w 2736"/>
                        <a:gd name="T15" fmla="*/ 1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02" name="Freeform 64"/>
                    <p:cNvSpPr>
                      <a:spLocks/>
                    </p:cNvSpPr>
                    <p:nvPr/>
                  </p:nvSpPr>
                  <p:spPr bwMode="hidden">
                    <a:xfrm rot="2028410" flipH="1">
                      <a:off x="911" y="589"/>
                      <a:ext cx="662" cy="338"/>
                    </a:xfrm>
                    <a:custGeom>
                      <a:avLst/>
                      <a:gdLst>
                        <a:gd name="T0" fmla="*/ 0 w 1769"/>
                        <a:gd name="T1" fmla="*/ 0 h 791"/>
                        <a:gd name="T2" fmla="*/ 9 w 1769"/>
                        <a:gd name="T3" fmla="*/ 2 h 791"/>
                        <a:gd name="T4" fmla="*/ 23 w 1769"/>
                        <a:gd name="T5" fmla="*/ 6 h 791"/>
                        <a:gd name="T6" fmla="*/ 32 w 1769"/>
                        <a:gd name="T7" fmla="*/ 15 h 791"/>
                        <a:gd name="T8" fmla="*/ 34 w 1769"/>
                        <a:gd name="T9" fmla="*/ 20 h 791"/>
                        <a:gd name="T10" fmla="*/ 33 w 1769"/>
                        <a:gd name="T11" fmla="*/ 26 h 791"/>
                        <a:gd name="T12" fmla="*/ 31 w 1769"/>
                        <a:gd name="T13" fmla="*/ 21 h 791"/>
                        <a:gd name="T14" fmla="*/ 27 w 1769"/>
                        <a:gd name="T15" fmla="*/ 15 h 791"/>
                        <a:gd name="T16" fmla="*/ 22 w 1769"/>
                        <a:gd name="T17" fmla="*/ 10 h 791"/>
                        <a:gd name="T18" fmla="*/ 11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51" name="Group 65"/>
                  <p:cNvGrpSpPr>
                    <a:grpSpLocks/>
                  </p:cNvGrpSpPr>
                  <p:nvPr/>
                </p:nvGrpSpPr>
                <p:grpSpPr bwMode="auto">
                  <a:xfrm>
                    <a:off x="1120" y="300"/>
                    <a:ext cx="1693" cy="892"/>
                    <a:chOff x="1120" y="300"/>
                    <a:chExt cx="1693" cy="892"/>
                  </a:xfrm>
                </p:grpSpPr>
                <p:sp>
                  <p:nvSpPr>
                    <p:cNvPr id="99" name="Freeform 66"/>
                    <p:cNvSpPr>
                      <a:spLocks/>
                    </p:cNvSpPr>
                    <p:nvPr/>
                  </p:nvSpPr>
                  <p:spPr bwMode="hidden">
                    <a:xfrm rot="2664424" flipH="1">
                      <a:off x="1562" y="977"/>
                      <a:ext cx="1251" cy="215"/>
                    </a:xfrm>
                    <a:custGeom>
                      <a:avLst/>
                      <a:gdLst>
                        <a:gd name="T0" fmla="*/ 0 w 2736"/>
                        <a:gd name="T1" fmla="*/ 17 h 504"/>
                        <a:gd name="T2" fmla="*/ 38 w 2736"/>
                        <a:gd name="T3" fmla="*/ 6 h 504"/>
                        <a:gd name="T4" fmla="*/ 78 w 2736"/>
                        <a:gd name="T5" fmla="*/ 1 h 504"/>
                        <a:gd name="T6" fmla="*/ 120 w 2736"/>
                        <a:gd name="T7" fmla="*/ 1 h 504"/>
                        <a:gd name="T8" fmla="*/ 119 w 2736"/>
                        <a:gd name="T9" fmla="*/ 3 h 504"/>
                        <a:gd name="T10" fmla="*/ 77 w 2736"/>
                        <a:gd name="T11" fmla="*/ 3 h 504"/>
                        <a:gd name="T12" fmla="*/ 29 w 2736"/>
                        <a:gd name="T13" fmla="*/ 10 h 504"/>
                        <a:gd name="T14" fmla="*/ 0 w 2736"/>
                        <a:gd name="T15" fmla="*/ 1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00" name="Freeform 67"/>
                    <p:cNvSpPr>
                      <a:spLocks/>
                    </p:cNvSpPr>
                    <p:nvPr/>
                  </p:nvSpPr>
                  <p:spPr bwMode="hidden">
                    <a:xfrm rot="2664424" flipH="1">
                      <a:off x="1120" y="300"/>
                      <a:ext cx="672" cy="338"/>
                    </a:xfrm>
                    <a:custGeom>
                      <a:avLst/>
                      <a:gdLst>
                        <a:gd name="T0" fmla="*/ 0 w 1769"/>
                        <a:gd name="T1" fmla="*/ 0 h 791"/>
                        <a:gd name="T2" fmla="*/ 10 w 1769"/>
                        <a:gd name="T3" fmla="*/ 2 h 791"/>
                        <a:gd name="T4" fmla="*/ 24 w 1769"/>
                        <a:gd name="T5" fmla="*/ 6 h 791"/>
                        <a:gd name="T6" fmla="*/ 33 w 1769"/>
                        <a:gd name="T7" fmla="*/ 15 h 791"/>
                        <a:gd name="T8" fmla="*/ 36 w 1769"/>
                        <a:gd name="T9" fmla="*/ 20 h 791"/>
                        <a:gd name="T10" fmla="*/ 35 w 1769"/>
                        <a:gd name="T11" fmla="*/ 26 h 791"/>
                        <a:gd name="T12" fmla="*/ 33 w 1769"/>
                        <a:gd name="T13" fmla="*/ 21 h 791"/>
                        <a:gd name="T14" fmla="*/ 29 w 1769"/>
                        <a:gd name="T15" fmla="*/ 15 h 791"/>
                        <a:gd name="T16" fmla="*/ 23 w 1769"/>
                        <a:gd name="T17" fmla="*/ 10 h 791"/>
                        <a:gd name="T18" fmla="*/ 12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52" name="Group 68"/>
                  <p:cNvGrpSpPr>
                    <a:grpSpLocks/>
                  </p:cNvGrpSpPr>
                  <p:nvPr/>
                </p:nvGrpSpPr>
                <p:grpSpPr bwMode="auto">
                  <a:xfrm>
                    <a:off x="1707" y="76"/>
                    <a:ext cx="778" cy="1512"/>
                    <a:chOff x="1633" y="104"/>
                    <a:chExt cx="778" cy="1512"/>
                  </a:xfrm>
                </p:grpSpPr>
                <p:sp>
                  <p:nvSpPr>
                    <p:cNvPr id="97" name="Freeform 69"/>
                    <p:cNvSpPr>
                      <a:spLocks/>
                    </p:cNvSpPr>
                    <p:nvPr/>
                  </p:nvSpPr>
                  <p:spPr bwMode="hidden">
                    <a:xfrm rot="3473776" flipH="1">
                      <a:off x="1754" y="958"/>
                      <a:ext cx="1100" cy="215"/>
                    </a:xfrm>
                    <a:custGeom>
                      <a:avLst/>
                      <a:gdLst>
                        <a:gd name="T0" fmla="*/ 0 w 2736"/>
                        <a:gd name="T1" fmla="*/ 17 h 504"/>
                        <a:gd name="T2" fmla="*/ 23 w 2736"/>
                        <a:gd name="T3" fmla="*/ 6 h 504"/>
                        <a:gd name="T4" fmla="*/ 46 w 2736"/>
                        <a:gd name="T5" fmla="*/ 1 h 504"/>
                        <a:gd name="T6" fmla="*/ 72 w 2736"/>
                        <a:gd name="T7" fmla="*/ 1 h 504"/>
                        <a:gd name="T8" fmla="*/ 71 w 2736"/>
                        <a:gd name="T9" fmla="*/ 3 h 504"/>
                        <a:gd name="T10" fmla="*/ 46 w 2736"/>
                        <a:gd name="T11" fmla="*/ 3 h 504"/>
                        <a:gd name="T12" fmla="*/ 17 w 2736"/>
                        <a:gd name="T13" fmla="*/ 10 h 504"/>
                        <a:gd name="T14" fmla="*/ 0 w 2736"/>
                        <a:gd name="T15" fmla="*/ 1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98" name="Freeform 70"/>
                    <p:cNvSpPr>
                      <a:spLocks/>
                    </p:cNvSpPr>
                    <p:nvPr/>
                  </p:nvSpPr>
                  <p:spPr bwMode="hidden">
                    <a:xfrm rot="3473776" flipH="1">
                      <a:off x="1506" y="231"/>
                      <a:ext cx="591" cy="338"/>
                    </a:xfrm>
                    <a:custGeom>
                      <a:avLst/>
                      <a:gdLst>
                        <a:gd name="T0" fmla="*/ 0 w 1769"/>
                        <a:gd name="T1" fmla="*/ 0 h 791"/>
                        <a:gd name="T2" fmla="*/ 6 w 1769"/>
                        <a:gd name="T3" fmla="*/ 2 h 791"/>
                        <a:gd name="T4" fmla="*/ 14 w 1769"/>
                        <a:gd name="T5" fmla="*/ 6 h 791"/>
                        <a:gd name="T6" fmla="*/ 20 w 1769"/>
                        <a:gd name="T7" fmla="*/ 15 h 791"/>
                        <a:gd name="T8" fmla="*/ 22 w 1769"/>
                        <a:gd name="T9" fmla="*/ 20 h 791"/>
                        <a:gd name="T10" fmla="*/ 21 w 1769"/>
                        <a:gd name="T11" fmla="*/ 26 h 791"/>
                        <a:gd name="T12" fmla="*/ 20 w 1769"/>
                        <a:gd name="T13" fmla="*/ 21 h 791"/>
                        <a:gd name="T14" fmla="*/ 17 w 1769"/>
                        <a:gd name="T15" fmla="*/ 15 h 791"/>
                        <a:gd name="T16" fmla="*/ 14 w 1769"/>
                        <a:gd name="T17" fmla="*/ 10 h 791"/>
                        <a:gd name="T18" fmla="*/ 7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53" name="Group 71"/>
                  <p:cNvGrpSpPr>
                    <a:grpSpLocks/>
                  </p:cNvGrpSpPr>
                  <p:nvPr/>
                </p:nvGrpSpPr>
                <p:grpSpPr bwMode="auto">
                  <a:xfrm>
                    <a:off x="2009" y="0"/>
                    <a:ext cx="634" cy="1534"/>
                    <a:chOff x="1935" y="28"/>
                    <a:chExt cx="634" cy="1534"/>
                  </a:xfrm>
                </p:grpSpPr>
                <p:sp>
                  <p:nvSpPr>
                    <p:cNvPr id="95" name="Freeform 72"/>
                    <p:cNvSpPr>
                      <a:spLocks/>
                    </p:cNvSpPr>
                    <p:nvPr/>
                  </p:nvSpPr>
                  <p:spPr bwMode="hidden">
                    <a:xfrm rot="4126480" flipH="1">
                      <a:off x="1931" y="924"/>
                      <a:ext cx="1061" cy="215"/>
                    </a:xfrm>
                    <a:custGeom>
                      <a:avLst/>
                      <a:gdLst>
                        <a:gd name="T0" fmla="*/ 0 w 2736"/>
                        <a:gd name="T1" fmla="*/ 17 h 504"/>
                        <a:gd name="T2" fmla="*/ 19 w 2736"/>
                        <a:gd name="T3" fmla="*/ 6 h 504"/>
                        <a:gd name="T4" fmla="*/ 40 w 2736"/>
                        <a:gd name="T5" fmla="*/ 1 h 504"/>
                        <a:gd name="T6" fmla="*/ 62 w 2736"/>
                        <a:gd name="T7" fmla="*/ 1 h 504"/>
                        <a:gd name="T8" fmla="*/ 62 w 2736"/>
                        <a:gd name="T9" fmla="*/ 3 h 504"/>
                        <a:gd name="T10" fmla="*/ 40 w 2736"/>
                        <a:gd name="T11" fmla="*/ 3 h 504"/>
                        <a:gd name="T12" fmla="*/ 15 w 2736"/>
                        <a:gd name="T13" fmla="*/ 10 h 504"/>
                        <a:gd name="T14" fmla="*/ 0 w 2736"/>
                        <a:gd name="T15" fmla="*/ 1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96" name="Freeform 73"/>
                    <p:cNvSpPr>
                      <a:spLocks/>
                    </p:cNvSpPr>
                    <p:nvPr/>
                  </p:nvSpPr>
                  <p:spPr bwMode="hidden">
                    <a:xfrm rot="4126480" flipH="1">
                      <a:off x="1819" y="144"/>
                      <a:ext cx="570" cy="338"/>
                    </a:xfrm>
                    <a:custGeom>
                      <a:avLst/>
                      <a:gdLst>
                        <a:gd name="T0" fmla="*/ 0 w 1769"/>
                        <a:gd name="T1" fmla="*/ 0 h 791"/>
                        <a:gd name="T2" fmla="*/ 5 w 1769"/>
                        <a:gd name="T3" fmla="*/ 2 h 791"/>
                        <a:gd name="T4" fmla="*/ 13 w 1769"/>
                        <a:gd name="T5" fmla="*/ 6 h 791"/>
                        <a:gd name="T6" fmla="*/ 17 w 1769"/>
                        <a:gd name="T7" fmla="*/ 15 h 791"/>
                        <a:gd name="T8" fmla="*/ 19 w 1769"/>
                        <a:gd name="T9" fmla="*/ 20 h 791"/>
                        <a:gd name="T10" fmla="*/ 18 w 1769"/>
                        <a:gd name="T11" fmla="*/ 26 h 791"/>
                        <a:gd name="T12" fmla="*/ 17 w 1769"/>
                        <a:gd name="T13" fmla="*/ 21 h 791"/>
                        <a:gd name="T14" fmla="*/ 15 w 1769"/>
                        <a:gd name="T15" fmla="*/ 15 h 791"/>
                        <a:gd name="T16" fmla="*/ 12 w 1769"/>
                        <a:gd name="T17" fmla="*/ 10 h 791"/>
                        <a:gd name="T18" fmla="*/ 6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54" name="Group 74"/>
                  <p:cNvGrpSpPr>
                    <a:grpSpLocks/>
                  </p:cNvGrpSpPr>
                  <p:nvPr/>
                </p:nvGrpSpPr>
                <p:grpSpPr bwMode="auto">
                  <a:xfrm>
                    <a:off x="2896" y="644"/>
                    <a:ext cx="1845" cy="566"/>
                    <a:chOff x="2822" y="672"/>
                    <a:chExt cx="1845" cy="566"/>
                  </a:xfrm>
                </p:grpSpPr>
                <p:sp>
                  <p:nvSpPr>
                    <p:cNvPr id="93" name="Freeform 75"/>
                    <p:cNvSpPr>
                      <a:spLocks/>
                    </p:cNvSpPr>
                    <p:nvPr/>
                  </p:nvSpPr>
                  <p:spPr bwMode="hidden">
                    <a:xfrm rot="-1325434">
                      <a:off x="2822" y="1023"/>
                      <a:ext cx="1233" cy="215"/>
                    </a:xfrm>
                    <a:custGeom>
                      <a:avLst/>
                      <a:gdLst>
                        <a:gd name="T0" fmla="*/ 0 w 2736"/>
                        <a:gd name="T1" fmla="*/ 17 h 504"/>
                        <a:gd name="T2" fmla="*/ 36 w 2736"/>
                        <a:gd name="T3" fmla="*/ 6 h 504"/>
                        <a:gd name="T4" fmla="*/ 73 w 2736"/>
                        <a:gd name="T5" fmla="*/ 1 h 504"/>
                        <a:gd name="T6" fmla="*/ 113 w 2736"/>
                        <a:gd name="T7" fmla="*/ 1 h 504"/>
                        <a:gd name="T8" fmla="*/ 112 w 2736"/>
                        <a:gd name="T9" fmla="*/ 3 h 504"/>
                        <a:gd name="T10" fmla="*/ 73 w 2736"/>
                        <a:gd name="T11" fmla="*/ 3 h 504"/>
                        <a:gd name="T12" fmla="*/ 27 w 2736"/>
                        <a:gd name="T13" fmla="*/ 10 h 504"/>
                        <a:gd name="T14" fmla="*/ 0 w 2736"/>
                        <a:gd name="T15" fmla="*/ 1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94" name="Freeform 76"/>
                    <p:cNvSpPr>
                      <a:spLocks/>
                    </p:cNvSpPr>
                    <p:nvPr/>
                  </p:nvSpPr>
                  <p:spPr bwMode="hidden">
                    <a:xfrm rot="-1325434">
                      <a:off x="4005" y="672"/>
                      <a:ext cx="662" cy="338"/>
                    </a:xfrm>
                    <a:custGeom>
                      <a:avLst/>
                      <a:gdLst>
                        <a:gd name="T0" fmla="*/ 0 w 1769"/>
                        <a:gd name="T1" fmla="*/ 0 h 791"/>
                        <a:gd name="T2" fmla="*/ 9 w 1769"/>
                        <a:gd name="T3" fmla="*/ 2 h 791"/>
                        <a:gd name="T4" fmla="*/ 23 w 1769"/>
                        <a:gd name="T5" fmla="*/ 6 h 791"/>
                        <a:gd name="T6" fmla="*/ 32 w 1769"/>
                        <a:gd name="T7" fmla="*/ 15 h 791"/>
                        <a:gd name="T8" fmla="*/ 34 w 1769"/>
                        <a:gd name="T9" fmla="*/ 20 h 791"/>
                        <a:gd name="T10" fmla="*/ 33 w 1769"/>
                        <a:gd name="T11" fmla="*/ 26 h 791"/>
                        <a:gd name="T12" fmla="*/ 31 w 1769"/>
                        <a:gd name="T13" fmla="*/ 21 h 791"/>
                        <a:gd name="T14" fmla="*/ 27 w 1769"/>
                        <a:gd name="T15" fmla="*/ 15 h 791"/>
                        <a:gd name="T16" fmla="*/ 22 w 1769"/>
                        <a:gd name="T17" fmla="*/ 10 h 791"/>
                        <a:gd name="T18" fmla="*/ 11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55" name="Group 77"/>
                  <p:cNvGrpSpPr>
                    <a:grpSpLocks/>
                  </p:cNvGrpSpPr>
                  <p:nvPr/>
                </p:nvGrpSpPr>
                <p:grpSpPr bwMode="auto">
                  <a:xfrm>
                    <a:off x="2757" y="417"/>
                    <a:ext cx="1781" cy="717"/>
                    <a:chOff x="2683" y="445"/>
                    <a:chExt cx="1781" cy="717"/>
                  </a:xfrm>
                </p:grpSpPr>
                <p:sp>
                  <p:nvSpPr>
                    <p:cNvPr id="91" name="Freeform 78"/>
                    <p:cNvSpPr>
                      <a:spLocks/>
                    </p:cNvSpPr>
                    <p:nvPr/>
                  </p:nvSpPr>
                  <p:spPr bwMode="hidden">
                    <a:xfrm rot="-1921064">
                      <a:off x="2683" y="947"/>
                      <a:ext cx="1233" cy="215"/>
                    </a:xfrm>
                    <a:custGeom>
                      <a:avLst/>
                      <a:gdLst>
                        <a:gd name="T0" fmla="*/ 0 w 2736"/>
                        <a:gd name="T1" fmla="*/ 17 h 504"/>
                        <a:gd name="T2" fmla="*/ 36 w 2736"/>
                        <a:gd name="T3" fmla="*/ 6 h 504"/>
                        <a:gd name="T4" fmla="*/ 73 w 2736"/>
                        <a:gd name="T5" fmla="*/ 1 h 504"/>
                        <a:gd name="T6" fmla="*/ 113 w 2736"/>
                        <a:gd name="T7" fmla="*/ 1 h 504"/>
                        <a:gd name="T8" fmla="*/ 112 w 2736"/>
                        <a:gd name="T9" fmla="*/ 3 h 504"/>
                        <a:gd name="T10" fmla="*/ 73 w 2736"/>
                        <a:gd name="T11" fmla="*/ 3 h 504"/>
                        <a:gd name="T12" fmla="*/ 27 w 2736"/>
                        <a:gd name="T13" fmla="*/ 10 h 504"/>
                        <a:gd name="T14" fmla="*/ 0 w 2736"/>
                        <a:gd name="T15" fmla="*/ 1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92" name="Freeform 79"/>
                    <p:cNvSpPr>
                      <a:spLocks/>
                    </p:cNvSpPr>
                    <p:nvPr/>
                  </p:nvSpPr>
                  <p:spPr bwMode="hidden">
                    <a:xfrm rot="-1921064">
                      <a:off x="3802" y="445"/>
                      <a:ext cx="662" cy="338"/>
                    </a:xfrm>
                    <a:custGeom>
                      <a:avLst/>
                      <a:gdLst>
                        <a:gd name="T0" fmla="*/ 0 w 1769"/>
                        <a:gd name="T1" fmla="*/ 0 h 791"/>
                        <a:gd name="T2" fmla="*/ 9 w 1769"/>
                        <a:gd name="T3" fmla="*/ 2 h 791"/>
                        <a:gd name="T4" fmla="*/ 23 w 1769"/>
                        <a:gd name="T5" fmla="*/ 6 h 791"/>
                        <a:gd name="T6" fmla="*/ 32 w 1769"/>
                        <a:gd name="T7" fmla="*/ 15 h 791"/>
                        <a:gd name="T8" fmla="*/ 34 w 1769"/>
                        <a:gd name="T9" fmla="*/ 20 h 791"/>
                        <a:gd name="T10" fmla="*/ 33 w 1769"/>
                        <a:gd name="T11" fmla="*/ 26 h 791"/>
                        <a:gd name="T12" fmla="*/ 31 w 1769"/>
                        <a:gd name="T13" fmla="*/ 21 h 791"/>
                        <a:gd name="T14" fmla="*/ 27 w 1769"/>
                        <a:gd name="T15" fmla="*/ 15 h 791"/>
                        <a:gd name="T16" fmla="*/ 22 w 1769"/>
                        <a:gd name="T17" fmla="*/ 10 h 791"/>
                        <a:gd name="T18" fmla="*/ 11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sp>
                <p:nvSpPr>
                  <p:cNvPr id="56" name="Freeform 80"/>
                  <p:cNvSpPr>
                    <a:spLocks/>
                  </p:cNvSpPr>
                  <p:nvPr/>
                </p:nvSpPr>
                <p:spPr bwMode="hidden">
                  <a:xfrm rot="4578755" flipH="1">
                    <a:off x="2175" y="949"/>
                    <a:ext cx="1027" cy="145"/>
                  </a:xfrm>
                  <a:custGeom>
                    <a:avLst/>
                    <a:gdLst>
                      <a:gd name="T0" fmla="*/ 0 w 2736"/>
                      <a:gd name="T1" fmla="*/ 3 h 504"/>
                      <a:gd name="T2" fmla="*/ 17 w 2736"/>
                      <a:gd name="T3" fmla="*/ 1 h 504"/>
                      <a:gd name="T4" fmla="*/ 35 w 2736"/>
                      <a:gd name="T5" fmla="*/ 0 h 504"/>
                      <a:gd name="T6" fmla="*/ 54 w 2736"/>
                      <a:gd name="T7" fmla="*/ 0 h 504"/>
                      <a:gd name="T8" fmla="*/ 54 w 2736"/>
                      <a:gd name="T9" fmla="*/ 1 h 504"/>
                      <a:gd name="T10" fmla="*/ 35 w 2736"/>
                      <a:gd name="T11" fmla="*/ 1 h 504"/>
                      <a:gd name="T12" fmla="*/ 13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57" name="Freeform 81"/>
                  <p:cNvSpPr>
                    <a:spLocks/>
                  </p:cNvSpPr>
                  <p:nvPr/>
                </p:nvSpPr>
                <p:spPr bwMode="hidden">
                  <a:xfrm rot="4578755" flipH="1">
                    <a:off x="2199" y="196"/>
                    <a:ext cx="552" cy="229"/>
                  </a:xfrm>
                  <a:custGeom>
                    <a:avLst/>
                    <a:gdLst>
                      <a:gd name="T0" fmla="*/ 0 w 1769"/>
                      <a:gd name="T1" fmla="*/ 0 h 791"/>
                      <a:gd name="T2" fmla="*/ 5 w 1769"/>
                      <a:gd name="T3" fmla="*/ 0 h 791"/>
                      <a:gd name="T4" fmla="*/ 11 w 1769"/>
                      <a:gd name="T5" fmla="*/ 1 h 791"/>
                      <a:gd name="T6" fmla="*/ 15 w 1769"/>
                      <a:gd name="T7" fmla="*/ 3 h 791"/>
                      <a:gd name="T8" fmla="*/ 17 w 1769"/>
                      <a:gd name="T9" fmla="*/ 4 h 791"/>
                      <a:gd name="T10" fmla="*/ 16 w 1769"/>
                      <a:gd name="T11" fmla="*/ 6 h 791"/>
                      <a:gd name="T12" fmla="*/ 15 w 1769"/>
                      <a:gd name="T13" fmla="*/ 4 h 791"/>
                      <a:gd name="T14" fmla="*/ 13 w 1769"/>
                      <a:gd name="T15" fmla="*/ 3 h 791"/>
                      <a:gd name="T16" fmla="*/ 11 w 1769"/>
                      <a:gd name="T17" fmla="*/ 2 h 791"/>
                      <a:gd name="T18" fmla="*/ 5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nvGrpSpPr>
                  <p:cNvPr id="58" name="Group 82"/>
                  <p:cNvGrpSpPr>
                    <a:grpSpLocks/>
                  </p:cNvGrpSpPr>
                  <p:nvPr/>
                </p:nvGrpSpPr>
                <p:grpSpPr bwMode="auto">
                  <a:xfrm>
                    <a:off x="2874" y="13"/>
                    <a:ext cx="640" cy="1520"/>
                    <a:chOff x="2800" y="41"/>
                    <a:chExt cx="640" cy="1520"/>
                  </a:xfrm>
                </p:grpSpPr>
                <p:sp>
                  <p:nvSpPr>
                    <p:cNvPr id="89" name="Freeform 83"/>
                    <p:cNvSpPr>
                      <a:spLocks/>
                    </p:cNvSpPr>
                    <p:nvPr/>
                  </p:nvSpPr>
                  <p:spPr bwMode="hidden">
                    <a:xfrm rot="-3857755">
                      <a:off x="2361" y="938"/>
                      <a:ext cx="1062" cy="184"/>
                    </a:xfrm>
                    <a:custGeom>
                      <a:avLst/>
                      <a:gdLst>
                        <a:gd name="T0" fmla="*/ 0 w 2736"/>
                        <a:gd name="T1" fmla="*/ 9 h 504"/>
                        <a:gd name="T2" fmla="*/ 19 w 2736"/>
                        <a:gd name="T3" fmla="*/ 3 h 504"/>
                        <a:gd name="T4" fmla="*/ 40 w 2736"/>
                        <a:gd name="T5" fmla="*/ 0 h 504"/>
                        <a:gd name="T6" fmla="*/ 62 w 2736"/>
                        <a:gd name="T7" fmla="*/ 0 h 504"/>
                        <a:gd name="T8" fmla="*/ 62 w 2736"/>
                        <a:gd name="T9" fmla="*/ 2 h 504"/>
                        <a:gd name="T10" fmla="*/ 40 w 2736"/>
                        <a:gd name="T11" fmla="*/ 2 h 504"/>
                        <a:gd name="T12" fmla="*/ 15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90" name="Freeform 84"/>
                    <p:cNvSpPr>
                      <a:spLocks/>
                    </p:cNvSpPr>
                    <p:nvPr/>
                  </p:nvSpPr>
                  <p:spPr bwMode="hidden">
                    <a:xfrm rot="-3857755">
                      <a:off x="3011" y="181"/>
                      <a:ext cx="570" cy="289"/>
                    </a:xfrm>
                    <a:custGeom>
                      <a:avLst/>
                      <a:gdLst>
                        <a:gd name="T0" fmla="*/ 0 w 1769"/>
                        <a:gd name="T1" fmla="*/ 0 h 791"/>
                        <a:gd name="T2" fmla="*/ 5 w 1769"/>
                        <a:gd name="T3" fmla="*/ 1 h 791"/>
                        <a:gd name="T4" fmla="*/ 13 w 1769"/>
                        <a:gd name="T5" fmla="*/ 4 h 791"/>
                        <a:gd name="T6" fmla="*/ 17 w 1769"/>
                        <a:gd name="T7" fmla="*/ 8 h 791"/>
                        <a:gd name="T8" fmla="*/ 19 w 1769"/>
                        <a:gd name="T9" fmla="*/ 11 h 791"/>
                        <a:gd name="T10" fmla="*/ 18 w 1769"/>
                        <a:gd name="T11" fmla="*/ 14 h 791"/>
                        <a:gd name="T12" fmla="*/ 17 w 1769"/>
                        <a:gd name="T13" fmla="*/ 11 h 791"/>
                        <a:gd name="T14" fmla="*/ 15 w 1769"/>
                        <a:gd name="T15" fmla="*/ 8 h 791"/>
                        <a:gd name="T16" fmla="*/ 12 w 1769"/>
                        <a:gd name="T17" fmla="*/ 5 h 791"/>
                        <a:gd name="T18" fmla="*/ 6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59" name="Group 85"/>
                  <p:cNvGrpSpPr>
                    <a:grpSpLocks/>
                  </p:cNvGrpSpPr>
                  <p:nvPr/>
                </p:nvGrpSpPr>
                <p:grpSpPr bwMode="auto">
                  <a:xfrm>
                    <a:off x="3008" y="135"/>
                    <a:ext cx="1017" cy="1464"/>
                    <a:chOff x="2934" y="163"/>
                    <a:chExt cx="1017" cy="1464"/>
                  </a:xfrm>
                </p:grpSpPr>
                <p:sp>
                  <p:nvSpPr>
                    <p:cNvPr id="87" name="Freeform 224"/>
                    <p:cNvSpPr>
                      <a:spLocks/>
                    </p:cNvSpPr>
                    <p:nvPr/>
                  </p:nvSpPr>
                  <p:spPr bwMode="hidden">
                    <a:xfrm rot="-2777260">
                      <a:off x="2491" y="915"/>
                      <a:ext cx="1155" cy="270"/>
                    </a:xfrm>
                    <a:custGeom>
                      <a:avLst/>
                      <a:gdLst>
                        <a:gd name="T0" fmla="*/ 0 w 2736"/>
                        <a:gd name="T1" fmla="*/ 42 h 504"/>
                        <a:gd name="T2" fmla="*/ 27 w 2736"/>
                        <a:gd name="T3" fmla="*/ 14 h 504"/>
                        <a:gd name="T4" fmla="*/ 57 w 2736"/>
                        <a:gd name="T5" fmla="*/ 2 h 504"/>
                        <a:gd name="T6" fmla="*/ 87 w 2736"/>
                        <a:gd name="T7" fmla="*/ 2 h 504"/>
                        <a:gd name="T8" fmla="*/ 87 w 2736"/>
                        <a:gd name="T9" fmla="*/ 9 h 504"/>
                        <a:gd name="T10" fmla="*/ 56 w 2736"/>
                        <a:gd name="T11" fmla="*/ 9 h 504"/>
                        <a:gd name="T12" fmla="*/ 21 w 2736"/>
                        <a:gd name="T13" fmla="*/ 24 h 504"/>
                        <a:gd name="T14" fmla="*/ 0 w 2736"/>
                        <a:gd name="T15" fmla="*/ 4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88" name="Freeform 225"/>
                    <p:cNvSpPr>
                      <a:spLocks/>
                    </p:cNvSpPr>
                    <p:nvPr/>
                  </p:nvSpPr>
                  <p:spPr bwMode="hidden">
                    <a:xfrm rot="-2777260">
                      <a:off x="3430" y="261"/>
                      <a:ext cx="620" cy="423"/>
                    </a:xfrm>
                    <a:custGeom>
                      <a:avLst/>
                      <a:gdLst>
                        <a:gd name="T0" fmla="*/ 0 w 1769"/>
                        <a:gd name="T1" fmla="*/ 1 h 791"/>
                        <a:gd name="T2" fmla="*/ 7 w 1769"/>
                        <a:gd name="T3" fmla="*/ 5 h 791"/>
                        <a:gd name="T4" fmla="*/ 18 w 1769"/>
                        <a:gd name="T5" fmla="*/ 16 h 791"/>
                        <a:gd name="T6" fmla="*/ 24 w 1769"/>
                        <a:gd name="T7" fmla="*/ 35 h 791"/>
                        <a:gd name="T8" fmla="*/ 27 w 1769"/>
                        <a:gd name="T9" fmla="*/ 50 h 791"/>
                        <a:gd name="T10" fmla="*/ 26 w 1769"/>
                        <a:gd name="T11" fmla="*/ 64 h 791"/>
                        <a:gd name="T12" fmla="*/ 24 w 1769"/>
                        <a:gd name="T13" fmla="*/ 52 h 791"/>
                        <a:gd name="T14" fmla="*/ 21 w 1769"/>
                        <a:gd name="T15" fmla="*/ 37 h 791"/>
                        <a:gd name="T16" fmla="*/ 17 w 1769"/>
                        <a:gd name="T17" fmla="*/ 24 h 791"/>
                        <a:gd name="T18" fmla="*/ 9 w 1769"/>
                        <a:gd name="T19" fmla="*/ 12 h 791"/>
                        <a:gd name="T20" fmla="*/ 0 w 1769"/>
                        <a:gd name="T21" fmla="*/ 6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60" name="Group 88"/>
                  <p:cNvGrpSpPr>
                    <a:grpSpLocks/>
                  </p:cNvGrpSpPr>
                  <p:nvPr/>
                </p:nvGrpSpPr>
                <p:grpSpPr bwMode="auto">
                  <a:xfrm>
                    <a:off x="2804" y="4"/>
                    <a:ext cx="243" cy="1448"/>
                    <a:chOff x="2730" y="32"/>
                    <a:chExt cx="243" cy="1448"/>
                  </a:xfrm>
                </p:grpSpPr>
                <p:sp>
                  <p:nvSpPr>
                    <p:cNvPr id="85" name="Freeform 89"/>
                    <p:cNvSpPr>
                      <a:spLocks/>
                    </p:cNvSpPr>
                    <p:nvPr/>
                  </p:nvSpPr>
                  <p:spPr bwMode="hidden">
                    <a:xfrm rot="-4903748">
                      <a:off x="2296" y="960"/>
                      <a:ext cx="954" cy="86"/>
                    </a:xfrm>
                    <a:custGeom>
                      <a:avLst/>
                      <a:gdLst>
                        <a:gd name="T0" fmla="*/ 0 w 2736"/>
                        <a:gd name="T1" fmla="*/ 1 h 504"/>
                        <a:gd name="T2" fmla="*/ 13 w 2736"/>
                        <a:gd name="T3" fmla="*/ 0 h 504"/>
                        <a:gd name="T4" fmla="*/ 26 w 2736"/>
                        <a:gd name="T5" fmla="*/ 0 h 504"/>
                        <a:gd name="T6" fmla="*/ 40 w 2736"/>
                        <a:gd name="T7" fmla="*/ 0 h 504"/>
                        <a:gd name="T8" fmla="*/ 40 w 2736"/>
                        <a:gd name="T9" fmla="*/ 0 h 504"/>
                        <a:gd name="T10" fmla="*/ 26 w 2736"/>
                        <a:gd name="T11" fmla="*/ 0 h 504"/>
                        <a:gd name="T12" fmla="*/ 10 w 2736"/>
                        <a:gd name="T13" fmla="*/ 0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86" name="Freeform 90"/>
                    <p:cNvSpPr>
                      <a:spLocks/>
                    </p:cNvSpPr>
                    <p:nvPr/>
                  </p:nvSpPr>
                  <p:spPr bwMode="hidden">
                    <a:xfrm rot="-4903748">
                      <a:off x="2650" y="220"/>
                      <a:ext cx="512" cy="135"/>
                    </a:xfrm>
                    <a:custGeom>
                      <a:avLst/>
                      <a:gdLst>
                        <a:gd name="T0" fmla="*/ 0 w 1769"/>
                        <a:gd name="T1" fmla="*/ 0 h 791"/>
                        <a:gd name="T2" fmla="*/ 3 w 1769"/>
                        <a:gd name="T3" fmla="*/ 0 h 791"/>
                        <a:gd name="T4" fmla="*/ 8 w 1769"/>
                        <a:gd name="T5" fmla="*/ 0 h 791"/>
                        <a:gd name="T6" fmla="*/ 11 w 1769"/>
                        <a:gd name="T7" fmla="*/ 0 h 791"/>
                        <a:gd name="T8" fmla="*/ 12 w 1769"/>
                        <a:gd name="T9" fmla="*/ 1 h 791"/>
                        <a:gd name="T10" fmla="*/ 12 w 1769"/>
                        <a:gd name="T11" fmla="*/ 1 h 791"/>
                        <a:gd name="T12" fmla="*/ 11 w 1769"/>
                        <a:gd name="T13" fmla="*/ 1 h 791"/>
                        <a:gd name="T14" fmla="*/ 10 w 1769"/>
                        <a:gd name="T15" fmla="*/ 0 h 791"/>
                        <a:gd name="T16" fmla="*/ 8 w 1769"/>
                        <a:gd name="T17" fmla="*/ 0 h 791"/>
                        <a:gd name="T18" fmla="*/ 4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61" name="Group 91"/>
                  <p:cNvGrpSpPr>
                    <a:grpSpLocks/>
                  </p:cNvGrpSpPr>
                  <p:nvPr/>
                </p:nvGrpSpPr>
                <p:grpSpPr bwMode="auto">
                  <a:xfrm>
                    <a:off x="1017" y="1741"/>
                    <a:ext cx="1085" cy="2450"/>
                    <a:chOff x="943" y="1769"/>
                    <a:chExt cx="1085" cy="2450"/>
                  </a:xfrm>
                </p:grpSpPr>
                <p:sp>
                  <p:nvSpPr>
                    <p:cNvPr id="83" name="Freeform 92"/>
                    <p:cNvSpPr>
                      <a:spLocks/>
                    </p:cNvSpPr>
                    <p:nvPr/>
                  </p:nvSpPr>
                  <p:spPr bwMode="hidden">
                    <a:xfrm rot="18335692" flipH="1">
                      <a:off x="1010" y="2475"/>
                      <a:ext cx="1724" cy="312"/>
                    </a:xfrm>
                    <a:custGeom>
                      <a:avLst/>
                      <a:gdLst>
                        <a:gd name="T0" fmla="*/ 0 w 2736"/>
                        <a:gd name="T1" fmla="*/ 74 h 504"/>
                        <a:gd name="T2" fmla="*/ 136 w 2736"/>
                        <a:gd name="T3" fmla="*/ 25 h 504"/>
                        <a:gd name="T4" fmla="*/ 280 w 2736"/>
                        <a:gd name="T5" fmla="*/ 4 h 504"/>
                        <a:gd name="T6" fmla="*/ 431 w 2736"/>
                        <a:gd name="T7" fmla="*/ 4 h 504"/>
                        <a:gd name="T8" fmla="*/ 429 w 2736"/>
                        <a:gd name="T9" fmla="*/ 15 h 504"/>
                        <a:gd name="T10" fmla="*/ 279 w 2736"/>
                        <a:gd name="T11" fmla="*/ 15 h 504"/>
                        <a:gd name="T12" fmla="*/ 103 w 2736"/>
                        <a:gd name="T13" fmla="*/ 43 h 504"/>
                        <a:gd name="T14" fmla="*/ 0 w 2736"/>
                        <a:gd name="T15" fmla="*/ 7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84" name="Freeform 93"/>
                    <p:cNvSpPr>
                      <a:spLocks/>
                    </p:cNvSpPr>
                    <p:nvPr/>
                  </p:nvSpPr>
                  <p:spPr bwMode="hidden">
                    <a:xfrm rot="18335692" flipH="1">
                      <a:off x="725" y="3512"/>
                      <a:ext cx="925" cy="490"/>
                    </a:xfrm>
                    <a:custGeom>
                      <a:avLst/>
                      <a:gdLst>
                        <a:gd name="T0" fmla="*/ 1 w 1769"/>
                        <a:gd name="T1" fmla="*/ 1 h 791"/>
                        <a:gd name="T2" fmla="*/ 37 w 1769"/>
                        <a:gd name="T3" fmla="*/ 9 h 791"/>
                        <a:gd name="T4" fmla="*/ 86 w 1769"/>
                        <a:gd name="T5" fmla="*/ 30 h 791"/>
                        <a:gd name="T6" fmla="*/ 120 w 1769"/>
                        <a:gd name="T7" fmla="*/ 64 h 791"/>
                        <a:gd name="T8" fmla="*/ 131 w 1769"/>
                        <a:gd name="T9" fmla="*/ 90 h 791"/>
                        <a:gd name="T10" fmla="*/ 127 w 1769"/>
                        <a:gd name="T11" fmla="*/ 116 h 791"/>
                        <a:gd name="T12" fmla="*/ 119 w 1769"/>
                        <a:gd name="T13" fmla="*/ 94 h 791"/>
                        <a:gd name="T14" fmla="*/ 104 w 1769"/>
                        <a:gd name="T15" fmla="*/ 67 h 791"/>
                        <a:gd name="T16" fmla="*/ 83 w 1769"/>
                        <a:gd name="T17" fmla="*/ 43 h 791"/>
                        <a:gd name="T18" fmla="*/ 43 w 1769"/>
                        <a:gd name="T19" fmla="*/ 22 h 791"/>
                        <a:gd name="T20" fmla="*/ 0 w 1769"/>
                        <a:gd name="T21" fmla="*/ 1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62" name="Group 94"/>
                  <p:cNvGrpSpPr>
                    <a:grpSpLocks/>
                  </p:cNvGrpSpPr>
                  <p:nvPr/>
                </p:nvGrpSpPr>
                <p:grpSpPr bwMode="auto">
                  <a:xfrm>
                    <a:off x="1529" y="1908"/>
                    <a:ext cx="766" cy="2373"/>
                    <a:chOff x="1455" y="1936"/>
                    <a:chExt cx="766" cy="2373"/>
                  </a:xfrm>
                </p:grpSpPr>
                <p:sp>
                  <p:nvSpPr>
                    <p:cNvPr id="81" name="Freeform 95"/>
                    <p:cNvSpPr>
                      <a:spLocks/>
                    </p:cNvSpPr>
                    <p:nvPr/>
                  </p:nvSpPr>
                  <p:spPr bwMode="hidden">
                    <a:xfrm rot="17542885" flipH="1">
                      <a:off x="1267" y="2578"/>
                      <a:ext cx="1595" cy="312"/>
                    </a:xfrm>
                    <a:custGeom>
                      <a:avLst/>
                      <a:gdLst>
                        <a:gd name="T0" fmla="*/ 0 w 2736"/>
                        <a:gd name="T1" fmla="*/ 74 h 504"/>
                        <a:gd name="T2" fmla="*/ 100 w 2736"/>
                        <a:gd name="T3" fmla="*/ 25 h 504"/>
                        <a:gd name="T4" fmla="*/ 205 w 2736"/>
                        <a:gd name="T5" fmla="*/ 4 h 504"/>
                        <a:gd name="T6" fmla="*/ 316 w 2736"/>
                        <a:gd name="T7" fmla="*/ 4 h 504"/>
                        <a:gd name="T8" fmla="*/ 314 w 2736"/>
                        <a:gd name="T9" fmla="*/ 15 h 504"/>
                        <a:gd name="T10" fmla="*/ 203 w 2736"/>
                        <a:gd name="T11" fmla="*/ 15 h 504"/>
                        <a:gd name="T12" fmla="*/ 75 w 2736"/>
                        <a:gd name="T13" fmla="*/ 43 h 504"/>
                        <a:gd name="T14" fmla="*/ 0 w 2736"/>
                        <a:gd name="T15" fmla="*/ 7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82" name="Freeform 96"/>
                    <p:cNvSpPr>
                      <a:spLocks/>
                    </p:cNvSpPr>
                    <p:nvPr/>
                  </p:nvSpPr>
                  <p:spPr bwMode="hidden">
                    <a:xfrm rot="17542885" flipH="1">
                      <a:off x="1272" y="3636"/>
                      <a:ext cx="856" cy="490"/>
                    </a:xfrm>
                    <a:custGeom>
                      <a:avLst/>
                      <a:gdLst>
                        <a:gd name="T0" fmla="*/ 0 w 1769"/>
                        <a:gd name="T1" fmla="*/ 1 h 791"/>
                        <a:gd name="T2" fmla="*/ 27 w 1769"/>
                        <a:gd name="T3" fmla="*/ 9 h 791"/>
                        <a:gd name="T4" fmla="*/ 63 w 1769"/>
                        <a:gd name="T5" fmla="*/ 30 h 791"/>
                        <a:gd name="T6" fmla="*/ 88 w 1769"/>
                        <a:gd name="T7" fmla="*/ 64 h 791"/>
                        <a:gd name="T8" fmla="*/ 96 w 1769"/>
                        <a:gd name="T9" fmla="*/ 90 h 791"/>
                        <a:gd name="T10" fmla="*/ 92 w 1769"/>
                        <a:gd name="T11" fmla="*/ 116 h 791"/>
                        <a:gd name="T12" fmla="*/ 87 w 1769"/>
                        <a:gd name="T13" fmla="*/ 94 h 791"/>
                        <a:gd name="T14" fmla="*/ 76 w 1769"/>
                        <a:gd name="T15" fmla="*/ 67 h 791"/>
                        <a:gd name="T16" fmla="*/ 61 w 1769"/>
                        <a:gd name="T17" fmla="*/ 43 h 791"/>
                        <a:gd name="T18" fmla="*/ 32 w 1769"/>
                        <a:gd name="T19" fmla="*/ 22 h 791"/>
                        <a:gd name="T20" fmla="*/ 0 w 1769"/>
                        <a:gd name="T21" fmla="*/ 1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63" name="Group 97"/>
                  <p:cNvGrpSpPr>
                    <a:grpSpLocks/>
                  </p:cNvGrpSpPr>
                  <p:nvPr/>
                </p:nvGrpSpPr>
                <p:grpSpPr bwMode="auto">
                  <a:xfrm rot="88588">
                    <a:off x="2061" y="1962"/>
                    <a:ext cx="459" cy="2329"/>
                    <a:chOff x="1956" y="1990"/>
                    <a:chExt cx="492" cy="2604"/>
                  </a:xfrm>
                </p:grpSpPr>
                <p:sp>
                  <p:nvSpPr>
                    <p:cNvPr id="79" name="Freeform 98"/>
                    <p:cNvSpPr>
                      <a:spLocks/>
                    </p:cNvSpPr>
                    <p:nvPr/>
                  </p:nvSpPr>
                  <p:spPr bwMode="hidden">
                    <a:xfrm rot="16782062" flipH="1">
                      <a:off x="1442" y="2695"/>
                      <a:ext cx="1711" cy="301"/>
                    </a:xfrm>
                    <a:custGeom>
                      <a:avLst/>
                      <a:gdLst>
                        <a:gd name="T0" fmla="*/ 0 w 2736"/>
                        <a:gd name="T1" fmla="*/ 65 h 504"/>
                        <a:gd name="T2" fmla="*/ 132 w 2736"/>
                        <a:gd name="T3" fmla="*/ 22 h 504"/>
                        <a:gd name="T4" fmla="*/ 272 w 2736"/>
                        <a:gd name="T5" fmla="*/ 3 h 504"/>
                        <a:gd name="T6" fmla="*/ 418 w 2736"/>
                        <a:gd name="T7" fmla="*/ 3 h 504"/>
                        <a:gd name="T8" fmla="*/ 416 w 2736"/>
                        <a:gd name="T9" fmla="*/ 13 h 504"/>
                        <a:gd name="T10" fmla="*/ 270 w 2736"/>
                        <a:gd name="T11" fmla="*/ 13 h 504"/>
                        <a:gd name="T12" fmla="*/ 100 w 2736"/>
                        <a:gd name="T13" fmla="*/ 37 h 504"/>
                        <a:gd name="T14" fmla="*/ 0 w 2736"/>
                        <a:gd name="T15" fmla="*/ 6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80" name="Freeform 99"/>
                    <p:cNvSpPr>
                      <a:spLocks/>
                    </p:cNvSpPr>
                    <p:nvPr/>
                  </p:nvSpPr>
                  <p:spPr bwMode="hidden">
                    <a:xfrm rot="16782062" flipH="1">
                      <a:off x="1734" y="3898"/>
                      <a:ext cx="918" cy="473"/>
                    </a:xfrm>
                    <a:custGeom>
                      <a:avLst/>
                      <a:gdLst>
                        <a:gd name="T0" fmla="*/ 1 w 1769"/>
                        <a:gd name="T1" fmla="*/ 1 h 791"/>
                        <a:gd name="T2" fmla="*/ 35 w 1769"/>
                        <a:gd name="T3" fmla="*/ 7 h 791"/>
                        <a:gd name="T4" fmla="*/ 84 w 1769"/>
                        <a:gd name="T5" fmla="*/ 26 h 791"/>
                        <a:gd name="T6" fmla="*/ 117 w 1769"/>
                        <a:gd name="T7" fmla="*/ 55 h 791"/>
                        <a:gd name="T8" fmla="*/ 127 w 1769"/>
                        <a:gd name="T9" fmla="*/ 78 h 791"/>
                        <a:gd name="T10" fmla="*/ 122 w 1769"/>
                        <a:gd name="T11" fmla="*/ 101 h 791"/>
                        <a:gd name="T12" fmla="*/ 115 w 1769"/>
                        <a:gd name="T13" fmla="*/ 81 h 791"/>
                        <a:gd name="T14" fmla="*/ 101 w 1769"/>
                        <a:gd name="T15" fmla="*/ 58 h 791"/>
                        <a:gd name="T16" fmla="*/ 80 w 1769"/>
                        <a:gd name="T17" fmla="*/ 38 h 791"/>
                        <a:gd name="T18" fmla="*/ 42 w 1769"/>
                        <a:gd name="T19" fmla="*/ 19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64" name="Group 100"/>
                  <p:cNvGrpSpPr>
                    <a:grpSpLocks/>
                  </p:cNvGrpSpPr>
                  <p:nvPr/>
                </p:nvGrpSpPr>
                <p:grpSpPr bwMode="auto">
                  <a:xfrm>
                    <a:off x="3408" y="1689"/>
                    <a:ext cx="1125" cy="2426"/>
                    <a:chOff x="3334" y="1717"/>
                    <a:chExt cx="1125" cy="2426"/>
                  </a:xfrm>
                </p:grpSpPr>
                <p:sp>
                  <p:nvSpPr>
                    <p:cNvPr id="77" name="Freeform 101"/>
                    <p:cNvSpPr>
                      <a:spLocks/>
                    </p:cNvSpPr>
                    <p:nvPr/>
                  </p:nvSpPr>
                  <p:spPr bwMode="hidden">
                    <a:xfrm rot="3144576">
                      <a:off x="2628" y="2423"/>
                      <a:ext cx="1724" cy="312"/>
                    </a:xfrm>
                    <a:custGeom>
                      <a:avLst/>
                      <a:gdLst>
                        <a:gd name="T0" fmla="*/ 0 w 2736"/>
                        <a:gd name="T1" fmla="*/ 74 h 504"/>
                        <a:gd name="T2" fmla="*/ 136 w 2736"/>
                        <a:gd name="T3" fmla="*/ 25 h 504"/>
                        <a:gd name="T4" fmla="*/ 280 w 2736"/>
                        <a:gd name="T5" fmla="*/ 4 h 504"/>
                        <a:gd name="T6" fmla="*/ 431 w 2736"/>
                        <a:gd name="T7" fmla="*/ 4 h 504"/>
                        <a:gd name="T8" fmla="*/ 429 w 2736"/>
                        <a:gd name="T9" fmla="*/ 15 h 504"/>
                        <a:gd name="T10" fmla="*/ 279 w 2736"/>
                        <a:gd name="T11" fmla="*/ 15 h 504"/>
                        <a:gd name="T12" fmla="*/ 103 w 2736"/>
                        <a:gd name="T13" fmla="*/ 43 h 504"/>
                        <a:gd name="T14" fmla="*/ 0 w 2736"/>
                        <a:gd name="T15" fmla="*/ 7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78" name="Freeform 102"/>
                    <p:cNvSpPr>
                      <a:spLocks/>
                    </p:cNvSpPr>
                    <p:nvPr/>
                  </p:nvSpPr>
                  <p:spPr bwMode="hidden">
                    <a:xfrm rot="3144576">
                      <a:off x="3751" y="3436"/>
                      <a:ext cx="925" cy="490"/>
                    </a:xfrm>
                    <a:custGeom>
                      <a:avLst/>
                      <a:gdLst>
                        <a:gd name="T0" fmla="*/ 1 w 1769"/>
                        <a:gd name="T1" fmla="*/ 1 h 791"/>
                        <a:gd name="T2" fmla="*/ 37 w 1769"/>
                        <a:gd name="T3" fmla="*/ 9 h 791"/>
                        <a:gd name="T4" fmla="*/ 86 w 1769"/>
                        <a:gd name="T5" fmla="*/ 30 h 791"/>
                        <a:gd name="T6" fmla="*/ 120 w 1769"/>
                        <a:gd name="T7" fmla="*/ 64 h 791"/>
                        <a:gd name="T8" fmla="*/ 131 w 1769"/>
                        <a:gd name="T9" fmla="*/ 90 h 791"/>
                        <a:gd name="T10" fmla="*/ 127 w 1769"/>
                        <a:gd name="T11" fmla="*/ 116 h 791"/>
                        <a:gd name="T12" fmla="*/ 119 w 1769"/>
                        <a:gd name="T13" fmla="*/ 94 h 791"/>
                        <a:gd name="T14" fmla="*/ 104 w 1769"/>
                        <a:gd name="T15" fmla="*/ 67 h 791"/>
                        <a:gd name="T16" fmla="*/ 83 w 1769"/>
                        <a:gd name="T17" fmla="*/ 43 h 791"/>
                        <a:gd name="T18" fmla="*/ 43 w 1769"/>
                        <a:gd name="T19" fmla="*/ 22 h 791"/>
                        <a:gd name="T20" fmla="*/ 0 w 1769"/>
                        <a:gd name="T21" fmla="*/ 1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65" name="Group 103"/>
                  <p:cNvGrpSpPr>
                    <a:grpSpLocks/>
                  </p:cNvGrpSpPr>
                  <p:nvPr/>
                </p:nvGrpSpPr>
                <p:grpSpPr bwMode="auto">
                  <a:xfrm>
                    <a:off x="3255" y="1838"/>
                    <a:ext cx="883" cy="2426"/>
                    <a:chOff x="3181" y="1866"/>
                    <a:chExt cx="883" cy="2426"/>
                  </a:xfrm>
                </p:grpSpPr>
                <p:sp>
                  <p:nvSpPr>
                    <p:cNvPr id="75" name="Freeform 104"/>
                    <p:cNvSpPr>
                      <a:spLocks/>
                    </p:cNvSpPr>
                    <p:nvPr/>
                  </p:nvSpPr>
                  <p:spPr bwMode="hidden">
                    <a:xfrm rot="3745735">
                      <a:off x="2506" y="2541"/>
                      <a:ext cx="1650" cy="299"/>
                    </a:xfrm>
                    <a:custGeom>
                      <a:avLst/>
                      <a:gdLst>
                        <a:gd name="T0" fmla="*/ 0 w 2736"/>
                        <a:gd name="T1" fmla="*/ 62 h 504"/>
                        <a:gd name="T2" fmla="*/ 114 w 2736"/>
                        <a:gd name="T3" fmla="*/ 21 h 504"/>
                        <a:gd name="T4" fmla="*/ 235 w 2736"/>
                        <a:gd name="T5" fmla="*/ 3 h 504"/>
                        <a:gd name="T6" fmla="*/ 362 w 2736"/>
                        <a:gd name="T7" fmla="*/ 3 h 504"/>
                        <a:gd name="T8" fmla="*/ 359 w 2736"/>
                        <a:gd name="T9" fmla="*/ 12 h 504"/>
                        <a:gd name="T10" fmla="*/ 233 w 2736"/>
                        <a:gd name="T11" fmla="*/ 12 h 504"/>
                        <a:gd name="T12" fmla="*/ 87 w 2736"/>
                        <a:gd name="T13" fmla="*/ 36 h 504"/>
                        <a:gd name="T14" fmla="*/ 0 w 2736"/>
                        <a:gd name="T15" fmla="*/ 6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76" name="Freeform 105"/>
                    <p:cNvSpPr>
                      <a:spLocks/>
                    </p:cNvSpPr>
                    <p:nvPr/>
                  </p:nvSpPr>
                  <p:spPr bwMode="hidden">
                    <a:xfrm rot="3745735">
                      <a:off x="3387" y="3615"/>
                      <a:ext cx="885" cy="469"/>
                    </a:xfrm>
                    <a:custGeom>
                      <a:avLst/>
                      <a:gdLst>
                        <a:gd name="T0" fmla="*/ 1 w 1769"/>
                        <a:gd name="T1" fmla="*/ 1 h 791"/>
                        <a:gd name="T2" fmla="*/ 31 w 1769"/>
                        <a:gd name="T3" fmla="*/ 7 h 791"/>
                        <a:gd name="T4" fmla="*/ 73 w 1769"/>
                        <a:gd name="T5" fmla="*/ 25 h 791"/>
                        <a:gd name="T6" fmla="*/ 101 w 1769"/>
                        <a:gd name="T7" fmla="*/ 53 h 791"/>
                        <a:gd name="T8" fmla="*/ 110 w 1769"/>
                        <a:gd name="T9" fmla="*/ 75 h 791"/>
                        <a:gd name="T10" fmla="*/ 106 w 1769"/>
                        <a:gd name="T11" fmla="*/ 97 h 791"/>
                        <a:gd name="T12" fmla="*/ 100 w 1769"/>
                        <a:gd name="T13" fmla="*/ 78 h 791"/>
                        <a:gd name="T14" fmla="*/ 87 w 1769"/>
                        <a:gd name="T15" fmla="*/ 56 h 791"/>
                        <a:gd name="T16" fmla="*/ 70 w 1769"/>
                        <a:gd name="T17" fmla="*/ 37 h 791"/>
                        <a:gd name="T18" fmla="*/ 37 w 1769"/>
                        <a:gd name="T19" fmla="*/ 18 h 791"/>
                        <a:gd name="T20" fmla="*/ 0 w 1769"/>
                        <a:gd name="T21" fmla="*/ 9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66" name="Group 106"/>
                  <p:cNvGrpSpPr>
                    <a:grpSpLocks/>
                  </p:cNvGrpSpPr>
                  <p:nvPr/>
                </p:nvGrpSpPr>
                <p:grpSpPr bwMode="auto">
                  <a:xfrm>
                    <a:off x="3080" y="1955"/>
                    <a:ext cx="619" cy="2386"/>
                    <a:chOff x="3006" y="1983"/>
                    <a:chExt cx="619" cy="2386"/>
                  </a:xfrm>
                </p:grpSpPr>
                <p:sp>
                  <p:nvSpPr>
                    <p:cNvPr id="73" name="Freeform 107"/>
                    <p:cNvSpPr>
                      <a:spLocks/>
                    </p:cNvSpPr>
                    <p:nvPr/>
                  </p:nvSpPr>
                  <p:spPr bwMode="hidden">
                    <a:xfrm rot="4286818">
                      <a:off x="2328" y="2661"/>
                      <a:ext cx="1601" cy="246"/>
                    </a:xfrm>
                    <a:custGeom>
                      <a:avLst/>
                      <a:gdLst>
                        <a:gd name="T0" fmla="*/ 0 w 2736"/>
                        <a:gd name="T1" fmla="*/ 29 h 504"/>
                        <a:gd name="T2" fmla="*/ 101 w 2736"/>
                        <a:gd name="T3" fmla="*/ 10 h 504"/>
                        <a:gd name="T4" fmla="*/ 208 w 2736"/>
                        <a:gd name="T5" fmla="*/ 1 h 504"/>
                        <a:gd name="T6" fmla="*/ 321 w 2736"/>
                        <a:gd name="T7" fmla="*/ 1 h 504"/>
                        <a:gd name="T8" fmla="*/ 319 w 2736"/>
                        <a:gd name="T9" fmla="*/ 6 h 504"/>
                        <a:gd name="T10" fmla="*/ 207 w 2736"/>
                        <a:gd name="T11" fmla="*/ 6 h 504"/>
                        <a:gd name="T12" fmla="*/ 77 w 2736"/>
                        <a:gd name="T13" fmla="*/ 17 h 504"/>
                        <a:gd name="T14" fmla="*/ 0 w 2736"/>
                        <a:gd name="T15" fmla="*/ 2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74" name="Freeform 108"/>
                    <p:cNvSpPr>
                      <a:spLocks/>
                    </p:cNvSpPr>
                    <p:nvPr/>
                  </p:nvSpPr>
                  <p:spPr bwMode="hidden">
                    <a:xfrm rot="4286818">
                      <a:off x="3002" y="3747"/>
                      <a:ext cx="859" cy="386"/>
                    </a:xfrm>
                    <a:custGeom>
                      <a:avLst/>
                      <a:gdLst>
                        <a:gd name="T0" fmla="*/ 0 w 1769"/>
                        <a:gd name="T1" fmla="*/ 0 h 791"/>
                        <a:gd name="T2" fmla="*/ 27 w 1769"/>
                        <a:gd name="T3" fmla="*/ 3 h 791"/>
                        <a:gd name="T4" fmla="*/ 65 w 1769"/>
                        <a:gd name="T5" fmla="*/ 11 h 791"/>
                        <a:gd name="T6" fmla="*/ 90 w 1769"/>
                        <a:gd name="T7" fmla="*/ 24 h 791"/>
                        <a:gd name="T8" fmla="*/ 98 w 1769"/>
                        <a:gd name="T9" fmla="*/ 35 h 791"/>
                        <a:gd name="T10" fmla="*/ 94 w 1769"/>
                        <a:gd name="T11" fmla="*/ 44 h 791"/>
                        <a:gd name="T12" fmla="*/ 88 w 1769"/>
                        <a:gd name="T13" fmla="*/ 36 h 791"/>
                        <a:gd name="T14" fmla="*/ 77 w 1769"/>
                        <a:gd name="T15" fmla="*/ 26 h 791"/>
                        <a:gd name="T16" fmla="*/ 62 w 1769"/>
                        <a:gd name="T17" fmla="*/ 17 h 791"/>
                        <a:gd name="T18" fmla="*/ 33 w 1769"/>
                        <a:gd name="T19" fmla="*/ 9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67" name="Group 109"/>
                  <p:cNvGrpSpPr>
                    <a:grpSpLocks/>
                  </p:cNvGrpSpPr>
                  <p:nvPr/>
                </p:nvGrpSpPr>
                <p:grpSpPr bwMode="auto">
                  <a:xfrm>
                    <a:off x="2893" y="2073"/>
                    <a:ext cx="405" cy="2219"/>
                    <a:chOff x="2819" y="2101"/>
                    <a:chExt cx="405" cy="2219"/>
                  </a:xfrm>
                </p:grpSpPr>
                <p:sp>
                  <p:nvSpPr>
                    <p:cNvPr id="71" name="Freeform 110"/>
                    <p:cNvSpPr>
                      <a:spLocks/>
                    </p:cNvSpPr>
                    <p:nvPr/>
                  </p:nvSpPr>
                  <p:spPr bwMode="hidden">
                    <a:xfrm rot="4898956">
                      <a:off x="2206" y="2714"/>
                      <a:ext cx="1471" cy="246"/>
                    </a:xfrm>
                    <a:custGeom>
                      <a:avLst/>
                      <a:gdLst>
                        <a:gd name="T0" fmla="*/ 0 w 2736"/>
                        <a:gd name="T1" fmla="*/ 29 h 504"/>
                        <a:gd name="T2" fmla="*/ 72 w 2736"/>
                        <a:gd name="T3" fmla="*/ 10 h 504"/>
                        <a:gd name="T4" fmla="*/ 148 w 2736"/>
                        <a:gd name="T5" fmla="*/ 1 h 504"/>
                        <a:gd name="T6" fmla="*/ 228 w 2736"/>
                        <a:gd name="T7" fmla="*/ 1 h 504"/>
                        <a:gd name="T8" fmla="*/ 227 w 2736"/>
                        <a:gd name="T9" fmla="*/ 6 h 504"/>
                        <a:gd name="T10" fmla="*/ 147 w 2736"/>
                        <a:gd name="T11" fmla="*/ 6 h 504"/>
                        <a:gd name="T12" fmla="*/ 55 w 2736"/>
                        <a:gd name="T13" fmla="*/ 17 h 504"/>
                        <a:gd name="T14" fmla="*/ 0 w 2736"/>
                        <a:gd name="T15" fmla="*/ 2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72" name="Freeform 111"/>
                    <p:cNvSpPr>
                      <a:spLocks/>
                    </p:cNvSpPr>
                    <p:nvPr/>
                  </p:nvSpPr>
                  <p:spPr bwMode="hidden">
                    <a:xfrm rot="4898956">
                      <a:off x="2636" y="3732"/>
                      <a:ext cx="790" cy="386"/>
                    </a:xfrm>
                    <a:custGeom>
                      <a:avLst/>
                      <a:gdLst>
                        <a:gd name="T0" fmla="*/ 0 w 1769"/>
                        <a:gd name="T1" fmla="*/ 0 h 791"/>
                        <a:gd name="T2" fmla="*/ 19 w 1769"/>
                        <a:gd name="T3" fmla="*/ 3 h 791"/>
                        <a:gd name="T4" fmla="*/ 46 w 1769"/>
                        <a:gd name="T5" fmla="*/ 11 h 791"/>
                        <a:gd name="T6" fmla="*/ 64 w 1769"/>
                        <a:gd name="T7" fmla="*/ 24 h 791"/>
                        <a:gd name="T8" fmla="*/ 70 w 1769"/>
                        <a:gd name="T9" fmla="*/ 35 h 791"/>
                        <a:gd name="T10" fmla="*/ 67 w 1769"/>
                        <a:gd name="T11" fmla="*/ 44 h 791"/>
                        <a:gd name="T12" fmla="*/ 63 w 1769"/>
                        <a:gd name="T13" fmla="*/ 36 h 791"/>
                        <a:gd name="T14" fmla="*/ 55 w 1769"/>
                        <a:gd name="T15" fmla="*/ 26 h 791"/>
                        <a:gd name="T16" fmla="*/ 44 w 1769"/>
                        <a:gd name="T17" fmla="*/ 17 h 791"/>
                        <a:gd name="T18" fmla="*/ 23 w 1769"/>
                        <a:gd name="T19" fmla="*/ 9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68" name="Group 112"/>
                  <p:cNvGrpSpPr>
                    <a:grpSpLocks/>
                  </p:cNvGrpSpPr>
                  <p:nvPr/>
                </p:nvGrpSpPr>
                <p:grpSpPr bwMode="auto">
                  <a:xfrm>
                    <a:off x="2372" y="2107"/>
                    <a:ext cx="426" cy="2185"/>
                    <a:chOff x="2287" y="2135"/>
                    <a:chExt cx="426" cy="2185"/>
                  </a:xfrm>
                </p:grpSpPr>
                <p:sp>
                  <p:nvSpPr>
                    <p:cNvPr id="69" name="Freeform 113"/>
                    <p:cNvSpPr>
                      <a:spLocks/>
                    </p:cNvSpPr>
                    <p:nvPr/>
                  </p:nvSpPr>
                  <p:spPr bwMode="hidden">
                    <a:xfrm rot="5755659">
                      <a:off x="1900" y="2760"/>
                      <a:ext cx="1437" cy="188"/>
                    </a:xfrm>
                    <a:custGeom>
                      <a:avLst/>
                      <a:gdLst>
                        <a:gd name="T0" fmla="*/ 0 w 2736"/>
                        <a:gd name="T1" fmla="*/ 10 h 504"/>
                        <a:gd name="T2" fmla="*/ 66 w 2736"/>
                        <a:gd name="T3" fmla="*/ 3 h 504"/>
                        <a:gd name="T4" fmla="*/ 135 w 2736"/>
                        <a:gd name="T5" fmla="*/ 0 h 504"/>
                        <a:gd name="T6" fmla="*/ 209 w 2736"/>
                        <a:gd name="T7" fmla="*/ 0 h 504"/>
                        <a:gd name="T8" fmla="*/ 207 w 2736"/>
                        <a:gd name="T9" fmla="*/ 2 h 504"/>
                        <a:gd name="T10" fmla="*/ 134 w 2736"/>
                        <a:gd name="T11" fmla="*/ 2 h 504"/>
                        <a:gd name="T12" fmla="*/ 50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70" name="Freeform 114"/>
                    <p:cNvSpPr>
                      <a:spLocks/>
                    </p:cNvSpPr>
                    <p:nvPr/>
                  </p:nvSpPr>
                  <p:spPr bwMode="hidden">
                    <a:xfrm rot="5755659">
                      <a:off x="2049" y="3787"/>
                      <a:ext cx="771" cy="295"/>
                    </a:xfrm>
                    <a:custGeom>
                      <a:avLst/>
                      <a:gdLst>
                        <a:gd name="T0" fmla="*/ 0 w 1769"/>
                        <a:gd name="T1" fmla="*/ 0 h 791"/>
                        <a:gd name="T2" fmla="*/ 17 w 1769"/>
                        <a:gd name="T3" fmla="*/ 1 h 791"/>
                        <a:gd name="T4" fmla="*/ 42 w 1769"/>
                        <a:gd name="T5" fmla="*/ 4 h 791"/>
                        <a:gd name="T6" fmla="*/ 58 w 1769"/>
                        <a:gd name="T7" fmla="*/ 8 h 791"/>
                        <a:gd name="T8" fmla="*/ 63 w 1769"/>
                        <a:gd name="T9" fmla="*/ 12 h 791"/>
                        <a:gd name="T10" fmla="*/ 61 w 1769"/>
                        <a:gd name="T11" fmla="*/ 15 h 791"/>
                        <a:gd name="T12" fmla="*/ 58 w 1769"/>
                        <a:gd name="T13" fmla="*/ 12 h 791"/>
                        <a:gd name="T14" fmla="*/ 50 w 1769"/>
                        <a:gd name="T15" fmla="*/ 9 h 791"/>
                        <a:gd name="T16" fmla="*/ 40 w 1769"/>
                        <a:gd name="T17" fmla="*/ 6 h 791"/>
                        <a:gd name="T18" fmla="*/ 21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grpSp>
          <p:grpSp>
            <p:nvGrpSpPr>
              <p:cNvPr id="23" name="Group 115"/>
              <p:cNvGrpSpPr>
                <a:grpSpLocks/>
              </p:cNvGrpSpPr>
              <p:nvPr/>
            </p:nvGrpSpPr>
            <p:grpSpPr bwMode="auto">
              <a:xfrm>
                <a:off x="74" y="313"/>
                <a:ext cx="5459" cy="3667"/>
                <a:chOff x="74" y="313"/>
                <a:chExt cx="5459" cy="3667"/>
              </a:xfrm>
            </p:grpSpPr>
            <p:grpSp>
              <p:nvGrpSpPr>
                <p:cNvPr id="24" name="Group 116"/>
                <p:cNvGrpSpPr>
                  <a:grpSpLocks/>
                </p:cNvGrpSpPr>
                <p:nvPr/>
              </p:nvGrpSpPr>
              <p:grpSpPr bwMode="auto">
                <a:xfrm>
                  <a:off x="74" y="313"/>
                  <a:ext cx="5459" cy="3667"/>
                  <a:chOff x="74" y="313"/>
                  <a:chExt cx="5459" cy="3667"/>
                </a:xfrm>
              </p:grpSpPr>
              <p:sp>
                <p:nvSpPr>
                  <p:cNvPr id="26" name="Arc 117"/>
                  <p:cNvSpPr>
                    <a:spLocks/>
                  </p:cNvSpPr>
                  <p:nvPr/>
                </p:nvSpPr>
                <p:spPr bwMode="hidden">
                  <a:xfrm flipV="1">
                    <a:off x="2966" y="456"/>
                    <a:ext cx="2567" cy="2046"/>
                  </a:xfrm>
                  <a:custGeom>
                    <a:avLst/>
                    <a:gdLst>
                      <a:gd name="T0" fmla="*/ 1 w 36729"/>
                      <a:gd name="T1" fmla="*/ 1 h 21600"/>
                      <a:gd name="T2" fmla="*/ 0 w 36729"/>
                      <a:gd name="T3" fmla="*/ 1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27" name="Arc 118"/>
                  <p:cNvSpPr>
                    <a:spLocks/>
                  </p:cNvSpPr>
                  <p:nvPr/>
                </p:nvSpPr>
                <p:spPr bwMode="hidden">
                  <a:xfrm flipH="1">
                    <a:off x="388" y="1601"/>
                    <a:ext cx="2016" cy="2379"/>
                  </a:xfrm>
                  <a:custGeom>
                    <a:avLst/>
                    <a:gdLst>
                      <a:gd name="T0" fmla="*/ 0 w 30473"/>
                      <a:gd name="T1" fmla="*/ 0 h 22305"/>
                      <a:gd name="T2" fmla="*/ 1 w 30473"/>
                      <a:gd name="T3" fmla="*/ 3 h 22305"/>
                      <a:gd name="T4" fmla="*/ 0 w 30473"/>
                      <a:gd name="T5" fmla="*/ 3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28" name="Arc 119"/>
                  <p:cNvSpPr>
                    <a:spLocks/>
                  </p:cNvSpPr>
                  <p:nvPr/>
                </p:nvSpPr>
                <p:spPr bwMode="hidden">
                  <a:xfrm>
                    <a:off x="3029" y="1181"/>
                    <a:ext cx="1426" cy="2379"/>
                  </a:xfrm>
                  <a:custGeom>
                    <a:avLst/>
                    <a:gdLst>
                      <a:gd name="T0" fmla="*/ 0 w 34812"/>
                      <a:gd name="T1" fmla="*/ 1 h 22305"/>
                      <a:gd name="T2" fmla="*/ 0 w 34812"/>
                      <a:gd name="T3" fmla="*/ 3 h 22305"/>
                      <a:gd name="T4" fmla="*/ 0 w 34812"/>
                      <a:gd name="T5" fmla="*/ 3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29" name="Arc 120"/>
                  <p:cNvSpPr>
                    <a:spLocks/>
                  </p:cNvSpPr>
                  <p:nvPr/>
                </p:nvSpPr>
                <p:spPr bwMode="hidden">
                  <a:xfrm flipH="1">
                    <a:off x="74" y="813"/>
                    <a:ext cx="2540" cy="2379"/>
                  </a:xfrm>
                  <a:custGeom>
                    <a:avLst/>
                    <a:gdLst>
                      <a:gd name="T0" fmla="*/ 0 w 36830"/>
                      <a:gd name="T1" fmla="*/ 1 h 22305"/>
                      <a:gd name="T2" fmla="*/ 1 w 36830"/>
                      <a:gd name="T3" fmla="*/ 3 h 22305"/>
                      <a:gd name="T4" fmla="*/ 0 w 36830"/>
                      <a:gd name="T5" fmla="*/ 3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30" name="Arc 121"/>
                  <p:cNvSpPr>
                    <a:spLocks/>
                  </p:cNvSpPr>
                  <p:nvPr/>
                </p:nvSpPr>
                <p:spPr bwMode="hidden">
                  <a:xfrm flipH="1">
                    <a:off x="790" y="313"/>
                    <a:ext cx="1850" cy="2304"/>
                  </a:xfrm>
                  <a:custGeom>
                    <a:avLst/>
                    <a:gdLst>
                      <a:gd name="T0" fmla="*/ 0 w 31881"/>
                      <a:gd name="T1" fmla="*/ 1 h 21600"/>
                      <a:gd name="T2" fmla="*/ 0 w 31881"/>
                      <a:gd name="T3" fmla="*/ 1 h 21600"/>
                      <a:gd name="T4" fmla="*/ 0 w 31881"/>
                      <a:gd name="T5" fmla="*/ 3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31" name="Arc 122"/>
                  <p:cNvSpPr>
                    <a:spLocks/>
                  </p:cNvSpPr>
                  <p:nvPr/>
                </p:nvSpPr>
                <p:spPr bwMode="hidden">
                  <a:xfrm>
                    <a:off x="2763" y="1281"/>
                    <a:ext cx="764" cy="2304"/>
                  </a:xfrm>
                  <a:custGeom>
                    <a:avLst/>
                    <a:gdLst>
                      <a:gd name="T0" fmla="*/ 0 w 31146"/>
                      <a:gd name="T1" fmla="*/ 1 h 21600"/>
                      <a:gd name="T2" fmla="*/ 0 w 31146"/>
                      <a:gd name="T3" fmla="*/ 1 h 21600"/>
                      <a:gd name="T4" fmla="*/ 0 w 31146"/>
                      <a:gd name="T5" fmla="*/ 3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32" name="Freeform 123"/>
                  <p:cNvSpPr>
                    <a:spLocks/>
                  </p:cNvSpPr>
                  <p:nvPr/>
                </p:nvSpPr>
                <p:spPr bwMode="hidden">
                  <a:xfrm flipH="1">
                    <a:off x="1800" y="438"/>
                    <a:ext cx="418" cy="1524"/>
                  </a:xfrm>
                  <a:custGeom>
                    <a:avLst/>
                    <a:gdLst>
                      <a:gd name="T0" fmla="*/ 0 w 776"/>
                      <a:gd name="T1" fmla="*/ 11 h 2368"/>
                      <a:gd name="T2" fmla="*/ 20 w 776"/>
                      <a:gd name="T3" fmla="*/ 3 h 2368"/>
                      <a:gd name="T4" fmla="*/ 8 w 776"/>
                      <a:gd name="T5" fmla="*/ 27 h 2368"/>
                      <a:gd name="T6" fmla="*/ 28 w 776"/>
                      <a:gd name="T7" fmla="*/ 27 h 2368"/>
                      <a:gd name="T8" fmla="*/ 16 w 776"/>
                      <a:gd name="T9" fmla="*/ 52 h 2368"/>
                      <a:gd name="T10" fmla="*/ 32 w 776"/>
                      <a:gd name="T11" fmla="*/ 60 h 2368"/>
                      <a:gd name="T12" fmla="*/ 24 w 776"/>
                      <a:gd name="T13" fmla="*/ 77 h 2368"/>
                      <a:gd name="T14" fmla="*/ 40 w 776"/>
                      <a:gd name="T15" fmla="*/ 85 h 2368"/>
                      <a:gd name="T16" fmla="*/ 32 w 776"/>
                      <a:gd name="T17" fmla="*/ 102 h 2368"/>
                      <a:gd name="T18" fmla="*/ 44 w 776"/>
                      <a:gd name="T19" fmla="*/ 110 h 2368"/>
                      <a:gd name="T20" fmla="*/ 40 w 776"/>
                      <a:gd name="T21" fmla="*/ 126 h 2368"/>
                      <a:gd name="T22" fmla="*/ 48 w 776"/>
                      <a:gd name="T23" fmla="*/ 142 h 2368"/>
                      <a:gd name="T24" fmla="*/ 48 w 776"/>
                      <a:gd name="T25" fmla="*/ 159 h 2368"/>
                      <a:gd name="T26" fmla="*/ 57 w 776"/>
                      <a:gd name="T27" fmla="*/ 184 h 2368"/>
                      <a:gd name="T28" fmla="*/ 52 w 776"/>
                      <a:gd name="T29" fmla="*/ 209 h 2368"/>
                      <a:gd name="T30" fmla="*/ 61 w 776"/>
                      <a:gd name="T31" fmla="*/ 225 h 2368"/>
                      <a:gd name="T32" fmla="*/ 57 w 776"/>
                      <a:gd name="T33" fmla="*/ 250 h 2368"/>
                      <a:gd name="T34" fmla="*/ 61 w 776"/>
                      <a:gd name="T35" fmla="*/ 275 h 2368"/>
                      <a:gd name="T36" fmla="*/ 57 w 776"/>
                      <a:gd name="T37" fmla="*/ 291 h 2368"/>
                      <a:gd name="T38" fmla="*/ 65 w 776"/>
                      <a:gd name="T39" fmla="*/ 315 h 2368"/>
                      <a:gd name="T40" fmla="*/ 61 w 776"/>
                      <a:gd name="T41" fmla="*/ 340 h 2368"/>
                      <a:gd name="T42" fmla="*/ 65 w 776"/>
                      <a:gd name="T43" fmla="*/ 373 h 2368"/>
                      <a:gd name="T44" fmla="*/ 61 w 776"/>
                      <a:gd name="T45" fmla="*/ 382 h 2368"/>
                      <a:gd name="T46" fmla="*/ 65 w 776"/>
                      <a:gd name="T47" fmla="*/ 40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sp>
              <p:nvSpPr>
                <p:cNvPr id="25" name="Freeform 124"/>
                <p:cNvSpPr>
                  <a:spLocks/>
                </p:cNvSpPr>
                <p:nvPr/>
              </p:nvSpPr>
              <p:spPr bwMode="hidden">
                <a:xfrm rot="-1346631">
                  <a:off x="3280" y="1529"/>
                  <a:ext cx="442" cy="837"/>
                </a:xfrm>
                <a:custGeom>
                  <a:avLst/>
                  <a:gdLst>
                    <a:gd name="T0" fmla="*/ 0 w 776"/>
                    <a:gd name="T1" fmla="*/ 1 h 2368"/>
                    <a:gd name="T2" fmla="*/ 25 w 776"/>
                    <a:gd name="T3" fmla="*/ 0 h 2368"/>
                    <a:gd name="T4" fmla="*/ 10 w 776"/>
                    <a:gd name="T5" fmla="*/ 2 h 2368"/>
                    <a:gd name="T6" fmla="*/ 35 w 776"/>
                    <a:gd name="T7" fmla="*/ 2 h 2368"/>
                    <a:gd name="T8" fmla="*/ 20 w 776"/>
                    <a:gd name="T9" fmla="*/ 5 h 2368"/>
                    <a:gd name="T10" fmla="*/ 40 w 776"/>
                    <a:gd name="T11" fmla="*/ 6 h 2368"/>
                    <a:gd name="T12" fmla="*/ 30 w 776"/>
                    <a:gd name="T13" fmla="*/ 7 h 2368"/>
                    <a:gd name="T14" fmla="*/ 50 w 776"/>
                    <a:gd name="T15" fmla="*/ 8 h 2368"/>
                    <a:gd name="T16" fmla="*/ 40 w 776"/>
                    <a:gd name="T17" fmla="*/ 9 h 2368"/>
                    <a:gd name="T18" fmla="*/ 55 w 776"/>
                    <a:gd name="T19" fmla="*/ 10 h 2368"/>
                    <a:gd name="T20" fmla="*/ 50 w 776"/>
                    <a:gd name="T21" fmla="*/ 12 h 2368"/>
                    <a:gd name="T22" fmla="*/ 61 w 776"/>
                    <a:gd name="T23" fmla="*/ 13 h 2368"/>
                    <a:gd name="T24" fmla="*/ 61 w 776"/>
                    <a:gd name="T25" fmla="*/ 14 h 2368"/>
                    <a:gd name="T26" fmla="*/ 71 w 776"/>
                    <a:gd name="T27" fmla="*/ 17 h 2368"/>
                    <a:gd name="T28" fmla="*/ 66 w 776"/>
                    <a:gd name="T29" fmla="*/ 19 h 2368"/>
                    <a:gd name="T30" fmla="*/ 76 w 776"/>
                    <a:gd name="T31" fmla="*/ 21 h 2368"/>
                    <a:gd name="T32" fmla="*/ 71 w 776"/>
                    <a:gd name="T33" fmla="*/ 23 h 2368"/>
                    <a:gd name="T34" fmla="*/ 76 w 776"/>
                    <a:gd name="T35" fmla="*/ 25 h 2368"/>
                    <a:gd name="T36" fmla="*/ 71 w 776"/>
                    <a:gd name="T37" fmla="*/ 27 h 2368"/>
                    <a:gd name="T38" fmla="*/ 81 w 776"/>
                    <a:gd name="T39" fmla="*/ 29 h 2368"/>
                    <a:gd name="T40" fmla="*/ 76 w 776"/>
                    <a:gd name="T41" fmla="*/ 31 h 2368"/>
                    <a:gd name="T42" fmla="*/ 81 w 776"/>
                    <a:gd name="T43" fmla="*/ 34 h 2368"/>
                    <a:gd name="T44" fmla="*/ 76 w 776"/>
                    <a:gd name="T45" fmla="*/ 35 h 2368"/>
                    <a:gd name="T46" fmla="*/ 81 w 776"/>
                    <a:gd name="T47" fmla="*/ 37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grpSp>
          <p:nvGrpSpPr>
            <p:cNvPr id="7" name="Group 125"/>
            <p:cNvGrpSpPr>
              <a:grpSpLocks/>
            </p:cNvGrpSpPr>
            <p:nvPr/>
          </p:nvGrpSpPr>
          <p:grpSpPr bwMode="auto">
            <a:xfrm>
              <a:off x="1476" y="449"/>
              <a:ext cx="4038" cy="2966"/>
              <a:chOff x="210" y="337"/>
              <a:chExt cx="5198" cy="3818"/>
            </a:xfrm>
          </p:grpSpPr>
          <p:sp>
            <p:nvSpPr>
              <p:cNvPr id="8" name="Freeform 126"/>
              <p:cNvSpPr>
                <a:spLocks/>
              </p:cNvSpPr>
              <p:nvPr/>
            </p:nvSpPr>
            <p:spPr bwMode="hidden">
              <a:xfrm flipH="1">
                <a:off x="1934" y="2382"/>
                <a:ext cx="485" cy="1479"/>
              </a:xfrm>
              <a:custGeom>
                <a:avLst/>
                <a:gdLst>
                  <a:gd name="T0" fmla="*/ 0 w 776"/>
                  <a:gd name="T1" fmla="*/ 10 h 2368"/>
                  <a:gd name="T2" fmla="*/ 37 w 776"/>
                  <a:gd name="T3" fmla="*/ 2 h 2368"/>
                  <a:gd name="T4" fmla="*/ 15 w 776"/>
                  <a:gd name="T5" fmla="*/ 24 h 2368"/>
                  <a:gd name="T6" fmla="*/ 51 w 776"/>
                  <a:gd name="T7" fmla="*/ 24 h 2368"/>
                  <a:gd name="T8" fmla="*/ 29 w 776"/>
                  <a:gd name="T9" fmla="*/ 46 h 2368"/>
                  <a:gd name="T10" fmla="*/ 59 w 776"/>
                  <a:gd name="T11" fmla="*/ 54 h 2368"/>
                  <a:gd name="T12" fmla="*/ 44 w 776"/>
                  <a:gd name="T13" fmla="*/ 68 h 2368"/>
                  <a:gd name="T14" fmla="*/ 74 w 776"/>
                  <a:gd name="T15" fmla="*/ 76 h 2368"/>
                  <a:gd name="T16" fmla="*/ 59 w 776"/>
                  <a:gd name="T17" fmla="*/ 90 h 2368"/>
                  <a:gd name="T18" fmla="*/ 81 w 776"/>
                  <a:gd name="T19" fmla="*/ 97 h 2368"/>
                  <a:gd name="T20" fmla="*/ 74 w 776"/>
                  <a:gd name="T21" fmla="*/ 112 h 2368"/>
                  <a:gd name="T22" fmla="*/ 88 w 776"/>
                  <a:gd name="T23" fmla="*/ 127 h 2368"/>
                  <a:gd name="T24" fmla="*/ 88 w 776"/>
                  <a:gd name="T25" fmla="*/ 141 h 2368"/>
                  <a:gd name="T26" fmla="*/ 103 w 776"/>
                  <a:gd name="T27" fmla="*/ 163 h 2368"/>
                  <a:gd name="T28" fmla="*/ 96 w 776"/>
                  <a:gd name="T29" fmla="*/ 185 h 2368"/>
                  <a:gd name="T30" fmla="*/ 110 w 776"/>
                  <a:gd name="T31" fmla="*/ 200 h 2368"/>
                  <a:gd name="T32" fmla="*/ 103 w 776"/>
                  <a:gd name="T33" fmla="*/ 222 h 2368"/>
                  <a:gd name="T34" fmla="*/ 110 w 776"/>
                  <a:gd name="T35" fmla="*/ 244 h 2368"/>
                  <a:gd name="T36" fmla="*/ 103 w 776"/>
                  <a:gd name="T37" fmla="*/ 258 h 2368"/>
                  <a:gd name="T38" fmla="*/ 118 w 776"/>
                  <a:gd name="T39" fmla="*/ 280 h 2368"/>
                  <a:gd name="T40" fmla="*/ 110 w 776"/>
                  <a:gd name="T41" fmla="*/ 302 h 2368"/>
                  <a:gd name="T42" fmla="*/ 118 w 776"/>
                  <a:gd name="T43" fmla="*/ 331 h 2368"/>
                  <a:gd name="T44" fmla="*/ 110 w 776"/>
                  <a:gd name="T45" fmla="*/ 339 h 2368"/>
                  <a:gd name="T46" fmla="*/ 118 w 776"/>
                  <a:gd name="T47" fmla="*/ 36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9" name="Arc 127"/>
              <p:cNvSpPr>
                <a:spLocks/>
              </p:cNvSpPr>
              <p:nvPr/>
            </p:nvSpPr>
            <p:spPr bwMode="hidden">
              <a:xfrm flipH="1">
                <a:off x="1054" y="1851"/>
                <a:ext cx="2122" cy="2304"/>
              </a:xfrm>
              <a:custGeom>
                <a:avLst/>
                <a:gdLst>
                  <a:gd name="T0" fmla="*/ 0 w 21600"/>
                  <a:gd name="T1" fmla="*/ 0 h 21602"/>
                  <a:gd name="T2" fmla="*/ 2 w 21600"/>
                  <a:gd name="T3" fmla="*/ 3 h 21602"/>
                  <a:gd name="T4" fmla="*/ 0 w 21600"/>
                  <a:gd name="T5" fmla="*/ 3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0" name="Arc 128"/>
              <p:cNvSpPr>
                <a:spLocks/>
              </p:cNvSpPr>
              <p:nvPr/>
            </p:nvSpPr>
            <p:spPr bwMode="hidden">
              <a:xfrm flipH="1">
                <a:off x="1266" y="1480"/>
                <a:ext cx="1244" cy="2379"/>
              </a:xfrm>
              <a:custGeom>
                <a:avLst/>
                <a:gdLst>
                  <a:gd name="T0" fmla="*/ 0 w 28940"/>
                  <a:gd name="T1" fmla="*/ 0 h 22305"/>
                  <a:gd name="T2" fmla="*/ 0 w 28940"/>
                  <a:gd name="T3" fmla="*/ 3 h 22305"/>
                  <a:gd name="T4" fmla="*/ 0 w 28940"/>
                  <a:gd name="T5" fmla="*/ 3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1" name="Arc 129"/>
              <p:cNvSpPr>
                <a:spLocks/>
              </p:cNvSpPr>
              <p:nvPr/>
            </p:nvSpPr>
            <p:spPr bwMode="hidden">
              <a:xfrm flipH="1">
                <a:off x="210" y="1168"/>
                <a:ext cx="2376" cy="2379"/>
              </a:xfrm>
              <a:custGeom>
                <a:avLst/>
                <a:gdLst>
                  <a:gd name="T0" fmla="*/ 0 w 34455"/>
                  <a:gd name="T1" fmla="*/ 1 h 22305"/>
                  <a:gd name="T2" fmla="*/ 1 w 34455"/>
                  <a:gd name="T3" fmla="*/ 3 h 22305"/>
                  <a:gd name="T4" fmla="*/ 0 w 34455"/>
                  <a:gd name="T5" fmla="*/ 3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2" name="Arc 130"/>
              <p:cNvSpPr>
                <a:spLocks/>
              </p:cNvSpPr>
              <p:nvPr/>
            </p:nvSpPr>
            <p:spPr bwMode="hidden">
              <a:xfrm>
                <a:off x="2840" y="1503"/>
                <a:ext cx="381" cy="2379"/>
              </a:xfrm>
              <a:custGeom>
                <a:avLst/>
                <a:gdLst>
                  <a:gd name="T0" fmla="*/ 0 w 34812"/>
                  <a:gd name="T1" fmla="*/ 1 h 22305"/>
                  <a:gd name="T2" fmla="*/ 0 w 34812"/>
                  <a:gd name="T3" fmla="*/ 3 h 22305"/>
                  <a:gd name="T4" fmla="*/ 0 w 34812"/>
                  <a:gd name="T5" fmla="*/ 3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3" name="Arc 131"/>
              <p:cNvSpPr>
                <a:spLocks/>
              </p:cNvSpPr>
              <p:nvPr/>
            </p:nvSpPr>
            <p:spPr bwMode="hidden">
              <a:xfrm>
                <a:off x="2940" y="1492"/>
                <a:ext cx="1004" cy="2379"/>
              </a:xfrm>
              <a:custGeom>
                <a:avLst/>
                <a:gdLst>
                  <a:gd name="T0" fmla="*/ 0 w 34812"/>
                  <a:gd name="T1" fmla="*/ 1 h 22305"/>
                  <a:gd name="T2" fmla="*/ 0 w 34812"/>
                  <a:gd name="T3" fmla="*/ 3 h 22305"/>
                  <a:gd name="T4" fmla="*/ 0 w 34812"/>
                  <a:gd name="T5" fmla="*/ 3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4" name="Freeform 132"/>
              <p:cNvSpPr>
                <a:spLocks/>
              </p:cNvSpPr>
              <p:nvPr/>
            </p:nvSpPr>
            <p:spPr bwMode="hidden">
              <a:xfrm>
                <a:off x="3301" y="2635"/>
                <a:ext cx="485" cy="1479"/>
              </a:xfrm>
              <a:custGeom>
                <a:avLst/>
                <a:gdLst>
                  <a:gd name="T0" fmla="*/ 0 w 776"/>
                  <a:gd name="T1" fmla="*/ 10 h 2368"/>
                  <a:gd name="T2" fmla="*/ 37 w 776"/>
                  <a:gd name="T3" fmla="*/ 2 h 2368"/>
                  <a:gd name="T4" fmla="*/ 15 w 776"/>
                  <a:gd name="T5" fmla="*/ 24 h 2368"/>
                  <a:gd name="T6" fmla="*/ 51 w 776"/>
                  <a:gd name="T7" fmla="*/ 24 h 2368"/>
                  <a:gd name="T8" fmla="*/ 29 w 776"/>
                  <a:gd name="T9" fmla="*/ 46 h 2368"/>
                  <a:gd name="T10" fmla="*/ 59 w 776"/>
                  <a:gd name="T11" fmla="*/ 54 h 2368"/>
                  <a:gd name="T12" fmla="*/ 44 w 776"/>
                  <a:gd name="T13" fmla="*/ 68 h 2368"/>
                  <a:gd name="T14" fmla="*/ 74 w 776"/>
                  <a:gd name="T15" fmla="*/ 76 h 2368"/>
                  <a:gd name="T16" fmla="*/ 59 w 776"/>
                  <a:gd name="T17" fmla="*/ 90 h 2368"/>
                  <a:gd name="T18" fmla="*/ 81 w 776"/>
                  <a:gd name="T19" fmla="*/ 97 h 2368"/>
                  <a:gd name="T20" fmla="*/ 74 w 776"/>
                  <a:gd name="T21" fmla="*/ 112 h 2368"/>
                  <a:gd name="T22" fmla="*/ 88 w 776"/>
                  <a:gd name="T23" fmla="*/ 127 h 2368"/>
                  <a:gd name="T24" fmla="*/ 88 w 776"/>
                  <a:gd name="T25" fmla="*/ 141 h 2368"/>
                  <a:gd name="T26" fmla="*/ 103 w 776"/>
                  <a:gd name="T27" fmla="*/ 163 h 2368"/>
                  <a:gd name="T28" fmla="*/ 96 w 776"/>
                  <a:gd name="T29" fmla="*/ 185 h 2368"/>
                  <a:gd name="T30" fmla="*/ 110 w 776"/>
                  <a:gd name="T31" fmla="*/ 200 h 2368"/>
                  <a:gd name="T32" fmla="*/ 103 w 776"/>
                  <a:gd name="T33" fmla="*/ 222 h 2368"/>
                  <a:gd name="T34" fmla="*/ 110 w 776"/>
                  <a:gd name="T35" fmla="*/ 244 h 2368"/>
                  <a:gd name="T36" fmla="*/ 103 w 776"/>
                  <a:gd name="T37" fmla="*/ 258 h 2368"/>
                  <a:gd name="T38" fmla="*/ 118 w 776"/>
                  <a:gd name="T39" fmla="*/ 280 h 2368"/>
                  <a:gd name="T40" fmla="*/ 110 w 776"/>
                  <a:gd name="T41" fmla="*/ 302 h 2368"/>
                  <a:gd name="T42" fmla="*/ 118 w 776"/>
                  <a:gd name="T43" fmla="*/ 331 h 2368"/>
                  <a:gd name="T44" fmla="*/ 110 w 776"/>
                  <a:gd name="T45" fmla="*/ 339 h 2368"/>
                  <a:gd name="T46" fmla="*/ 118 w 776"/>
                  <a:gd name="T47" fmla="*/ 36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5" name="Freeform 133"/>
              <p:cNvSpPr>
                <a:spLocks/>
              </p:cNvSpPr>
              <p:nvPr/>
            </p:nvSpPr>
            <p:spPr bwMode="hidden">
              <a:xfrm rot="19660755" flipV="1">
                <a:off x="2546" y="2150"/>
                <a:ext cx="442" cy="837"/>
              </a:xfrm>
              <a:custGeom>
                <a:avLst/>
                <a:gdLst>
                  <a:gd name="T0" fmla="*/ 0 w 776"/>
                  <a:gd name="T1" fmla="*/ 1 h 2368"/>
                  <a:gd name="T2" fmla="*/ 25 w 776"/>
                  <a:gd name="T3" fmla="*/ 0 h 2368"/>
                  <a:gd name="T4" fmla="*/ 10 w 776"/>
                  <a:gd name="T5" fmla="*/ 2 h 2368"/>
                  <a:gd name="T6" fmla="*/ 35 w 776"/>
                  <a:gd name="T7" fmla="*/ 2 h 2368"/>
                  <a:gd name="T8" fmla="*/ 20 w 776"/>
                  <a:gd name="T9" fmla="*/ 5 h 2368"/>
                  <a:gd name="T10" fmla="*/ 40 w 776"/>
                  <a:gd name="T11" fmla="*/ 6 h 2368"/>
                  <a:gd name="T12" fmla="*/ 30 w 776"/>
                  <a:gd name="T13" fmla="*/ 7 h 2368"/>
                  <a:gd name="T14" fmla="*/ 50 w 776"/>
                  <a:gd name="T15" fmla="*/ 8 h 2368"/>
                  <a:gd name="T16" fmla="*/ 40 w 776"/>
                  <a:gd name="T17" fmla="*/ 9 h 2368"/>
                  <a:gd name="T18" fmla="*/ 55 w 776"/>
                  <a:gd name="T19" fmla="*/ 10 h 2368"/>
                  <a:gd name="T20" fmla="*/ 50 w 776"/>
                  <a:gd name="T21" fmla="*/ 12 h 2368"/>
                  <a:gd name="T22" fmla="*/ 61 w 776"/>
                  <a:gd name="T23" fmla="*/ 13 h 2368"/>
                  <a:gd name="T24" fmla="*/ 61 w 776"/>
                  <a:gd name="T25" fmla="*/ 14 h 2368"/>
                  <a:gd name="T26" fmla="*/ 71 w 776"/>
                  <a:gd name="T27" fmla="*/ 17 h 2368"/>
                  <a:gd name="T28" fmla="*/ 66 w 776"/>
                  <a:gd name="T29" fmla="*/ 19 h 2368"/>
                  <a:gd name="T30" fmla="*/ 76 w 776"/>
                  <a:gd name="T31" fmla="*/ 21 h 2368"/>
                  <a:gd name="T32" fmla="*/ 71 w 776"/>
                  <a:gd name="T33" fmla="*/ 23 h 2368"/>
                  <a:gd name="T34" fmla="*/ 76 w 776"/>
                  <a:gd name="T35" fmla="*/ 25 h 2368"/>
                  <a:gd name="T36" fmla="*/ 71 w 776"/>
                  <a:gd name="T37" fmla="*/ 27 h 2368"/>
                  <a:gd name="T38" fmla="*/ 81 w 776"/>
                  <a:gd name="T39" fmla="*/ 29 h 2368"/>
                  <a:gd name="T40" fmla="*/ 76 w 776"/>
                  <a:gd name="T41" fmla="*/ 31 h 2368"/>
                  <a:gd name="T42" fmla="*/ 81 w 776"/>
                  <a:gd name="T43" fmla="*/ 34 h 2368"/>
                  <a:gd name="T44" fmla="*/ 76 w 776"/>
                  <a:gd name="T45" fmla="*/ 35 h 2368"/>
                  <a:gd name="T46" fmla="*/ 81 w 776"/>
                  <a:gd name="T47" fmla="*/ 37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6" name="Freeform 134"/>
              <p:cNvSpPr>
                <a:spLocks/>
              </p:cNvSpPr>
              <p:nvPr/>
            </p:nvSpPr>
            <p:spPr bwMode="hidden">
              <a:xfrm flipH="1">
                <a:off x="489" y="2504"/>
                <a:ext cx="1085" cy="1524"/>
              </a:xfrm>
              <a:custGeom>
                <a:avLst/>
                <a:gdLst>
                  <a:gd name="T0" fmla="*/ 0 w 776"/>
                  <a:gd name="T1" fmla="*/ 11 h 2368"/>
                  <a:gd name="T2" fmla="*/ 919 w 776"/>
                  <a:gd name="T3" fmla="*/ 3 h 2368"/>
                  <a:gd name="T4" fmla="*/ 365 w 776"/>
                  <a:gd name="T5" fmla="*/ 27 h 2368"/>
                  <a:gd name="T6" fmla="*/ 1285 w 776"/>
                  <a:gd name="T7" fmla="*/ 27 h 2368"/>
                  <a:gd name="T8" fmla="*/ 733 w 776"/>
                  <a:gd name="T9" fmla="*/ 52 h 2368"/>
                  <a:gd name="T10" fmla="*/ 1468 w 776"/>
                  <a:gd name="T11" fmla="*/ 60 h 2368"/>
                  <a:gd name="T12" fmla="*/ 1100 w 776"/>
                  <a:gd name="T13" fmla="*/ 77 h 2368"/>
                  <a:gd name="T14" fmla="*/ 1834 w 776"/>
                  <a:gd name="T15" fmla="*/ 85 h 2368"/>
                  <a:gd name="T16" fmla="*/ 1468 w 776"/>
                  <a:gd name="T17" fmla="*/ 102 h 2368"/>
                  <a:gd name="T18" fmla="*/ 2018 w 776"/>
                  <a:gd name="T19" fmla="*/ 110 h 2368"/>
                  <a:gd name="T20" fmla="*/ 1834 w 776"/>
                  <a:gd name="T21" fmla="*/ 126 h 2368"/>
                  <a:gd name="T22" fmla="*/ 2201 w 776"/>
                  <a:gd name="T23" fmla="*/ 142 h 2368"/>
                  <a:gd name="T24" fmla="*/ 2201 w 776"/>
                  <a:gd name="T25" fmla="*/ 159 h 2368"/>
                  <a:gd name="T26" fmla="*/ 2568 w 776"/>
                  <a:gd name="T27" fmla="*/ 184 h 2368"/>
                  <a:gd name="T28" fmla="*/ 2383 w 776"/>
                  <a:gd name="T29" fmla="*/ 209 h 2368"/>
                  <a:gd name="T30" fmla="*/ 2753 w 776"/>
                  <a:gd name="T31" fmla="*/ 225 h 2368"/>
                  <a:gd name="T32" fmla="*/ 2568 w 776"/>
                  <a:gd name="T33" fmla="*/ 250 h 2368"/>
                  <a:gd name="T34" fmla="*/ 2753 w 776"/>
                  <a:gd name="T35" fmla="*/ 275 h 2368"/>
                  <a:gd name="T36" fmla="*/ 2568 w 776"/>
                  <a:gd name="T37" fmla="*/ 291 h 2368"/>
                  <a:gd name="T38" fmla="*/ 2936 w 776"/>
                  <a:gd name="T39" fmla="*/ 315 h 2368"/>
                  <a:gd name="T40" fmla="*/ 2753 w 776"/>
                  <a:gd name="T41" fmla="*/ 340 h 2368"/>
                  <a:gd name="T42" fmla="*/ 2936 w 776"/>
                  <a:gd name="T43" fmla="*/ 373 h 2368"/>
                  <a:gd name="T44" fmla="*/ 2753 w 776"/>
                  <a:gd name="T45" fmla="*/ 382 h 2368"/>
                  <a:gd name="T46" fmla="*/ 2936 w 776"/>
                  <a:gd name="T47" fmla="*/ 40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7" name="Freeform 135"/>
              <p:cNvSpPr>
                <a:spLocks/>
              </p:cNvSpPr>
              <p:nvPr/>
            </p:nvSpPr>
            <p:spPr bwMode="hidden">
              <a:xfrm flipH="1">
                <a:off x="1000" y="893"/>
                <a:ext cx="696" cy="1524"/>
              </a:xfrm>
              <a:custGeom>
                <a:avLst/>
                <a:gdLst>
                  <a:gd name="T0" fmla="*/ 0 w 776"/>
                  <a:gd name="T1" fmla="*/ 11 h 2368"/>
                  <a:gd name="T2" fmla="*/ 155 w 776"/>
                  <a:gd name="T3" fmla="*/ 3 h 2368"/>
                  <a:gd name="T4" fmla="*/ 62 w 776"/>
                  <a:gd name="T5" fmla="*/ 27 h 2368"/>
                  <a:gd name="T6" fmla="*/ 217 w 776"/>
                  <a:gd name="T7" fmla="*/ 27 h 2368"/>
                  <a:gd name="T8" fmla="*/ 124 w 776"/>
                  <a:gd name="T9" fmla="*/ 52 h 2368"/>
                  <a:gd name="T10" fmla="*/ 248 w 776"/>
                  <a:gd name="T11" fmla="*/ 60 h 2368"/>
                  <a:gd name="T12" fmla="*/ 186 w 776"/>
                  <a:gd name="T13" fmla="*/ 77 h 2368"/>
                  <a:gd name="T14" fmla="*/ 311 w 776"/>
                  <a:gd name="T15" fmla="*/ 85 h 2368"/>
                  <a:gd name="T16" fmla="*/ 248 w 776"/>
                  <a:gd name="T17" fmla="*/ 102 h 2368"/>
                  <a:gd name="T18" fmla="*/ 342 w 776"/>
                  <a:gd name="T19" fmla="*/ 110 h 2368"/>
                  <a:gd name="T20" fmla="*/ 311 w 776"/>
                  <a:gd name="T21" fmla="*/ 126 h 2368"/>
                  <a:gd name="T22" fmla="*/ 373 w 776"/>
                  <a:gd name="T23" fmla="*/ 142 h 2368"/>
                  <a:gd name="T24" fmla="*/ 373 w 776"/>
                  <a:gd name="T25" fmla="*/ 159 h 2368"/>
                  <a:gd name="T26" fmla="*/ 435 w 776"/>
                  <a:gd name="T27" fmla="*/ 184 h 2368"/>
                  <a:gd name="T28" fmla="*/ 404 w 776"/>
                  <a:gd name="T29" fmla="*/ 209 h 2368"/>
                  <a:gd name="T30" fmla="*/ 465 w 776"/>
                  <a:gd name="T31" fmla="*/ 225 h 2368"/>
                  <a:gd name="T32" fmla="*/ 435 w 776"/>
                  <a:gd name="T33" fmla="*/ 250 h 2368"/>
                  <a:gd name="T34" fmla="*/ 465 w 776"/>
                  <a:gd name="T35" fmla="*/ 275 h 2368"/>
                  <a:gd name="T36" fmla="*/ 435 w 776"/>
                  <a:gd name="T37" fmla="*/ 291 h 2368"/>
                  <a:gd name="T38" fmla="*/ 497 w 776"/>
                  <a:gd name="T39" fmla="*/ 315 h 2368"/>
                  <a:gd name="T40" fmla="*/ 465 w 776"/>
                  <a:gd name="T41" fmla="*/ 340 h 2368"/>
                  <a:gd name="T42" fmla="*/ 497 w 776"/>
                  <a:gd name="T43" fmla="*/ 373 h 2368"/>
                  <a:gd name="T44" fmla="*/ 465 w 776"/>
                  <a:gd name="T45" fmla="*/ 382 h 2368"/>
                  <a:gd name="T46" fmla="*/ 497 w 776"/>
                  <a:gd name="T47" fmla="*/ 40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8" name="Freeform 136"/>
              <p:cNvSpPr>
                <a:spLocks/>
              </p:cNvSpPr>
              <p:nvPr/>
            </p:nvSpPr>
            <p:spPr bwMode="hidden">
              <a:xfrm>
                <a:off x="4401" y="2280"/>
                <a:ext cx="1007" cy="1601"/>
              </a:xfrm>
              <a:custGeom>
                <a:avLst/>
                <a:gdLst>
                  <a:gd name="T0" fmla="*/ 0 w 776"/>
                  <a:gd name="T1" fmla="*/ 14 h 2368"/>
                  <a:gd name="T2" fmla="*/ 680 w 776"/>
                  <a:gd name="T3" fmla="*/ 3 h 2368"/>
                  <a:gd name="T4" fmla="*/ 273 w 776"/>
                  <a:gd name="T5" fmla="*/ 33 h 2368"/>
                  <a:gd name="T6" fmla="*/ 952 w 776"/>
                  <a:gd name="T7" fmla="*/ 33 h 2368"/>
                  <a:gd name="T8" fmla="*/ 544 w 776"/>
                  <a:gd name="T9" fmla="*/ 64 h 2368"/>
                  <a:gd name="T10" fmla="*/ 1087 w 776"/>
                  <a:gd name="T11" fmla="*/ 74 h 2368"/>
                  <a:gd name="T12" fmla="*/ 816 w 776"/>
                  <a:gd name="T13" fmla="*/ 94 h 2368"/>
                  <a:gd name="T14" fmla="*/ 1361 w 776"/>
                  <a:gd name="T15" fmla="*/ 103 h 2368"/>
                  <a:gd name="T16" fmla="*/ 1087 w 776"/>
                  <a:gd name="T17" fmla="*/ 124 h 2368"/>
                  <a:gd name="T18" fmla="*/ 1498 w 776"/>
                  <a:gd name="T19" fmla="*/ 134 h 2368"/>
                  <a:gd name="T20" fmla="*/ 1361 w 776"/>
                  <a:gd name="T21" fmla="*/ 154 h 2368"/>
                  <a:gd name="T22" fmla="*/ 1631 w 776"/>
                  <a:gd name="T23" fmla="*/ 174 h 2368"/>
                  <a:gd name="T24" fmla="*/ 1631 w 776"/>
                  <a:gd name="T25" fmla="*/ 194 h 2368"/>
                  <a:gd name="T26" fmla="*/ 1906 w 776"/>
                  <a:gd name="T27" fmla="*/ 224 h 2368"/>
                  <a:gd name="T28" fmla="*/ 1770 w 776"/>
                  <a:gd name="T29" fmla="*/ 254 h 2368"/>
                  <a:gd name="T30" fmla="*/ 2041 w 776"/>
                  <a:gd name="T31" fmla="*/ 274 h 2368"/>
                  <a:gd name="T32" fmla="*/ 1906 w 776"/>
                  <a:gd name="T33" fmla="*/ 304 h 2368"/>
                  <a:gd name="T34" fmla="*/ 2041 w 776"/>
                  <a:gd name="T35" fmla="*/ 335 h 2368"/>
                  <a:gd name="T36" fmla="*/ 1906 w 776"/>
                  <a:gd name="T37" fmla="*/ 354 h 2368"/>
                  <a:gd name="T38" fmla="*/ 2179 w 776"/>
                  <a:gd name="T39" fmla="*/ 385 h 2368"/>
                  <a:gd name="T40" fmla="*/ 2041 w 776"/>
                  <a:gd name="T41" fmla="*/ 414 h 2368"/>
                  <a:gd name="T42" fmla="*/ 2179 w 776"/>
                  <a:gd name="T43" fmla="*/ 455 h 2368"/>
                  <a:gd name="T44" fmla="*/ 2041 w 776"/>
                  <a:gd name="T45" fmla="*/ 465 h 2368"/>
                  <a:gd name="T46" fmla="*/ 2179 w 776"/>
                  <a:gd name="T47" fmla="*/ 49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9" name="Freeform 137"/>
              <p:cNvSpPr>
                <a:spLocks/>
              </p:cNvSpPr>
              <p:nvPr/>
            </p:nvSpPr>
            <p:spPr bwMode="hidden">
              <a:xfrm>
                <a:off x="3878" y="1470"/>
                <a:ext cx="1518" cy="1067"/>
              </a:xfrm>
              <a:custGeom>
                <a:avLst/>
                <a:gdLst>
                  <a:gd name="T0" fmla="*/ 0 w 776"/>
                  <a:gd name="T1" fmla="*/ 3 h 2368"/>
                  <a:gd name="T2" fmla="*/ 3509 w 776"/>
                  <a:gd name="T3" fmla="*/ 0 h 2368"/>
                  <a:gd name="T4" fmla="*/ 1408 w 776"/>
                  <a:gd name="T5" fmla="*/ 6 h 2368"/>
                  <a:gd name="T6" fmla="*/ 4918 w 776"/>
                  <a:gd name="T7" fmla="*/ 6 h 2368"/>
                  <a:gd name="T8" fmla="*/ 2817 w 776"/>
                  <a:gd name="T9" fmla="*/ 13 h 2368"/>
                  <a:gd name="T10" fmla="*/ 5622 w 776"/>
                  <a:gd name="T11" fmla="*/ 14 h 2368"/>
                  <a:gd name="T12" fmla="*/ 4214 w 776"/>
                  <a:gd name="T13" fmla="*/ 18 h 2368"/>
                  <a:gd name="T14" fmla="*/ 7031 w 776"/>
                  <a:gd name="T15" fmla="*/ 20 h 2368"/>
                  <a:gd name="T16" fmla="*/ 5622 w 776"/>
                  <a:gd name="T17" fmla="*/ 24 h 2368"/>
                  <a:gd name="T18" fmla="*/ 7733 w 776"/>
                  <a:gd name="T19" fmla="*/ 27 h 2368"/>
                  <a:gd name="T20" fmla="*/ 7031 w 776"/>
                  <a:gd name="T21" fmla="*/ 31 h 2368"/>
                  <a:gd name="T22" fmla="*/ 8437 w 776"/>
                  <a:gd name="T23" fmla="*/ 34 h 2368"/>
                  <a:gd name="T24" fmla="*/ 8437 w 776"/>
                  <a:gd name="T25" fmla="*/ 38 h 2368"/>
                  <a:gd name="T26" fmla="*/ 9842 w 776"/>
                  <a:gd name="T27" fmla="*/ 44 h 2368"/>
                  <a:gd name="T28" fmla="*/ 9141 w 776"/>
                  <a:gd name="T29" fmla="*/ 50 h 2368"/>
                  <a:gd name="T30" fmla="*/ 10538 w 776"/>
                  <a:gd name="T31" fmla="*/ 54 h 2368"/>
                  <a:gd name="T32" fmla="*/ 9842 w 776"/>
                  <a:gd name="T33" fmla="*/ 60 h 2368"/>
                  <a:gd name="T34" fmla="*/ 10538 w 776"/>
                  <a:gd name="T35" fmla="*/ 66 h 2368"/>
                  <a:gd name="T36" fmla="*/ 9842 w 776"/>
                  <a:gd name="T37" fmla="*/ 70 h 2368"/>
                  <a:gd name="T38" fmla="*/ 11242 w 776"/>
                  <a:gd name="T39" fmla="*/ 76 h 2368"/>
                  <a:gd name="T40" fmla="*/ 10538 w 776"/>
                  <a:gd name="T41" fmla="*/ 82 h 2368"/>
                  <a:gd name="T42" fmla="*/ 11242 w 776"/>
                  <a:gd name="T43" fmla="*/ 90 h 2368"/>
                  <a:gd name="T44" fmla="*/ 10538 w 776"/>
                  <a:gd name="T45" fmla="*/ 91 h 2368"/>
                  <a:gd name="T46" fmla="*/ 11242 w 776"/>
                  <a:gd name="T47" fmla="*/ 9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20" name="Freeform 138"/>
              <p:cNvSpPr>
                <a:spLocks/>
              </p:cNvSpPr>
              <p:nvPr/>
            </p:nvSpPr>
            <p:spPr bwMode="hidden">
              <a:xfrm>
                <a:off x="3934" y="337"/>
                <a:ext cx="663" cy="1434"/>
              </a:xfrm>
              <a:custGeom>
                <a:avLst/>
                <a:gdLst>
                  <a:gd name="T0" fmla="*/ 0 w 776"/>
                  <a:gd name="T1" fmla="*/ 9 h 2368"/>
                  <a:gd name="T2" fmla="*/ 128 w 776"/>
                  <a:gd name="T3" fmla="*/ 2 h 2368"/>
                  <a:gd name="T4" fmla="*/ 51 w 776"/>
                  <a:gd name="T5" fmla="*/ 22 h 2368"/>
                  <a:gd name="T6" fmla="*/ 179 w 776"/>
                  <a:gd name="T7" fmla="*/ 22 h 2368"/>
                  <a:gd name="T8" fmla="*/ 103 w 776"/>
                  <a:gd name="T9" fmla="*/ 41 h 2368"/>
                  <a:gd name="T10" fmla="*/ 204 w 776"/>
                  <a:gd name="T11" fmla="*/ 47 h 2368"/>
                  <a:gd name="T12" fmla="*/ 153 w 776"/>
                  <a:gd name="T13" fmla="*/ 60 h 2368"/>
                  <a:gd name="T14" fmla="*/ 255 w 776"/>
                  <a:gd name="T15" fmla="*/ 67 h 2368"/>
                  <a:gd name="T16" fmla="*/ 204 w 776"/>
                  <a:gd name="T17" fmla="*/ 79 h 2368"/>
                  <a:gd name="T18" fmla="*/ 281 w 776"/>
                  <a:gd name="T19" fmla="*/ 86 h 2368"/>
                  <a:gd name="T20" fmla="*/ 255 w 776"/>
                  <a:gd name="T21" fmla="*/ 99 h 2368"/>
                  <a:gd name="T22" fmla="*/ 307 w 776"/>
                  <a:gd name="T23" fmla="*/ 112 h 2368"/>
                  <a:gd name="T24" fmla="*/ 307 w 776"/>
                  <a:gd name="T25" fmla="*/ 125 h 2368"/>
                  <a:gd name="T26" fmla="*/ 358 w 776"/>
                  <a:gd name="T27" fmla="*/ 144 h 2368"/>
                  <a:gd name="T28" fmla="*/ 332 w 776"/>
                  <a:gd name="T29" fmla="*/ 164 h 2368"/>
                  <a:gd name="T30" fmla="*/ 384 w 776"/>
                  <a:gd name="T31" fmla="*/ 176 h 2368"/>
                  <a:gd name="T32" fmla="*/ 358 w 776"/>
                  <a:gd name="T33" fmla="*/ 196 h 2368"/>
                  <a:gd name="T34" fmla="*/ 384 w 776"/>
                  <a:gd name="T35" fmla="*/ 215 h 2368"/>
                  <a:gd name="T36" fmla="*/ 358 w 776"/>
                  <a:gd name="T37" fmla="*/ 228 h 2368"/>
                  <a:gd name="T38" fmla="*/ 408 w 776"/>
                  <a:gd name="T39" fmla="*/ 248 h 2368"/>
                  <a:gd name="T40" fmla="*/ 384 w 776"/>
                  <a:gd name="T41" fmla="*/ 266 h 2368"/>
                  <a:gd name="T42" fmla="*/ 408 w 776"/>
                  <a:gd name="T43" fmla="*/ 292 h 2368"/>
                  <a:gd name="T44" fmla="*/ 384 w 776"/>
                  <a:gd name="T45" fmla="*/ 299 h 2368"/>
                  <a:gd name="T46" fmla="*/ 408 w 776"/>
                  <a:gd name="T47" fmla="*/ 319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21" name="Freeform 139"/>
              <p:cNvSpPr>
                <a:spLocks/>
              </p:cNvSpPr>
              <p:nvPr/>
            </p:nvSpPr>
            <p:spPr bwMode="hidden">
              <a:xfrm rot="1346631" flipH="1">
                <a:off x="1702" y="1506"/>
                <a:ext cx="442" cy="837"/>
              </a:xfrm>
              <a:custGeom>
                <a:avLst/>
                <a:gdLst>
                  <a:gd name="T0" fmla="*/ 0 w 776"/>
                  <a:gd name="T1" fmla="*/ 1 h 2368"/>
                  <a:gd name="T2" fmla="*/ 25 w 776"/>
                  <a:gd name="T3" fmla="*/ 0 h 2368"/>
                  <a:gd name="T4" fmla="*/ 10 w 776"/>
                  <a:gd name="T5" fmla="*/ 2 h 2368"/>
                  <a:gd name="T6" fmla="*/ 35 w 776"/>
                  <a:gd name="T7" fmla="*/ 2 h 2368"/>
                  <a:gd name="T8" fmla="*/ 20 w 776"/>
                  <a:gd name="T9" fmla="*/ 5 h 2368"/>
                  <a:gd name="T10" fmla="*/ 40 w 776"/>
                  <a:gd name="T11" fmla="*/ 6 h 2368"/>
                  <a:gd name="T12" fmla="*/ 30 w 776"/>
                  <a:gd name="T13" fmla="*/ 7 h 2368"/>
                  <a:gd name="T14" fmla="*/ 50 w 776"/>
                  <a:gd name="T15" fmla="*/ 8 h 2368"/>
                  <a:gd name="T16" fmla="*/ 40 w 776"/>
                  <a:gd name="T17" fmla="*/ 9 h 2368"/>
                  <a:gd name="T18" fmla="*/ 55 w 776"/>
                  <a:gd name="T19" fmla="*/ 10 h 2368"/>
                  <a:gd name="T20" fmla="*/ 50 w 776"/>
                  <a:gd name="T21" fmla="*/ 12 h 2368"/>
                  <a:gd name="T22" fmla="*/ 61 w 776"/>
                  <a:gd name="T23" fmla="*/ 13 h 2368"/>
                  <a:gd name="T24" fmla="*/ 61 w 776"/>
                  <a:gd name="T25" fmla="*/ 14 h 2368"/>
                  <a:gd name="T26" fmla="*/ 71 w 776"/>
                  <a:gd name="T27" fmla="*/ 17 h 2368"/>
                  <a:gd name="T28" fmla="*/ 66 w 776"/>
                  <a:gd name="T29" fmla="*/ 19 h 2368"/>
                  <a:gd name="T30" fmla="*/ 76 w 776"/>
                  <a:gd name="T31" fmla="*/ 21 h 2368"/>
                  <a:gd name="T32" fmla="*/ 71 w 776"/>
                  <a:gd name="T33" fmla="*/ 23 h 2368"/>
                  <a:gd name="T34" fmla="*/ 76 w 776"/>
                  <a:gd name="T35" fmla="*/ 25 h 2368"/>
                  <a:gd name="T36" fmla="*/ 71 w 776"/>
                  <a:gd name="T37" fmla="*/ 27 h 2368"/>
                  <a:gd name="T38" fmla="*/ 81 w 776"/>
                  <a:gd name="T39" fmla="*/ 29 h 2368"/>
                  <a:gd name="T40" fmla="*/ 76 w 776"/>
                  <a:gd name="T41" fmla="*/ 31 h 2368"/>
                  <a:gd name="T42" fmla="*/ 81 w 776"/>
                  <a:gd name="T43" fmla="*/ 34 h 2368"/>
                  <a:gd name="T44" fmla="*/ 76 w 776"/>
                  <a:gd name="T45" fmla="*/ 35 h 2368"/>
                  <a:gd name="T46" fmla="*/ 81 w 776"/>
                  <a:gd name="T47" fmla="*/ 37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sp>
        <p:nvSpPr>
          <p:cNvPr id="3217" name="Rectangle 145"/>
          <p:cNvSpPr>
            <a:spLocks noGrp="1" noChangeArrowheads="1"/>
          </p:cNvSpPr>
          <p:nvPr>
            <p:ph type="ctrTitle" sz="quarter"/>
          </p:nvPr>
        </p:nvSpPr>
        <p:spPr>
          <a:xfrm>
            <a:off x="685800" y="1827228"/>
            <a:ext cx="7772400" cy="1627187"/>
          </a:xfrm>
        </p:spPr>
        <p:txBody>
          <a:bodyPr/>
          <a:lstStyle>
            <a:lvl1pPr>
              <a:defRPr/>
            </a:lvl1pPr>
          </a:lstStyle>
          <a:p>
            <a:pPr lvl="0"/>
            <a:r>
              <a:rPr lang="en-US" noProof="0"/>
              <a:t>Click to edit Master title style</a:t>
            </a:r>
          </a:p>
        </p:txBody>
      </p:sp>
      <p:sp>
        <p:nvSpPr>
          <p:cNvPr id="3218" name="Rectangle 14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137" name="Rectangle 147"/>
          <p:cNvSpPr>
            <a:spLocks noGrp="1" noChangeArrowheads="1"/>
          </p:cNvSpPr>
          <p:nvPr>
            <p:ph type="dt" sz="quarter" idx="10"/>
          </p:nvPr>
        </p:nvSpPr>
        <p:spPr/>
        <p:txBody>
          <a:bodyPr/>
          <a:lstStyle>
            <a:lvl1pPr>
              <a:defRPr/>
            </a:lvl1pPr>
          </a:lstStyle>
          <a:p>
            <a:pPr>
              <a:defRPr/>
            </a:pPr>
            <a:endParaRPr lang="en-US">
              <a:solidFill>
                <a:srgbClr val="FFCC00"/>
              </a:solidFill>
            </a:endParaRPr>
          </a:p>
        </p:txBody>
      </p:sp>
      <p:sp>
        <p:nvSpPr>
          <p:cNvPr id="138" name="Rectangle 148"/>
          <p:cNvSpPr>
            <a:spLocks noGrp="1" noChangeArrowheads="1"/>
          </p:cNvSpPr>
          <p:nvPr>
            <p:ph type="ftr" sz="quarter" idx="11"/>
          </p:nvPr>
        </p:nvSpPr>
        <p:spPr/>
        <p:txBody>
          <a:bodyPr/>
          <a:lstStyle>
            <a:lvl1pPr>
              <a:defRPr/>
            </a:lvl1pPr>
          </a:lstStyle>
          <a:p>
            <a:pPr>
              <a:defRPr/>
            </a:pPr>
            <a:endParaRPr lang="en-US">
              <a:solidFill>
                <a:srgbClr val="FFCC00"/>
              </a:solidFill>
            </a:endParaRPr>
          </a:p>
        </p:txBody>
      </p:sp>
      <p:sp>
        <p:nvSpPr>
          <p:cNvPr id="139" name="Rectangle 149"/>
          <p:cNvSpPr>
            <a:spLocks noGrp="1" noChangeArrowheads="1"/>
          </p:cNvSpPr>
          <p:nvPr>
            <p:ph type="sldNum" sz="quarter" idx="12"/>
          </p:nvPr>
        </p:nvSpPr>
        <p:spPr/>
        <p:txBody>
          <a:bodyPr/>
          <a:lstStyle>
            <a:lvl1pPr>
              <a:defRPr/>
            </a:lvl1pPr>
          </a:lstStyle>
          <a:p>
            <a:pPr>
              <a:defRPr/>
            </a:pPr>
            <a:fld id="{9BC8FE9C-AAD3-448B-941C-7028707E04A7}"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362709499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14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146"/>
          <p:cNvSpPr>
            <a:spLocks noGrp="1" noChangeArrowheads="1"/>
          </p:cNvSpPr>
          <p:nvPr>
            <p:ph type="sldNum" sz="quarter" idx="12"/>
          </p:nvPr>
        </p:nvSpPr>
        <p:spPr>
          <a:ln/>
        </p:spPr>
        <p:txBody>
          <a:bodyPr/>
          <a:lstStyle>
            <a:lvl1pPr>
              <a:defRPr/>
            </a:lvl1pPr>
          </a:lstStyle>
          <a:p>
            <a:pPr>
              <a:defRPr/>
            </a:pPr>
            <a:fld id="{21F9FE04-86E2-4221-BE1A-B37726308680}"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86551017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14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14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146"/>
          <p:cNvSpPr>
            <a:spLocks noGrp="1" noChangeArrowheads="1"/>
          </p:cNvSpPr>
          <p:nvPr>
            <p:ph type="sldNum" sz="quarter" idx="12"/>
          </p:nvPr>
        </p:nvSpPr>
        <p:spPr>
          <a:ln/>
        </p:spPr>
        <p:txBody>
          <a:bodyPr/>
          <a:lstStyle>
            <a:lvl1pPr>
              <a:defRPr/>
            </a:lvl1pPr>
          </a:lstStyle>
          <a:p>
            <a:pPr>
              <a:defRPr/>
            </a:pPr>
            <a:fld id="{8B4B53F1-725C-4CC9-BAB2-285D03EC45D3}"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1693500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62840B17-5873-48C7-A2D8-A215AF83CCAE}" type="slidenum">
              <a:rPr lang="en-US"/>
              <a:pPr>
                <a:defRPr/>
              </a:pPr>
              <a:t>‹#›</a:t>
            </a:fld>
            <a:endParaRPr lang="en-US"/>
          </a:p>
        </p:txBody>
      </p:sp>
    </p:spTree>
    <p:extLst>
      <p:ext uri="{BB962C8B-B14F-4D97-AF65-F5344CB8AC3E}">
        <p14:creationId xmlns:p14="http://schemas.microsoft.com/office/powerpoint/2010/main" val="426885536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4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6" name="Rectangle 14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7" name="Rectangle 146"/>
          <p:cNvSpPr>
            <a:spLocks noGrp="1" noChangeArrowheads="1"/>
          </p:cNvSpPr>
          <p:nvPr>
            <p:ph type="sldNum" sz="quarter" idx="12"/>
          </p:nvPr>
        </p:nvSpPr>
        <p:spPr>
          <a:ln/>
        </p:spPr>
        <p:txBody>
          <a:bodyPr/>
          <a:lstStyle>
            <a:lvl1pPr>
              <a:defRPr/>
            </a:lvl1pPr>
          </a:lstStyle>
          <a:p>
            <a:pPr>
              <a:defRPr/>
            </a:pPr>
            <a:fld id="{1B5D23A4-30E6-4D3F-860B-5197AD937BAE}"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320684892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6"/>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4" y="1535116"/>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4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8" name="Rectangle 14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9" name="Rectangle 146"/>
          <p:cNvSpPr>
            <a:spLocks noGrp="1" noChangeArrowheads="1"/>
          </p:cNvSpPr>
          <p:nvPr>
            <p:ph type="sldNum" sz="quarter" idx="12"/>
          </p:nvPr>
        </p:nvSpPr>
        <p:spPr>
          <a:ln/>
        </p:spPr>
        <p:txBody>
          <a:bodyPr/>
          <a:lstStyle>
            <a:lvl1pPr>
              <a:defRPr/>
            </a:lvl1pPr>
          </a:lstStyle>
          <a:p>
            <a:pPr>
              <a:defRPr/>
            </a:pPr>
            <a:fld id="{E804AFA9-FF5C-432A-9142-C1D95C350C46}"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263226909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4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4" name="Rectangle 14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5" name="Rectangle 146"/>
          <p:cNvSpPr>
            <a:spLocks noGrp="1" noChangeArrowheads="1"/>
          </p:cNvSpPr>
          <p:nvPr>
            <p:ph type="sldNum" sz="quarter" idx="12"/>
          </p:nvPr>
        </p:nvSpPr>
        <p:spPr>
          <a:ln/>
        </p:spPr>
        <p:txBody>
          <a:bodyPr/>
          <a:lstStyle>
            <a:lvl1pPr>
              <a:defRPr/>
            </a:lvl1pPr>
          </a:lstStyle>
          <a:p>
            <a:pPr>
              <a:defRPr/>
            </a:pPr>
            <a:fld id="{AA26303A-8CD6-494A-9912-C17E32CE8729}"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291637779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3" name="Rectangle 14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4" name="Rectangle 146"/>
          <p:cNvSpPr>
            <a:spLocks noGrp="1" noChangeArrowheads="1"/>
          </p:cNvSpPr>
          <p:nvPr>
            <p:ph type="sldNum" sz="quarter" idx="12"/>
          </p:nvPr>
        </p:nvSpPr>
        <p:spPr>
          <a:ln/>
        </p:spPr>
        <p:txBody>
          <a:bodyPr/>
          <a:lstStyle>
            <a:lvl1pPr>
              <a:defRPr/>
            </a:lvl1pPr>
          </a:lstStyle>
          <a:p>
            <a:pPr>
              <a:defRPr/>
            </a:pPr>
            <a:fld id="{A26F637F-C7BA-40EA-B79C-F1BBC9DB438B}"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290355182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14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6" name="Rectangle 14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7" name="Rectangle 146"/>
          <p:cNvSpPr>
            <a:spLocks noGrp="1" noChangeArrowheads="1"/>
          </p:cNvSpPr>
          <p:nvPr>
            <p:ph type="sldNum" sz="quarter" idx="12"/>
          </p:nvPr>
        </p:nvSpPr>
        <p:spPr>
          <a:ln/>
        </p:spPr>
        <p:txBody>
          <a:bodyPr/>
          <a:lstStyle>
            <a:lvl1pPr>
              <a:defRPr/>
            </a:lvl1pPr>
          </a:lstStyle>
          <a:p>
            <a:pPr>
              <a:defRPr/>
            </a:pPr>
            <a:fld id="{15020E0E-BC20-4E8D-9FE9-43E47EE21219}"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43920800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14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6" name="Rectangle 14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7" name="Rectangle 146"/>
          <p:cNvSpPr>
            <a:spLocks noGrp="1" noChangeArrowheads="1"/>
          </p:cNvSpPr>
          <p:nvPr>
            <p:ph type="sldNum" sz="quarter" idx="12"/>
          </p:nvPr>
        </p:nvSpPr>
        <p:spPr>
          <a:ln/>
        </p:spPr>
        <p:txBody>
          <a:bodyPr/>
          <a:lstStyle>
            <a:lvl1pPr>
              <a:defRPr/>
            </a:lvl1pPr>
          </a:lstStyle>
          <a:p>
            <a:pPr>
              <a:defRPr/>
            </a:pPr>
            <a:fld id="{EA3BA3CE-1F96-43DA-92B8-ADD287187A9B}"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231075176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14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146"/>
          <p:cNvSpPr>
            <a:spLocks noGrp="1" noChangeArrowheads="1"/>
          </p:cNvSpPr>
          <p:nvPr>
            <p:ph type="sldNum" sz="quarter" idx="12"/>
          </p:nvPr>
        </p:nvSpPr>
        <p:spPr>
          <a:ln/>
        </p:spPr>
        <p:txBody>
          <a:bodyPr/>
          <a:lstStyle>
            <a:lvl1pPr>
              <a:defRPr/>
            </a:lvl1pPr>
          </a:lstStyle>
          <a:p>
            <a:pPr>
              <a:defRPr/>
            </a:pPr>
            <a:fld id="{2BE0A04B-F348-49E0-8C9D-E41C4400CED3}"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41231261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8"/>
            <a:ext cx="1943100" cy="5794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1628"/>
            <a:ext cx="5676900" cy="5794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14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146"/>
          <p:cNvSpPr>
            <a:spLocks noGrp="1" noChangeArrowheads="1"/>
          </p:cNvSpPr>
          <p:nvPr>
            <p:ph type="sldNum" sz="quarter" idx="12"/>
          </p:nvPr>
        </p:nvSpPr>
        <p:spPr>
          <a:ln/>
        </p:spPr>
        <p:txBody>
          <a:bodyPr/>
          <a:lstStyle>
            <a:lvl1pPr>
              <a:defRPr/>
            </a:lvl1pPr>
          </a:lstStyle>
          <a:p>
            <a:pPr>
              <a:defRPr/>
            </a:pPr>
            <a:fld id="{B2D46060-C61A-4CFF-B8A1-A093499AEE1F}"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335394635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01629"/>
            <a:ext cx="7772400" cy="1462088"/>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4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6" name="Rectangle 14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7" name="Rectangle 146"/>
          <p:cNvSpPr>
            <a:spLocks noGrp="1" noChangeArrowheads="1"/>
          </p:cNvSpPr>
          <p:nvPr>
            <p:ph type="sldNum" sz="quarter" idx="12"/>
          </p:nvPr>
        </p:nvSpPr>
        <p:spPr>
          <a:ln/>
        </p:spPr>
        <p:txBody>
          <a:bodyPr/>
          <a:lstStyle>
            <a:lvl1pPr>
              <a:defRPr/>
            </a:lvl1pPr>
          </a:lstStyle>
          <a:p>
            <a:pPr>
              <a:defRPr/>
            </a:pPr>
            <a:fld id="{A71AC49D-84EA-43A9-A490-C46ECDCE1872}"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173052367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D875D9D6-06DF-47DC-9079-92AF0ABD12A4}"/>
              </a:ext>
            </a:extLst>
          </p:cNvPr>
          <p:cNvGrpSpPr>
            <a:grpSpLocks/>
          </p:cNvGrpSpPr>
          <p:nvPr/>
        </p:nvGrpSpPr>
        <p:grpSpPr bwMode="auto">
          <a:xfrm>
            <a:off x="7419976" y="0"/>
            <a:ext cx="1730375" cy="6858000"/>
            <a:chOff x="4667" y="0"/>
            <a:chExt cx="1090" cy="4320"/>
          </a:xfrm>
        </p:grpSpPr>
        <p:sp>
          <p:nvSpPr>
            <p:cNvPr id="5" name="Rectangle 3">
              <a:extLst>
                <a:ext uri="{FF2B5EF4-FFF2-40B4-BE49-F238E27FC236}">
                  <a16:creationId xmlns:a16="http://schemas.microsoft.com/office/drawing/2014/main" id="{642BF4EC-D3A2-4CA9-8F26-6763AC171F5B}"/>
                </a:ext>
              </a:extLst>
            </p:cNvPr>
            <p:cNvSpPr>
              <a:spLocks noChangeArrowheads="1"/>
            </p:cNvSpPr>
            <p:nvPr/>
          </p:nvSpPr>
          <p:spPr bwMode="auto">
            <a:xfrm>
              <a:off x="4973" y="0"/>
              <a:ext cx="783" cy="2089"/>
            </a:xfrm>
            <a:prstGeom prst="rect">
              <a:avLst/>
            </a:prstGeom>
            <a:gradFill rotWithShape="0">
              <a:gsLst>
                <a:gs pos="0">
                  <a:schemeClr val="accent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3128E2"/>
                  </a:solidFill>
                  <a:latin typeface="Times New Roman" pitchFamily="18" charset="0"/>
                </a:defRPr>
              </a:lvl1pPr>
              <a:lvl2pPr marL="742950" indent="-285750" eaLnBrk="0" hangingPunct="0">
                <a:defRPr sz="2400">
                  <a:solidFill>
                    <a:srgbClr val="3128E2"/>
                  </a:solidFill>
                  <a:latin typeface="Times New Roman" pitchFamily="18" charset="0"/>
                </a:defRPr>
              </a:lvl2pPr>
              <a:lvl3pPr marL="1143000" indent="-228600" eaLnBrk="0" hangingPunct="0">
                <a:defRPr sz="2400">
                  <a:solidFill>
                    <a:srgbClr val="3128E2"/>
                  </a:solidFill>
                  <a:latin typeface="Times New Roman" pitchFamily="18" charset="0"/>
                </a:defRPr>
              </a:lvl3pPr>
              <a:lvl4pPr marL="1600200" indent="-228600" eaLnBrk="0" hangingPunct="0">
                <a:defRPr sz="2400">
                  <a:solidFill>
                    <a:srgbClr val="3128E2"/>
                  </a:solidFill>
                  <a:latin typeface="Times New Roman" pitchFamily="18" charset="0"/>
                </a:defRPr>
              </a:lvl4pPr>
              <a:lvl5pPr marL="2057400" indent="-228600" eaLnBrk="0" hangingPunct="0">
                <a:defRPr sz="2400">
                  <a:solidFill>
                    <a:srgbClr val="3128E2"/>
                  </a:solidFill>
                  <a:latin typeface="Times New Roman" pitchFamily="18" charset="0"/>
                </a:defRPr>
              </a:lvl5pPr>
              <a:lvl6pPr marL="2514600" indent="-228600" eaLnBrk="0" fontAlgn="base" hangingPunct="0">
                <a:spcBef>
                  <a:spcPct val="0"/>
                </a:spcBef>
                <a:spcAft>
                  <a:spcPct val="0"/>
                </a:spcAft>
                <a:defRPr sz="2400">
                  <a:solidFill>
                    <a:srgbClr val="3128E2"/>
                  </a:solidFill>
                  <a:latin typeface="Times New Roman" pitchFamily="18" charset="0"/>
                </a:defRPr>
              </a:lvl6pPr>
              <a:lvl7pPr marL="2971800" indent="-228600" eaLnBrk="0" fontAlgn="base" hangingPunct="0">
                <a:spcBef>
                  <a:spcPct val="0"/>
                </a:spcBef>
                <a:spcAft>
                  <a:spcPct val="0"/>
                </a:spcAft>
                <a:defRPr sz="2400">
                  <a:solidFill>
                    <a:srgbClr val="3128E2"/>
                  </a:solidFill>
                  <a:latin typeface="Times New Roman" pitchFamily="18" charset="0"/>
                </a:defRPr>
              </a:lvl7pPr>
              <a:lvl8pPr marL="3429000" indent="-228600" eaLnBrk="0" fontAlgn="base" hangingPunct="0">
                <a:spcBef>
                  <a:spcPct val="0"/>
                </a:spcBef>
                <a:spcAft>
                  <a:spcPct val="0"/>
                </a:spcAft>
                <a:defRPr sz="2400">
                  <a:solidFill>
                    <a:srgbClr val="3128E2"/>
                  </a:solidFill>
                  <a:latin typeface="Times New Roman" pitchFamily="18" charset="0"/>
                </a:defRPr>
              </a:lvl8pPr>
              <a:lvl9pPr marL="3886200" indent="-228600" eaLnBrk="0" fontAlgn="base" hangingPunct="0">
                <a:spcBef>
                  <a:spcPct val="0"/>
                </a:spcBef>
                <a:spcAft>
                  <a:spcPct val="0"/>
                </a:spcAft>
                <a:defRPr sz="2400">
                  <a:solidFill>
                    <a:srgbClr val="3128E2"/>
                  </a:solidFill>
                  <a:latin typeface="Times New Roman" pitchFamily="18" charset="0"/>
                </a:defRPr>
              </a:lvl9pPr>
            </a:lstStyle>
            <a:p>
              <a:pPr eaLnBrk="1" hangingPunct="1">
                <a:defRPr/>
              </a:pPr>
              <a:endParaRPr lang="en-US" altLang="en-US" sz="1800"/>
            </a:p>
          </p:txBody>
        </p:sp>
        <p:pic>
          <p:nvPicPr>
            <p:cNvPr id="6" name="Picture 4" descr="C:\abitbetter\MS-039\graphics\hokusai2.GIF">
              <a:extLst>
                <a:ext uri="{FF2B5EF4-FFF2-40B4-BE49-F238E27FC236}">
                  <a16:creationId xmlns:a16="http://schemas.microsoft.com/office/drawing/2014/main" id="{DB0B22E7-2DE9-4EF7-B386-13E1759788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3902" b="31862"/>
            <a:stretch>
              <a:fillRect/>
            </a:stretch>
          </p:blipFill>
          <p:spPr bwMode="auto">
            <a:xfrm>
              <a:off x="4667" y="293"/>
              <a:ext cx="1090" cy="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7" name="Rectangle 5"/>
          <p:cNvSpPr>
            <a:spLocks noGrp="1" noChangeArrowheads="1"/>
          </p:cNvSpPr>
          <p:nvPr>
            <p:ph type="ctrTitle" sz="quarter"/>
          </p:nvPr>
        </p:nvSpPr>
        <p:spPr>
          <a:xfrm>
            <a:off x="152400" y="990600"/>
            <a:ext cx="7543800" cy="1143000"/>
          </a:xfrm>
        </p:spPr>
        <p:txBody>
          <a:bodyPr/>
          <a:lstStyle>
            <a:lvl1pPr>
              <a:defRPr/>
            </a:lvl1pPr>
          </a:lstStyle>
          <a:p>
            <a:pPr lvl="0"/>
            <a:r>
              <a:rPr lang="en-US" noProof="0"/>
              <a:t>Click to edit Master title style</a:t>
            </a:r>
          </a:p>
        </p:txBody>
      </p:sp>
      <p:sp>
        <p:nvSpPr>
          <p:cNvPr id="3078"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7" name="Rectangle 7">
            <a:extLst>
              <a:ext uri="{FF2B5EF4-FFF2-40B4-BE49-F238E27FC236}">
                <a16:creationId xmlns:a16="http://schemas.microsoft.com/office/drawing/2014/main" id="{551A5A3E-39ED-4B07-AA26-1748D80FD1B9}"/>
              </a:ext>
            </a:extLst>
          </p:cNvPr>
          <p:cNvSpPr>
            <a:spLocks noGrp="1" noChangeArrowheads="1"/>
          </p:cNvSpPr>
          <p:nvPr>
            <p:ph type="dt" sz="quarter" idx="10"/>
          </p:nvPr>
        </p:nvSpPr>
        <p:spPr>
          <a:xfrm>
            <a:off x="304800" y="6248400"/>
            <a:ext cx="1752600" cy="457200"/>
          </a:xfrm>
        </p:spPr>
        <p:txBody>
          <a:bodyPr/>
          <a:lstStyle>
            <a:lvl1pPr>
              <a:defRPr/>
            </a:lvl1pPr>
          </a:lstStyle>
          <a:p>
            <a:pPr>
              <a:defRPr/>
            </a:pPr>
            <a:endParaRPr lang="en-US"/>
          </a:p>
        </p:txBody>
      </p:sp>
      <p:sp>
        <p:nvSpPr>
          <p:cNvPr id="8" name="Rectangle 8">
            <a:extLst>
              <a:ext uri="{FF2B5EF4-FFF2-40B4-BE49-F238E27FC236}">
                <a16:creationId xmlns:a16="http://schemas.microsoft.com/office/drawing/2014/main" id="{781EFE18-2D97-4A07-ACF2-30D2F4A40000}"/>
              </a:ext>
            </a:extLst>
          </p:cNvPr>
          <p:cNvSpPr>
            <a:spLocks noGrp="1" noChangeArrowheads="1"/>
          </p:cNvSpPr>
          <p:nvPr>
            <p:ph type="ftr" sz="quarter" idx="11"/>
          </p:nvPr>
        </p:nvSpPr>
        <p:spPr>
          <a:xfrm>
            <a:off x="2438400" y="6248400"/>
            <a:ext cx="3200400" cy="457200"/>
          </a:xfrm>
        </p:spPr>
        <p:txBody>
          <a:bodyPr/>
          <a:lstStyle>
            <a:lvl1pPr>
              <a:defRPr/>
            </a:lvl1pPr>
          </a:lstStyle>
          <a:p>
            <a:pPr>
              <a:defRPr/>
            </a:pPr>
            <a:endParaRPr lang="en-US"/>
          </a:p>
        </p:txBody>
      </p:sp>
      <p:sp>
        <p:nvSpPr>
          <p:cNvPr id="9" name="Rectangle 9">
            <a:extLst>
              <a:ext uri="{FF2B5EF4-FFF2-40B4-BE49-F238E27FC236}">
                <a16:creationId xmlns:a16="http://schemas.microsoft.com/office/drawing/2014/main" id="{97309730-78A0-487B-B83B-BCEF79233319}"/>
              </a:ext>
            </a:extLst>
          </p:cNvPr>
          <p:cNvSpPr>
            <a:spLocks noGrp="1" noChangeArrowheads="1"/>
          </p:cNvSpPr>
          <p:nvPr>
            <p:ph type="sldNum" sz="quarter" idx="12"/>
          </p:nvPr>
        </p:nvSpPr>
        <p:spPr>
          <a:xfrm>
            <a:off x="6019800" y="6248400"/>
            <a:ext cx="1600200" cy="457200"/>
          </a:xfrm>
        </p:spPr>
        <p:txBody>
          <a:bodyPr/>
          <a:lstStyle>
            <a:lvl1pPr>
              <a:defRPr/>
            </a:lvl1pPr>
          </a:lstStyle>
          <a:p>
            <a:pPr>
              <a:defRPr/>
            </a:pPr>
            <a:fld id="{458172D1-D99B-4FF6-8029-D456A576DDA6}" type="slidenum">
              <a:rPr lang="en-US" altLang="en-US"/>
              <a:pPr>
                <a:defRPr/>
              </a:pPr>
              <a:t>‹#›</a:t>
            </a:fld>
            <a:endParaRPr lang="en-US" altLang="en-US"/>
          </a:p>
        </p:txBody>
      </p:sp>
    </p:spTree>
    <p:extLst>
      <p:ext uri="{BB962C8B-B14F-4D97-AF65-F5344CB8AC3E}">
        <p14:creationId xmlns:p14="http://schemas.microsoft.com/office/powerpoint/2010/main" val="4016006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9BDBC21D-D8D1-4A6E-AB95-966DAE45DFE4}" type="slidenum">
              <a:rPr lang="en-US"/>
              <a:pPr>
                <a:defRPr/>
              </a:pPr>
              <a:t>‹#›</a:t>
            </a:fld>
            <a:endParaRPr lang="en-US"/>
          </a:p>
        </p:txBody>
      </p:sp>
    </p:spTree>
    <p:extLst>
      <p:ext uri="{BB962C8B-B14F-4D97-AF65-F5344CB8AC3E}">
        <p14:creationId xmlns:p14="http://schemas.microsoft.com/office/powerpoint/2010/main" val="379136557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770102CC-8E88-432C-93E6-37C269DD561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DBB616B5-EA0C-4254-9F3B-DB9F06B054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72F0EA24-BC29-463E-972D-218E843776D0}"/>
              </a:ext>
            </a:extLst>
          </p:cNvPr>
          <p:cNvSpPr>
            <a:spLocks noGrp="1" noChangeArrowheads="1"/>
          </p:cNvSpPr>
          <p:nvPr>
            <p:ph type="sldNum" sz="quarter" idx="12"/>
          </p:nvPr>
        </p:nvSpPr>
        <p:spPr>
          <a:ln/>
        </p:spPr>
        <p:txBody>
          <a:bodyPr/>
          <a:lstStyle>
            <a:lvl1pPr>
              <a:defRPr/>
            </a:lvl1pPr>
          </a:lstStyle>
          <a:p>
            <a:pPr>
              <a:defRPr/>
            </a:pPr>
            <a:fld id="{FC1458C4-BD77-4786-86B4-0F0471B8EBA0}" type="slidenum">
              <a:rPr lang="en-US" altLang="en-US"/>
              <a:pPr>
                <a:defRPr/>
              </a:pPr>
              <a:t>‹#›</a:t>
            </a:fld>
            <a:endParaRPr lang="en-US" altLang="en-US"/>
          </a:p>
        </p:txBody>
      </p:sp>
    </p:spTree>
    <p:extLst>
      <p:ext uri="{BB962C8B-B14F-4D97-AF65-F5344CB8AC3E}">
        <p14:creationId xmlns:p14="http://schemas.microsoft.com/office/powerpoint/2010/main" val="841865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12">
            <a:extLst>
              <a:ext uri="{FF2B5EF4-FFF2-40B4-BE49-F238E27FC236}">
                <a16:creationId xmlns:a16="http://schemas.microsoft.com/office/drawing/2014/main" id="{D5BBEE42-D91A-4B60-BC61-255879C7FD4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E238FB78-EDD5-43B1-AF6B-B369D4EBCE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6585A516-74B7-4444-A37B-888CC0F5A547}"/>
              </a:ext>
            </a:extLst>
          </p:cNvPr>
          <p:cNvSpPr>
            <a:spLocks noGrp="1" noChangeArrowheads="1"/>
          </p:cNvSpPr>
          <p:nvPr>
            <p:ph type="sldNum" sz="quarter" idx="12"/>
          </p:nvPr>
        </p:nvSpPr>
        <p:spPr>
          <a:ln/>
        </p:spPr>
        <p:txBody>
          <a:bodyPr/>
          <a:lstStyle>
            <a:lvl1pPr>
              <a:defRPr/>
            </a:lvl1pPr>
          </a:lstStyle>
          <a:p>
            <a:pPr>
              <a:defRPr/>
            </a:pPr>
            <a:fld id="{C91A1F67-93D0-4780-9829-2902DD8FB52A}" type="slidenum">
              <a:rPr lang="en-US" altLang="en-US"/>
              <a:pPr>
                <a:defRPr/>
              </a:pPr>
              <a:t>‹#›</a:t>
            </a:fld>
            <a:endParaRPr lang="en-US" altLang="en-US"/>
          </a:p>
        </p:txBody>
      </p:sp>
    </p:spTree>
    <p:extLst>
      <p:ext uri="{BB962C8B-B14F-4D97-AF65-F5344CB8AC3E}">
        <p14:creationId xmlns:p14="http://schemas.microsoft.com/office/powerpoint/2010/main" val="41744028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981200"/>
            <a:ext cx="36195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00500" y="1981200"/>
            <a:ext cx="36195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A79BD506-4F33-4654-A65E-BCE72D02B69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22C906D8-8034-458B-B7D1-2B43DCA8A9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
            <a:extLst>
              <a:ext uri="{FF2B5EF4-FFF2-40B4-BE49-F238E27FC236}">
                <a16:creationId xmlns:a16="http://schemas.microsoft.com/office/drawing/2014/main" id="{23D2E56F-90A7-4744-8202-78B4E1E720AF}"/>
              </a:ext>
            </a:extLst>
          </p:cNvPr>
          <p:cNvSpPr>
            <a:spLocks noGrp="1" noChangeArrowheads="1"/>
          </p:cNvSpPr>
          <p:nvPr>
            <p:ph type="sldNum" sz="quarter" idx="12"/>
          </p:nvPr>
        </p:nvSpPr>
        <p:spPr>
          <a:ln/>
        </p:spPr>
        <p:txBody>
          <a:bodyPr/>
          <a:lstStyle>
            <a:lvl1pPr>
              <a:defRPr/>
            </a:lvl1pPr>
          </a:lstStyle>
          <a:p>
            <a:pPr>
              <a:defRPr/>
            </a:pPr>
            <a:fld id="{CAA9E82D-32BD-4DA4-8DE2-CB44ACEDC08D}" type="slidenum">
              <a:rPr lang="en-US" altLang="en-US"/>
              <a:pPr>
                <a:defRPr/>
              </a:pPr>
              <a:t>‹#›</a:t>
            </a:fld>
            <a:endParaRPr lang="en-US" altLang="en-US"/>
          </a:p>
        </p:txBody>
      </p:sp>
    </p:spTree>
    <p:extLst>
      <p:ext uri="{BB962C8B-B14F-4D97-AF65-F5344CB8AC3E}">
        <p14:creationId xmlns:p14="http://schemas.microsoft.com/office/powerpoint/2010/main" val="425286732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a:extLst>
              <a:ext uri="{FF2B5EF4-FFF2-40B4-BE49-F238E27FC236}">
                <a16:creationId xmlns:a16="http://schemas.microsoft.com/office/drawing/2014/main" id="{673450F1-12E3-492A-ADC0-9238FD3FDEC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3">
            <a:extLst>
              <a:ext uri="{FF2B5EF4-FFF2-40B4-BE49-F238E27FC236}">
                <a16:creationId xmlns:a16="http://schemas.microsoft.com/office/drawing/2014/main" id="{915441E9-A710-4A7B-AD7A-DECA55FEF4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4">
            <a:extLst>
              <a:ext uri="{FF2B5EF4-FFF2-40B4-BE49-F238E27FC236}">
                <a16:creationId xmlns:a16="http://schemas.microsoft.com/office/drawing/2014/main" id="{37F3F0F4-F937-4465-BEE2-0BFABFDF6D58}"/>
              </a:ext>
            </a:extLst>
          </p:cNvPr>
          <p:cNvSpPr>
            <a:spLocks noGrp="1" noChangeArrowheads="1"/>
          </p:cNvSpPr>
          <p:nvPr>
            <p:ph type="sldNum" sz="quarter" idx="12"/>
          </p:nvPr>
        </p:nvSpPr>
        <p:spPr>
          <a:ln/>
        </p:spPr>
        <p:txBody>
          <a:bodyPr/>
          <a:lstStyle>
            <a:lvl1pPr>
              <a:defRPr/>
            </a:lvl1pPr>
          </a:lstStyle>
          <a:p>
            <a:pPr>
              <a:defRPr/>
            </a:pPr>
            <a:fld id="{F96E97F4-8ABE-4876-9C32-E20FF4F9D5D1}" type="slidenum">
              <a:rPr lang="en-US" altLang="en-US"/>
              <a:pPr>
                <a:defRPr/>
              </a:pPr>
              <a:t>‹#›</a:t>
            </a:fld>
            <a:endParaRPr lang="en-US" altLang="en-US"/>
          </a:p>
        </p:txBody>
      </p:sp>
    </p:spTree>
    <p:extLst>
      <p:ext uri="{BB962C8B-B14F-4D97-AF65-F5344CB8AC3E}">
        <p14:creationId xmlns:p14="http://schemas.microsoft.com/office/powerpoint/2010/main" val="120921394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a:extLst>
              <a:ext uri="{FF2B5EF4-FFF2-40B4-BE49-F238E27FC236}">
                <a16:creationId xmlns:a16="http://schemas.microsoft.com/office/drawing/2014/main" id="{FAAF4D89-4814-4688-9DBD-BE4AACBC7DB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3">
            <a:extLst>
              <a:ext uri="{FF2B5EF4-FFF2-40B4-BE49-F238E27FC236}">
                <a16:creationId xmlns:a16="http://schemas.microsoft.com/office/drawing/2014/main" id="{9BE5CE0B-3BFB-47CC-B7BD-5E905AF350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4">
            <a:extLst>
              <a:ext uri="{FF2B5EF4-FFF2-40B4-BE49-F238E27FC236}">
                <a16:creationId xmlns:a16="http://schemas.microsoft.com/office/drawing/2014/main" id="{EE24C883-DCB6-47FD-BCA9-EF61DC6306DA}"/>
              </a:ext>
            </a:extLst>
          </p:cNvPr>
          <p:cNvSpPr>
            <a:spLocks noGrp="1" noChangeArrowheads="1"/>
          </p:cNvSpPr>
          <p:nvPr>
            <p:ph type="sldNum" sz="quarter" idx="12"/>
          </p:nvPr>
        </p:nvSpPr>
        <p:spPr>
          <a:ln/>
        </p:spPr>
        <p:txBody>
          <a:bodyPr/>
          <a:lstStyle>
            <a:lvl1pPr>
              <a:defRPr/>
            </a:lvl1pPr>
          </a:lstStyle>
          <a:p>
            <a:pPr>
              <a:defRPr/>
            </a:pPr>
            <a:fld id="{913D6338-3A88-4881-8607-EAEE4CAF25D7}" type="slidenum">
              <a:rPr lang="en-US" altLang="en-US"/>
              <a:pPr>
                <a:defRPr/>
              </a:pPr>
              <a:t>‹#›</a:t>
            </a:fld>
            <a:endParaRPr lang="en-US" altLang="en-US"/>
          </a:p>
        </p:txBody>
      </p:sp>
    </p:spTree>
    <p:extLst>
      <p:ext uri="{BB962C8B-B14F-4D97-AF65-F5344CB8AC3E}">
        <p14:creationId xmlns:p14="http://schemas.microsoft.com/office/powerpoint/2010/main" val="227522816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40D5BF73-9339-4671-BEE8-5158FC220B9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3">
            <a:extLst>
              <a:ext uri="{FF2B5EF4-FFF2-40B4-BE49-F238E27FC236}">
                <a16:creationId xmlns:a16="http://schemas.microsoft.com/office/drawing/2014/main" id="{294F3767-459F-4D42-893F-502524A609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4">
            <a:extLst>
              <a:ext uri="{FF2B5EF4-FFF2-40B4-BE49-F238E27FC236}">
                <a16:creationId xmlns:a16="http://schemas.microsoft.com/office/drawing/2014/main" id="{146979A4-7325-4592-9474-B264640BAD35}"/>
              </a:ext>
            </a:extLst>
          </p:cNvPr>
          <p:cNvSpPr>
            <a:spLocks noGrp="1" noChangeArrowheads="1"/>
          </p:cNvSpPr>
          <p:nvPr>
            <p:ph type="sldNum" sz="quarter" idx="12"/>
          </p:nvPr>
        </p:nvSpPr>
        <p:spPr>
          <a:ln/>
        </p:spPr>
        <p:txBody>
          <a:bodyPr/>
          <a:lstStyle>
            <a:lvl1pPr>
              <a:defRPr/>
            </a:lvl1pPr>
          </a:lstStyle>
          <a:p>
            <a:pPr>
              <a:defRPr/>
            </a:pPr>
            <a:fld id="{15EE96DA-4F7B-487A-9A34-3D71C6C8088A}" type="slidenum">
              <a:rPr lang="en-US" altLang="en-US"/>
              <a:pPr>
                <a:defRPr/>
              </a:pPr>
              <a:t>‹#›</a:t>
            </a:fld>
            <a:endParaRPr lang="en-US" altLang="en-US"/>
          </a:p>
        </p:txBody>
      </p:sp>
    </p:spTree>
    <p:extLst>
      <p:ext uri="{BB962C8B-B14F-4D97-AF65-F5344CB8AC3E}">
        <p14:creationId xmlns:p14="http://schemas.microsoft.com/office/powerpoint/2010/main" val="216778512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12">
            <a:extLst>
              <a:ext uri="{FF2B5EF4-FFF2-40B4-BE49-F238E27FC236}">
                <a16:creationId xmlns:a16="http://schemas.microsoft.com/office/drawing/2014/main" id="{3729E11D-3BDE-4D24-A9E9-F49ABB8DC84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D0A3651B-3204-4CA1-8137-A68250143F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
            <a:extLst>
              <a:ext uri="{FF2B5EF4-FFF2-40B4-BE49-F238E27FC236}">
                <a16:creationId xmlns:a16="http://schemas.microsoft.com/office/drawing/2014/main" id="{0E3BD176-C0CA-4A1D-9246-72B02847CECE}"/>
              </a:ext>
            </a:extLst>
          </p:cNvPr>
          <p:cNvSpPr>
            <a:spLocks noGrp="1" noChangeArrowheads="1"/>
          </p:cNvSpPr>
          <p:nvPr>
            <p:ph type="sldNum" sz="quarter" idx="12"/>
          </p:nvPr>
        </p:nvSpPr>
        <p:spPr>
          <a:ln/>
        </p:spPr>
        <p:txBody>
          <a:bodyPr/>
          <a:lstStyle>
            <a:lvl1pPr>
              <a:defRPr/>
            </a:lvl1pPr>
          </a:lstStyle>
          <a:p>
            <a:pPr>
              <a:defRPr/>
            </a:pPr>
            <a:fld id="{76EFE4AB-8C51-426A-8EF3-F7767A3891F1}" type="slidenum">
              <a:rPr lang="en-US" altLang="en-US"/>
              <a:pPr>
                <a:defRPr/>
              </a:pPr>
              <a:t>‹#›</a:t>
            </a:fld>
            <a:endParaRPr lang="en-US" altLang="en-US"/>
          </a:p>
        </p:txBody>
      </p:sp>
    </p:spTree>
    <p:extLst>
      <p:ext uri="{BB962C8B-B14F-4D97-AF65-F5344CB8AC3E}">
        <p14:creationId xmlns:p14="http://schemas.microsoft.com/office/powerpoint/2010/main" val="265570713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12">
            <a:extLst>
              <a:ext uri="{FF2B5EF4-FFF2-40B4-BE49-F238E27FC236}">
                <a16:creationId xmlns:a16="http://schemas.microsoft.com/office/drawing/2014/main" id="{624F9353-9A6E-4EBD-938C-AC1EFBFFC13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9EF8A9FF-13F6-48E9-89B9-D0C0AEB57D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
            <a:extLst>
              <a:ext uri="{FF2B5EF4-FFF2-40B4-BE49-F238E27FC236}">
                <a16:creationId xmlns:a16="http://schemas.microsoft.com/office/drawing/2014/main" id="{D851A214-0C38-4214-A580-24E1A0FFC298}"/>
              </a:ext>
            </a:extLst>
          </p:cNvPr>
          <p:cNvSpPr>
            <a:spLocks noGrp="1" noChangeArrowheads="1"/>
          </p:cNvSpPr>
          <p:nvPr>
            <p:ph type="sldNum" sz="quarter" idx="12"/>
          </p:nvPr>
        </p:nvSpPr>
        <p:spPr>
          <a:ln/>
        </p:spPr>
        <p:txBody>
          <a:bodyPr/>
          <a:lstStyle>
            <a:lvl1pPr>
              <a:defRPr/>
            </a:lvl1pPr>
          </a:lstStyle>
          <a:p>
            <a:pPr>
              <a:defRPr/>
            </a:pPr>
            <a:fld id="{8E94026C-A3D8-4395-80C6-3DC018F62CB1}" type="slidenum">
              <a:rPr lang="en-US" altLang="en-US"/>
              <a:pPr>
                <a:defRPr/>
              </a:pPr>
              <a:t>‹#›</a:t>
            </a:fld>
            <a:endParaRPr lang="en-US" altLang="en-US"/>
          </a:p>
        </p:txBody>
      </p:sp>
    </p:spTree>
    <p:extLst>
      <p:ext uri="{BB962C8B-B14F-4D97-AF65-F5344CB8AC3E}">
        <p14:creationId xmlns:p14="http://schemas.microsoft.com/office/powerpoint/2010/main" val="390533632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1A463065-4063-472A-A78E-3EAF433170B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A75B3B77-5E2C-4FAE-966E-59C12C6697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1E3F9668-D1AF-42F0-B53C-4A30F61C0738}"/>
              </a:ext>
            </a:extLst>
          </p:cNvPr>
          <p:cNvSpPr>
            <a:spLocks noGrp="1" noChangeArrowheads="1"/>
          </p:cNvSpPr>
          <p:nvPr>
            <p:ph type="sldNum" sz="quarter" idx="12"/>
          </p:nvPr>
        </p:nvSpPr>
        <p:spPr>
          <a:ln/>
        </p:spPr>
        <p:txBody>
          <a:bodyPr/>
          <a:lstStyle>
            <a:lvl1pPr>
              <a:defRPr/>
            </a:lvl1pPr>
          </a:lstStyle>
          <a:p>
            <a:pPr>
              <a:defRPr/>
            </a:pPr>
            <a:fld id="{11E29B7A-1F02-4C1E-9A01-DB4CCDF5A974}" type="slidenum">
              <a:rPr lang="en-US" altLang="en-US"/>
              <a:pPr>
                <a:defRPr/>
              </a:pPr>
              <a:t>‹#›</a:t>
            </a:fld>
            <a:endParaRPr lang="en-US" altLang="en-US"/>
          </a:p>
        </p:txBody>
      </p:sp>
    </p:spTree>
    <p:extLst>
      <p:ext uri="{BB962C8B-B14F-4D97-AF65-F5344CB8AC3E}">
        <p14:creationId xmlns:p14="http://schemas.microsoft.com/office/powerpoint/2010/main" val="12711747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72150" y="609600"/>
            <a:ext cx="18478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609600"/>
            <a:ext cx="53911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81E46394-52DF-45C9-AFA0-C70C7163079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5B911E1E-13A1-40FD-AD72-857C44697D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085A8796-881D-4241-A09C-99B2FC2684A3}"/>
              </a:ext>
            </a:extLst>
          </p:cNvPr>
          <p:cNvSpPr>
            <a:spLocks noGrp="1" noChangeArrowheads="1"/>
          </p:cNvSpPr>
          <p:nvPr>
            <p:ph type="sldNum" sz="quarter" idx="12"/>
          </p:nvPr>
        </p:nvSpPr>
        <p:spPr>
          <a:ln/>
        </p:spPr>
        <p:txBody>
          <a:bodyPr/>
          <a:lstStyle>
            <a:lvl1pPr>
              <a:defRPr/>
            </a:lvl1pPr>
          </a:lstStyle>
          <a:p>
            <a:pPr>
              <a:defRPr/>
            </a:pPr>
            <a:fld id="{897B16F8-BD38-439F-A769-4DF5935145E0}" type="slidenum">
              <a:rPr lang="en-US" altLang="en-US"/>
              <a:pPr>
                <a:defRPr/>
              </a:pPr>
              <a:t>‹#›</a:t>
            </a:fld>
            <a:endParaRPr lang="en-US" altLang="en-US"/>
          </a:p>
        </p:txBody>
      </p:sp>
    </p:spTree>
    <p:extLst>
      <p:ext uri="{BB962C8B-B14F-4D97-AF65-F5344CB8AC3E}">
        <p14:creationId xmlns:p14="http://schemas.microsoft.com/office/powerpoint/2010/main" val="1570910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3F08812E-D79E-4643-B3D4-E9B98C2F0E5B}" type="slidenum">
              <a:rPr lang="en-US"/>
              <a:pPr>
                <a:defRPr/>
              </a:pPr>
              <a:t>‹#›</a:t>
            </a:fld>
            <a:endParaRPr lang="en-US"/>
          </a:p>
        </p:txBody>
      </p:sp>
    </p:spTree>
    <p:extLst>
      <p:ext uri="{BB962C8B-B14F-4D97-AF65-F5344CB8AC3E}">
        <p14:creationId xmlns:p14="http://schemas.microsoft.com/office/powerpoint/2010/main" val="314194268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3150" b="1"/>
            </a:lvl1pPr>
            <a:extLst/>
          </a:lstStyle>
          <a:p>
            <a:r>
              <a:rPr kumimoji="0"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1650">
                <a:solidFill>
                  <a:srgbClr val="FFFFFF"/>
                </a:solidFill>
                <a:effectLst/>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18F21DC-09D6-4F51-912E-F752ADC866A5}" type="datetimeFigureOut">
              <a:rPr lang="en-US"/>
              <a:pPr/>
              <a:t>9/28/2022</a:t>
            </a:fld>
            <a:endParaRP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21EEF427-EC18-4EE8-A77D-4C5C975CB20D}" type="slidenum">
              <a:rPr/>
              <a:pPr/>
              <a:t>‹#›</a:t>
            </a:fld>
            <a:endParaRPr/>
          </a:p>
        </p:txBody>
      </p:sp>
    </p:spTree>
    <p:extLst>
      <p:ext uri="{BB962C8B-B14F-4D97-AF65-F5344CB8AC3E}">
        <p14:creationId xmlns:p14="http://schemas.microsoft.com/office/powerpoint/2010/main" val="1954918547"/>
      </p:ext>
    </p:extLst>
  </p:cSld>
  <p:clrMapOvr>
    <a:overrideClrMapping bg1="lt1" tx1="dk1" bg2="lt2" tx2="dk2" accent1="accent1" accent2="accent2" accent3="accent3" accent4="accent4" accent5="accent5" accent6="accent6" hlink="hlink" folHlink="folHlink"/>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18F21DC-09D6-4F51-912E-F752ADC866A5}" type="datetimeFigureOut">
              <a:rPr lang="en-US" smtClean="0">
                <a:solidFill>
                  <a:srgbClr val="B13F9A"/>
                </a:solidFill>
              </a:rPr>
              <a:pPr/>
              <a:t>9/28/2022</a:t>
            </a:fld>
            <a:endParaRPr lang="en-US">
              <a:solidFill>
                <a:srgbClr val="B13F9A"/>
              </a:solidFill>
            </a:endParaRPr>
          </a:p>
        </p:txBody>
      </p:sp>
      <p:sp>
        <p:nvSpPr>
          <p:cNvPr id="5" name="Footer Placeholder 4"/>
          <p:cNvSpPr>
            <a:spLocks noGrp="1"/>
          </p:cNvSpPr>
          <p:nvPr>
            <p:ph type="ftr" sz="quarter" idx="11"/>
          </p:nvPr>
        </p:nvSpPr>
        <p:spPr/>
        <p:txBody>
          <a:bodyPr/>
          <a:lstStyle/>
          <a:p>
            <a:endParaRPr lang="en-US">
              <a:solidFill>
                <a:srgbClr val="B13F9A"/>
              </a:solidFill>
            </a:endParaRPr>
          </a:p>
        </p:txBody>
      </p:sp>
      <p:sp>
        <p:nvSpPr>
          <p:cNvPr id="6" name="Slide Number Placeholder 5"/>
          <p:cNvSpPr>
            <a:spLocks noGrp="1"/>
          </p:cNvSpPr>
          <p:nvPr>
            <p:ph type="sldNum" sz="quarter" idx="12"/>
          </p:nvPr>
        </p:nvSpPr>
        <p:spPr/>
        <p:txBody>
          <a:bodyPr/>
          <a:lstStyle/>
          <a:p>
            <a:fld id="{21EEF427-EC18-4EE8-A77D-4C5C975CB20D}"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38402471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1" y="2821839"/>
            <a:ext cx="6255488" cy="1362075"/>
          </a:xfrm>
        </p:spPr>
        <p:txBody>
          <a:bodyPr tIns="0" anchor="t"/>
          <a:lstStyle>
            <a:lvl1pPr algn="r">
              <a:buNone/>
              <a:defRPr sz="3150" b="1" cap="all"/>
            </a:lvl1pPr>
            <a:extLst/>
          </a:lstStyle>
          <a:p>
            <a:r>
              <a:rPr kumimoji="0" lang="en-US"/>
              <a:t>Click to edit Master title style</a:t>
            </a:r>
          </a:p>
        </p:txBody>
      </p:sp>
      <p:sp>
        <p:nvSpPr>
          <p:cNvPr id="3" name="Text Placeholder 2"/>
          <p:cNvSpPr>
            <a:spLocks noGrp="1"/>
          </p:cNvSpPr>
          <p:nvPr>
            <p:ph type="body" idx="1"/>
          </p:nvPr>
        </p:nvSpPr>
        <p:spPr>
          <a:xfrm>
            <a:off x="1066801" y="1905002"/>
            <a:ext cx="6255488" cy="743507"/>
          </a:xfrm>
        </p:spPr>
        <p:txBody>
          <a:bodyPr anchor="b"/>
          <a:lstStyle>
            <a:lvl1pPr marL="0" indent="0" algn="r">
              <a:buNone/>
              <a:defRPr sz="1500">
                <a:solidFill>
                  <a:schemeClr val="tx1"/>
                </a:solidFill>
                <a:effectLst/>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18F21DC-09D6-4F51-912E-F752ADC866A5}" type="datetimeFigureOut">
              <a:rPr lang="en-US" smtClean="0">
                <a:solidFill>
                  <a:srgbClr val="B13F9A"/>
                </a:solidFill>
              </a:rPr>
              <a:pPr/>
              <a:t>9/28/2022</a:t>
            </a:fld>
            <a:endParaRPr lang="en-US">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p>
            <a:fld id="{21EEF427-EC18-4EE8-A77D-4C5C975CB20D}"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648255297"/>
      </p:ext>
    </p:extLst>
  </p:cSld>
  <p:clrMapOvr>
    <a:overrideClrMapping bg1="lt1" tx1="dk1" bg2="lt2" tx2="dk2" accent1="accent1" accent2="accent2" accent3="accent3" accent4="accent4" accent5="accent5" accent6="accent6" hlink="hlink" folHlink="folHlink"/>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2"/>
            <a:ext cx="3520440" cy="4525963"/>
          </a:xfrm>
        </p:spPr>
        <p:txBody>
          <a:bodyPr anchor="t"/>
          <a:lstStyle>
            <a:lvl1pPr>
              <a:defRPr sz="2100"/>
            </a:lvl1pPr>
            <a:lvl2pPr>
              <a:defRPr sz="1800"/>
            </a:lvl2pPr>
            <a:lvl3pPr>
              <a:defRPr sz="1500"/>
            </a:lvl3pPr>
            <a:lvl4pPr>
              <a:defRPr sz="1350"/>
            </a:lvl4pPr>
            <a:lvl5pPr>
              <a:defRPr sz="135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600202"/>
            <a:ext cx="3520440" cy="4525963"/>
          </a:xfrm>
        </p:spPr>
        <p:txBody>
          <a:bodyPr anchor="t"/>
          <a:lstStyle>
            <a:lvl1pPr>
              <a:defRPr sz="2100"/>
            </a:lvl1pPr>
            <a:lvl2pPr>
              <a:defRPr sz="1800"/>
            </a:lvl2pPr>
            <a:lvl3pPr>
              <a:defRPr sz="1500"/>
            </a:lvl3pPr>
            <a:lvl4pPr>
              <a:defRPr sz="1350"/>
            </a:lvl4pPr>
            <a:lvl5pPr>
              <a:defRPr sz="135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18F21DC-09D6-4F51-912E-F752ADC866A5}" type="datetimeFigureOut">
              <a:rPr lang="en-US" smtClean="0">
                <a:solidFill>
                  <a:srgbClr val="B13F9A"/>
                </a:solidFill>
              </a:rPr>
              <a:pPr/>
              <a:t>9/28/2022</a:t>
            </a:fld>
            <a:endParaRPr lang="en-US">
              <a:solidFill>
                <a:srgbClr val="B13F9A"/>
              </a:solidFill>
            </a:endParaRPr>
          </a:p>
        </p:txBody>
      </p:sp>
      <p:sp>
        <p:nvSpPr>
          <p:cNvPr id="6" name="Footer Placeholder 5"/>
          <p:cNvSpPr>
            <a:spLocks noGrp="1"/>
          </p:cNvSpPr>
          <p:nvPr>
            <p:ph type="ftr" sz="quarter" idx="11"/>
          </p:nvPr>
        </p:nvSpPr>
        <p:spPr/>
        <p:txBody>
          <a:bodyPr/>
          <a:lstStyle/>
          <a:p>
            <a:endParaRPr lang="en-US">
              <a:solidFill>
                <a:srgbClr val="B13F9A"/>
              </a:solidFill>
            </a:endParaRPr>
          </a:p>
        </p:txBody>
      </p:sp>
      <p:sp>
        <p:nvSpPr>
          <p:cNvPr id="7" name="Slide Number Placeholder 6"/>
          <p:cNvSpPr>
            <a:spLocks noGrp="1"/>
          </p:cNvSpPr>
          <p:nvPr>
            <p:ph type="sldNum" sz="quarter" idx="12"/>
          </p:nvPr>
        </p:nvSpPr>
        <p:spPr/>
        <p:txBody>
          <a:bodyPr/>
          <a:lstStyle/>
          <a:p>
            <a:fld id="{21EEF427-EC18-4EE8-A77D-4C5C975CB20D}"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42626926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350" b="1">
                <a:solidFill>
                  <a:schemeClr val="tx2"/>
                </a:solidFill>
                <a:effectLst/>
              </a:defRPr>
            </a:lvl1pPr>
            <a:lvl2pPr>
              <a:buNone/>
              <a:defRPr sz="1500" b="1"/>
            </a:lvl2pPr>
            <a:lvl3pPr>
              <a:buNone/>
              <a:defRPr sz="1350" b="1"/>
            </a:lvl3pPr>
            <a:lvl4pPr>
              <a:buNone/>
              <a:defRPr sz="1200" b="1"/>
            </a:lvl4pPr>
            <a:lvl5pPr>
              <a:buNone/>
              <a:defRPr sz="12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350" b="1">
                <a:solidFill>
                  <a:schemeClr val="tx2"/>
                </a:solidFill>
                <a:effectLst/>
              </a:defRPr>
            </a:lvl1pPr>
            <a:lvl2pPr>
              <a:buNone/>
              <a:defRPr sz="1500" b="1"/>
            </a:lvl2pPr>
            <a:lvl3pPr>
              <a:buNone/>
              <a:defRPr sz="1350" b="1"/>
            </a:lvl3pPr>
            <a:lvl4pPr>
              <a:buNone/>
              <a:defRPr sz="1200" b="1"/>
            </a:lvl4pPr>
            <a:lvl5pPr>
              <a:buNone/>
              <a:defRPr sz="12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1800"/>
            </a:lvl1pPr>
            <a:lvl2pPr>
              <a:defRPr sz="1500"/>
            </a:lvl2pPr>
            <a:lvl3pPr>
              <a:defRPr sz="1350"/>
            </a:lvl3pPr>
            <a:lvl4pPr>
              <a:defRPr sz="1200"/>
            </a:lvl4pPr>
            <a:lvl5pPr>
              <a:defRPr sz="12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1800"/>
            </a:lvl1pPr>
            <a:lvl2pPr>
              <a:defRPr sz="1500"/>
            </a:lvl2pPr>
            <a:lvl3pPr>
              <a:defRPr sz="1350"/>
            </a:lvl3pPr>
            <a:lvl4pPr>
              <a:defRPr sz="1200"/>
            </a:lvl4pPr>
            <a:lvl5pPr>
              <a:defRPr sz="12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18F21DC-09D6-4F51-912E-F752ADC866A5}" type="datetimeFigureOut">
              <a:rPr lang="en-US" smtClean="0">
                <a:solidFill>
                  <a:srgbClr val="B13F9A"/>
                </a:solidFill>
              </a:rPr>
              <a:pPr/>
              <a:t>9/28/2022</a:t>
            </a:fld>
            <a:endParaRPr lang="en-US">
              <a:solidFill>
                <a:srgbClr val="B13F9A"/>
              </a:solidFill>
            </a:endParaRPr>
          </a:p>
        </p:txBody>
      </p:sp>
      <p:sp>
        <p:nvSpPr>
          <p:cNvPr id="8" name="Footer Placeholder 7"/>
          <p:cNvSpPr>
            <a:spLocks noGrp="1"/>
          </p:cNvSpPr>
          <p:nvPr>
            <p:ph type="ftr" sz="quarter" idx="11"/>
          </p:nvPr>
        </p:nvSpPr>
        <p:spPr/>
        <p:txBody>
          <a:bodyPr/>
          <a:lstStyle/>
          <a:p>
            <a:endParaRPr lang="en-US">
              <a:solidFill>
                <a:srgbClr val="B13F9A"/>
              </a:solidFill>
            </a:endParaRPr>
          </a:p>
        </p:txBody>
      </p:sp>
      <p:sp>
        <p:nvSpPr>
          <p:cNvPr id="9" name="Slide Number Placeholder 8"/>
          <p:cNvSpPr>
            <a:spLocks noGrp="1"/>
          </p:cNvSpPr>
          <p:nvPr>
            <p:ph type="sldNum" sz="quarter" idx="12"/>
          </p:nvPr>
        </p:nvSpPr>
        <p:spPr/>
        <p:txBody>
          <a:bodyPr/>
          <a:lstStyle/>
          <a:p>
            <a:fld id="{21EEF427-EC18-4EE8-A77D-4C5C975CB20D}"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73320265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18F21DC-09D6-4F51-912E-F752ADC866A5}" type="datetimeFigureOut">
              <a:rPr lang="en-US" smtClean="0">
                <a:solidFill>
                  <a:srgbClr val="B13F9A"/>
                </a:solidFill>
              </a:rPr>
              <a:pPr/>
              <a:t>9/28/2022</a:t>
            </a:fld>
            <a:endParaRPr lang="en-US">
              <a:solidFill>
                <a:srgbClr val="B13F9A"/>
              </a:solidFill>
            </a:endParaRPr>
          </a:p>
        </p:txBody>
      </p:sp>
      <p:sp>
        <p:nvSpPr>
          <p:cNvPr id="4" name="Footer Placeholder 3"/>
          <p:cNvSpPr>
            <a:spLocks noGrp="1"/>
          </p:cNvSpPr>
          <p:nvPr>
            <p:ph type="ftr" sz="quarter" idx="11"/>
          </p:nvPr>
        </p:nvSpPr>
        <p:spPr/>
        <p:txBody>
          <a:bodyPr/>
          <a:lstStyle/>
          <a:p>
            <a:endParaRPr lang="en-US">
              <a:solidFill>
                <a:srgbClr val="B13F9A"/>
              </a:solidFill>
            </a:endParaRPr>
          </a:p>
        </p:txBody>
      </p:sp>
      <p:sp>
        <p:nvSpPr>
          <p:cNvPr id="5" name="Slide Number Placeholder 4"/>
          <p:cNvSpPr>
            <a:spLocks noGrp="1"/>
          </p:cNvSpPr>
          <p:nvPr>
            <p:ph type="sldNum" sz="quarter" idx="12"/>
          </p:nvPr>
        </p:nvSpPr>
        <p:spPr/>
        <p:txBody>
          <a:bodyPr/>
          <a:lstStyle/>
          <a:p>
            <a:fld id="{21EEF427-EC18-4EE8-A77D-4C5C975CB20D}"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94110069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18F21DC-09D6-4F51-912E-F752ADC866A5}" type="datetimeFigureOut">
              <a:rPr lang="en-US" smtClean="0">
                <a:solidFill>
                  <a:srgbClr val="B13F9A"/>
                </a:solidFill>
              </a:rPr>
              <a:pPr/>
              <a:t>9/28/2022</a:t>
            </a:fld>
            <a:endParaRPr lang="en-US">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solidFill>
                <a:srgbClr val="B13F9A"/>
              </a:solidFill>
            </a:endParaRPr>
          </a:p>
        </p:txBody>
      </p:sp>
      <p:sp>
        <p:nvSpPr>
          <p:cNvPr id="4" name="Slide Number Placeholder 3"/>
          <p:cNvSpPr>
            <a:spLocks noGrp="1"/>
          </p:cNvSpPr>
          <p:nvPr>
            <p:ph type="sldNum" sz="quarter" idx="12"/>
          </p:nvPr>
        </p:nvSpPr>
        <p:spPr/>
        <p:txBody>
          <a:bodyPr/>
          <a:lstStyle/>
          <a:p>
            <a:fld id="{21EEF427-EC18-4EE8-A77D-4C5C975CB20D}"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14088629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1800" baseline="0" smtClean="0"/>
            </a:lvl1pPr>
            <a:extLst/>
          </a:lstStyle>
          <a:p>
            <a:r>
              <a:rPr kumimoji="0"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050"/>
            </a:lvl1pPr>
            <a:lvl2pPr>
              <a:buNone/>
              <a:defRPr sz="900"/>
            </a:lvl2pPr>
            <a:lvl3pPr>
              <a:buNone/>
              <a:defRPr sz="750"/>
            </a:lvl3pPr>
            <a:lvl4pPr>
              <a:buNone/>
              <a:defRPr sz="675"/>
            </a:lvl4pPr>
            <a:lvl5pPr>
              <a:buNone/>
              <a:defRPr sz="675"/>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2400"/>
            </a:lvl1pPr>
            <a:lvl2pPr>
              <a:defRPr sz="2100"/>
            </a:lvl2pPr>
            <a:lvl3pPr>
              <a:defRPr sz="1800"/>
            </a:lvl3pPr>
            <a:lvl4pPr>
              <a:defRPr sz="1500"/>
            </a:lvl4pPr>
            <a:lvl5pPr>
              <a:defRPr sz="15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18F21DC-09D6-4F51-912E-F752ADC866A5}" type="datetimeFigureOut">
              <a:rPr lang="en-US" smtClean="0">
                <a:solidFill>
                  <a:srgbClr val="B13F9A"/>
                </a:solidFill>
              </a:rPr>
              <a:pPr/>
              <a:t>9/28/2022</a:t>
            </a:fld>
            <a:endParaRPr lang="en-US">
              <a:solidFill>
                <a:srgbClr val="B13F9A"/>
              </a:solidFill>
            </a:endParaRPr>
          </a:p>
        </p:txBody>
      </p:sp>
      <p:sp>
        <p:nvSpPr>
          <p:cNvPr id="6" name="Footer Placeholder 5"/>
          <p:cNvSpPr>
            <a:spLocks noGrp="1"/>
          </p:cNvSpPr>
          <p:nvPr>
            <p:ph type="ftr" sz="quarter" idx="11"/>
          </p:nvPr>
        </p:nvSpPr>
        <p:spPr/>
        <p:txBody>
          <a:bodyPr/>
          <a:lstStyle/>
          <a:p>
            <a:endParaRPr lang="en-US">
              <a:solidFill>
                <a:srgbClr val="B13F9A"/>
              </a:solidFill>
            </a:endParaRPr>
          </a:p>
        </p:txBody>
      </p:sp>
      <p:sp>
        <p:nvSpPr>
          <p:cNvPr id="7" name="Slide Number Placeholder 6"/>
          <p:cNvSpPr>
            <a:spLocks noGrp="1"/>
          </p:cNvSpPr>
          <p:nvPr>
            <p:ph type="sldNum" sz="quarter" idx="12"/>
          </p:nvPr>
        </p:nvSpPr>
        <p:spPr/>
        <p:txBody>
          <a:bodyPr/>
          <a:lstStyle/>
          <a:p>
            <a:fld id="{21EEF427-EC18-4EE8-A77D-4C5C975CB20D}"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411004891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9" y="1004670"/>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 name="Rectangle 8"/>
          <p:cNvSpPr/>
          <p:nvPr/>
        </p:nvSpPr>
        <p:spPr>
          <a:xfrm rot="21420000">
            <a:off x="596707" y="998818"/>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225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050" baseline="0">
                <a:solidFill>
                  <a:schemeClr val="tx1"/>
                </a:solidFill>
              </a:defRPr>
            </a:lvl1pPr>
            <a:lvl2pPr>
              <a:defRPr sz="900"/>
            </a:lvl2pPr>
            <a:lvl3pPr>
              <a:defRPr sz="750"/>
            </a:lvl3pPr>
            <a:lvl4pPr>
              <a:defRPr sz="675"/>
            </a:lvl4pPr>
            <a:lvl5pPr>
              <a:defRPr sz="675"/>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118F21DC-09D6-4F51-912E-F752ADC866A5}" type="datetimeFigureOut">
              <a:rPr lang="en-US" smtClean="0">
                <a:solidFill>
                  <a:srgbClr val="F4E7ED"/>
                </a:solidFill>
              </a:rPr>
              <a:pPr/>
              <a:t>9/28/2022</a:t>
            </a:fld>
            <a:endParaRPr lang="en-US">
              <a:solidFill>
                <a:srgbClr val="F4E7ED"/>
              </a:solidFill>
            </a:endParaRPr>
          </a:p>
        </p:txBody>
      </p:sp>
      <p:sp>
        <p:nvSpPr>
          <p:cNvPr id="6" name="Footer Placeholder 5"/>
          <p:cNvSpPr>
            <a:spLocks noGrp="1"/>
          </p:cNvSpPr>
          <p:nvPr>
            <p:ph type="ftr" sz="quarter" idx="11"/>
          </p:nvPr>
        </p:nvSpPr>
        <p:spPr/>
        <p:txBody>
          <a:bodyPr/>
          <a:lstStyle/>
          <a:p>
            <a:endParaRPr lang="en-US">
              <a:solidFill>
                <a:srgbClr val="F4E7ED"/>
              </a:solidFill>
            </a:endParaRPr>
          </a:p>
        </p:txBody>
      </p:sp>
      <p:sp>
        <p:nvSpPr>
          <p:cNvPr id="7" name="Slide Number Placeholder 6"/>
          <p:cNvSpPr>
            <a:spLocks noGrp="1"/>
          </p:cNvSpPr>
          <p:nvPr>
            <p:ph type="sldNum" sz="quarter" idx="12"/>
          </p:nvPr>
        </p:nvSpPr>
        <p:spPr/>
        <p:txBody>
          <a:bodyPr/>
          <a:lstStyle/>
          <a:p>
            <a:fld id="{21EEF427-EC18-4EE8-A77D-4C5C975CB20D}" type="slidenum">
              <a:rPr lang="en-US" smtClean="0">
                <a:solidFill>
                  <a:srgbClr val="F4E7ED"/>
                </a:solidFill>
              </a:rPr>
              <a:pPr/>
              <a:t>‹#›</a:t>
            </a:fld>
            <a:endParaRPr lang="en-US">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2400"/>
            </a:lvl1pPr>
            <a:extLst/>
          </a:lstStyle>
          <a:p>
            <a:r>
              <a:rPr kumimoji="0" lang="en-US"/>
              <a:t>Click icon to add picture</a:t>
            </a:r>
            <a:endParaRPr kumimoji="0" lang="en-US" dirty="0"/>
          </a:p>
        </p:txBody>
      </p:sp>
    </p:spTree>
    <p:extLst>
      <p:ext uri="{BB962C8B-B14F-4D97-AF65-F5344CB8AC3E}">
        <p14:creationId xmlns:p14="http://schemas.microsoft.com/office/powerpoint/2010/main" val="3055402806"/>
      </p:ext>
    </p:extLst>
  </p:cSld>
  <p:clrMapOvr>
    <a:overrideClrMapping bg1="dk1" tx1="lt1" bg2="dk2" tx2="lt2" accent1="accent1" accent2="accent2" accent3="accent3" accent4="accent4" accent5="accent5" accent6="accent6" hlink="hlink" folHlink="folHlink"/>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18F21DC-09D6-4F51-912E-F752ADC866A5}" type="datetimeFigureOut">
              <a:rPr lang="en-US" smtClean="0">
                <a:solidFill>
                  <a:srgbClr val="B13F9A"/>
                </a:solidFill>
              </a:rPr>
              <a:pPr/>
              <a:t>9/28/2022</a:t>
            </a:fld>
            <a:endParaRPr lang="en-US">
              <a:solidFill>
                <a:srgbClr val="B13F9A"/>
              </a:solidFill>
            </a:endParaRPr>
          </a:p>
        </p:txBody>
      </p:sp>
      <p:sp>
        <p:nvSpPr>
          <p:cNvPr id="5" name="Footer Placeholder 4"/>
          <p:cNvSpPr>
            <a:spLocks noGrp="1"/>
          </p:cNvSpPr>
          <p:nvPr>
            <p:ph type="ftr" sz="quarter" idx="11"/>
          </p:nvPr>
        </p:nvSpPr>
        <p:spPr/>
        <p:txBody>
          <a:bodyPr/>
          <a:lstStyle/>
          <a:p>
            <a:endParaRPr lang="en-US">
              <a:solidFill>
                <a:srgbClr val="B13F9A"/>
              </a:solidFill>
            </a:endParaRPr>
          </a:p>
        </p:txBody>
      </p:sp>
      <p:sp>
        <p:nvSpPr>
          <p:cNvPr id="6" name="Slide Number Placeholder 5"/>
          <p:cNvSpPr>
            <a:spLocks noGrp="1"/>
          </p:cNvSpPr>
          <p:nvPr>
            <p:ph type="sldNum" sz="quarter" idx="12"/>
          </p:nvPr>
        </p:nvSpPr>
        <p:spPr/>
        <p:txBody>
          <a:bodyPr/>
          <a:lstStyle/>
          <a:p>
            <a:fld id="{21EEF427-EC18-4EE8-A77D-4C5C975CB20D}"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246715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11FBD846-3394-498B-A7F8-4FD7F6F5F356}" type="slidenum">
              <a:rPr lang="en-US"/>
              <a:pPr>
                <a:defRPr/>
              </a:pPr>
              <a:t>‹#›</a:t>
            </a:fld>
            <a:endParaRPr lang="en-US"/>
          </a:p>
        </p:txBody>
      </p:sp>
    </p:spTree>
    <p:extLst>
      <p:ext uri="{BB962C8B-B14F-4D97-AF65-F5344CB8AC3E}">
        <p14:creationId xmlns:p14="http://schemas.microsoft.com/office/powerpoint/2010/main" val="240426316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7"/>
            <a:ext cx="1524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118F21DC-09D6-4F51-912E-F752ADC866A5}" type="datetimeFigureOut">
              <a:rPr lang="en-US" smtClean="0">
                <a:solidFill>
                  <a:srgbClr val="B13F9A"/>
                </a:solidFill>
              </a:rPr>
              <a:pPr/>
              <a:t>9/28/2022</a:t>
            </a:fld>
            <a:endParaRPr lang="en-US">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p>
            <a:endParaRPr lang="en-US">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21EEF427-EC18-4EE8-A77D-4C5C975CB20D}"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54036338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gd name="T0" fmla="*/ 2147483647 w 3985"/>
              <a:gd name="T1" fmla="*/ 0 h 3619"/>
              <a:gd name="T2" fmla="*/ 0 w 3985"/>
              <a:gd name="T3" fmla="*/ 2147483647 h 3619"/>
              <a:gd name="T4" fmla="*/ 2147483647 w 3985"/>
              <a:gd name="T5" fmla="*/ 2147483647 h 3619"/>
              <a:gd name="T6" fmla="*/ 2147483647 w 3985"/>
              <a:gd name="T7" fmla="*/ 2147483647 h 3619"/>
              <a:gd name="T8" fmla="*/ 2147483647 w 3985"/>
              <a:gd name="T9" fmla="*/ 0 h 3619"/>
              <a:gd name="T10" fmla="*/ 2147483647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145088 w 794"/>
                <a:gd name="T1" fmla="*/ 35325 h 414"/>
                <a:gd name="T2" fmla="*/ 129752 w 794"/>
                <a:gd name="T3" fmla="*/ 28447 h 414"/>
                <a:gd name="T4" fmla="*/ 101630 w 794"/>
                <a:gd name="T5" fmla="*/ 18797 h 414"/>
                <a:gd name="T6" fmla="*/ 12970 w 794"/>
                <a:gd name="T7" fmla="*/ 0 h 414"/>
                <a:gd name="T8" fmla="*/ 4183 w 794"/>
                <a:gd name="T9" fmla="*/ 1781 h 414"/>
                <a:gd name="T10" fmla="*/ 0 w 794"/>
                <a:gd name="T11" fmla="*/ 7429 h 414"/>
                <a:gd name="T12" fmla="*/ 5098 w 794"/>
                <a:gd name="T13" fmla="*/ 13874 h 414"/>
                <a:gd name="T14" fmla="*/ 104152 w 794"/>
                <a:gd name="T15" fmla="*/ 36600 h 414"/>
                <a:gd name="T16" fmla="*/ 125855 w 794"/>
                <a:gd name="T17" fmla="*/ 35145 h 414"/>
                <a:gd name="T18" fmla="*/ 143402 w 794"/>
                <a:gd name="T19" fmla="*/ 37027 h 414"/>
                <a:gd name="T20" fmla="*/ 145088 w 794"/>
                <a:gd name="T21" fmla="*/ 35325 h 414"/>
                <a:gd name="T22" fmla="*/ 145088 w 794"/>
                <a:gd name="T23" fmla="*/ 35325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sp>
          <p:nvSpPr>
            <p:cNvPr id="7" name="Freeform 10"/>
            <p:cNvSpPr>
              <a:spLocks/>
            </p:cNvSpPr>
            <p:nvPr userDrawn="1"/>
          </p:nvSpPr>
          <p:spPr bwMode="auto">
            <a:xfrm>
              <a:off x="166" y="261"/>
              <a:ext cx="2244" cy="1007"/>
            </a:xfrm>
            <a:custGeom>
              <a:avLst/>
              <a:gdLst>
                <a:gd name="T0" fmla="*/ 777 w 1586"/>
                <a:gd name="T1" fmla="*/ 0 h 821"/>
                <a:gd name="T2" fmla="*/ 7546 w 1586"/>
                <a:gd name="T3" fmla="*/ 1441 h 821"/>
                <a:gd name="T4" fmla="*/ 8096 w 1586"/>
                <a:gd name="T5" fmla="*/ 1771 h 821"/>
                <a:gd name="T6" fmla="*/ 8993 w 1586"/>
                <a:gd name="T7" fmla="*/ 2198 h 821"/>
                <a:gd name="T8" fmla="*/ 8874 w 1586"/>
                <a:gd name="T9" fmla="*/ 2279 h 821"/>
                <a:gd name="T10" fmla="*/ 7653 w 1586"/>
                <a:gd name="T11" fmla="*/ 2184 h 821"/>
                <a:gd name="T12" fmla="*/ 6491 w 1586"/>
                <a:gd name="T13" fmla="*/ 2251 h 821"/>
                <a:gd name="T14" fmla="*/ 235 w 1586"/>
                <a:gd name="T15" fmla="*/ 829 h 821"/>
                <a:gd name="T16" fmla="*/ 0 w 1586"/>
                <a:gd name="T17" fmla="*/ 417 h 821"/>
                <a:gd name="T18" fmla="*/ 260 w 1586"/>
                <a:gd name="T19" fmla="*/ 88 h 821"/>
                <a:gd name="T20" fmla="*/ 777 w 1586"/>
                <a:gd name="T21" fmla="*/ 0 h 821"/>
                <a:gd name="T22" fmla="*/ 77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sp>
          <p:nvSpPr>
            <p:cNvPr id="8" name="Freeform 11"/>
            <p:cNvSpPr>
              <a:spLocks/>
            </p:cNvSpPr>
            <p:nvPr userDrawn="1"/>
          </p:nvSpPr>
          <p:spPr bwMode="auto">
            <a:xfrm>
              <a:off x="474" y="344"/>
              <a:ext cx="1488" cy="919"/>
            </a:xfrm>
            <a:custGeom>
              <a:avLst/>
              <a:gdLst>
                <a:gd name="T0" fmla="*/ 0 w 1049"/>
                <a:gd name="T1" fmla="*/ 915 h 747"/>
                <a:gd name="T2" fmla="*/ 5294 w 1049"/>
                <a:gd name="T3" fmla="*/ 2105 h 747"/>
                <a:gd name="T4" fmla="*/ 5393 w 1049"/>
                <a:gd name="T5" fmla="*/ 1505 h 747"/>
                <a:gd name="T6" fmla="*/ 6024 w 1049"/>
                <a:gd name="T7" fmla="*/ 1190 h 747"/>
                <a:gd name="T8" fmla="*/ 448 w 1049"/>
                <a:gd name="T9" fmla="*/ 0 h 747"/>
                <a:gd name="T10" fmla="*/ 0 w 1049"/>
                <a:gd name="T11" fmla="*/ 357 h 747"/>
                <a:gd name="T12" fmla="*/ 0 w 1049"/>
                <a:gd name="T13" fmla="*/ 915 h 747"/>
                <a:gd name="T14" fmla="*/ 0 w 1049"/>
                <a:gd name="T15" fmla="*/ 91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619 w 150"/>
                  <a:gd name="T1" fmla="*/ 0 h 173"/>
                  <a:gd name="T2" fmla="*/ 228 w 150"/>
                  <a:gd name="T3" fmla="*/ 192 h 173"/>
                  <a:gd name="T4" fmla="*/ 0 w 150"/>
                  <a:gd name="T5" fmla="*/ 502 h 173"/>
                  <a:gd name="T6" fmla="*/ 451 w 150"/>
                  <a:gd name="T7" fmla="*/ 464 h 173"/>
                  <a:gd name="T8" fmla="*/ 581 w 150"/>
                  <a:gd name="T9" fmla="*/ 245 h 173"/>
                  <a:gd name="T10" fmla="*/ 847 w 150"/>
                  <a:gd name="T11" fmla="*/ 78 h 173"/>
                  <a:gd name="T12" fmla="*/ 619 w 150"/>
                  <a:gd name="T13" fmla="*/ 0 h 173"/>
                  <a:gd name="T14" fmla="*/ 619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sp>
            <p:nvSpPr>
              <p:cNvPr id="11" name="Freeform 14"/>
              <p:cNvSpPr>
                <a:spLocks/>
              </p:cNvSpPr>
              <p:nvPr userDrawn="1"/>
            </p:nvSpPr>
            <p:spPr bwMode="auto">
              <a:xfrm>
                <a:off x="123" y="148"/>
                <a:ext cx="2386" cy="1081"/>
              </a:xfrm>
              <a:custGeom>
                <a:avLst/>
                <a:gdLst>
                  <a:gd name="T0" fmla="*/ 890 w 1684"/>
                  <a:gd name="T1" fmla="*/ 0 h 880"/>
                  <a:gd name="T2" fmla="*/ 360 w 1684"/>
                  <a:gd name="T3" fmla="*/ 146 h 880"/>
                  <a:gd name="T4" fmla="*/ 0 w 1684"/>
                  <a:gd name="T5" fmla="*/ 582 h 880"/>
                  <a:gd name="T6" fmla="*/ 384 w 1684"/>
                  <a:gd name="T7" fmla="*/ 1004 h 880"/>
                  <a:gd name="T8" fmla="*/ 6749 w 1684"/>
                  <a:gd name="T9" fmla="*/ 2425 h 880"/>
                  <a:gd name="T10" fmla="*/ 8120 w 1684"/>
                  <a:gd name="T11" fmla="*/ 2336 h 880"/>
                  <a:gd name="T12" fmla="*/ 9231 w 1684"/>
                  <a:gd name="T13" fmla="*/ 2462 h 880"/>
                  <a:gd name="T14" fmla="*/ 9616 w 1684"/>
                  <a:gd name="T15" fmla="*/ 2262 h 880"/>
                  <a:gd name="T16" fmla="*/ 8576 w 1684"/>
                  <a:gd name="T17" fmla="*/ 1857 h 880"/>
                  <a:gd name="T18" fmla="*/ 8153 w 1684"/>
                  <a:gd name="T19" fmla="*/ 1434 h 880"/>
                  <a:gd name="T20" fmla="*/ 7820 w 1684"/>
                  <a:gd name="T21" fmla="*/ 1474 h 880"/>
                  <a:gd name="T22" fmla="*/ 8216 w 1684"/>
                  <a:gd name="T23" fmla="*/ 1857 h 880"/>
                  <a:gd name="T24" fmla="*/ 9011 w 1684"/>
                  <a:gd name="T25" fmla="*/ 2265 h 880"/>
                  <a:gd name="T26" fmla="*/ 8070 w 1684"/>
                  <a:gd name="T27" fmla="*/ 2201 h 880"/>
                  <a:gd name="T28" fmla="*/ 6960 w 1684"/>
                  <a:gd name="T29" fmla="*/ 2275 h 880"/>
                  <a:gd name="T30" fmla="*/ 7165 w 1684"/>
                  <a:gd name="T31" fmla="*/ 1817 h 880"/>
                  <a:gd name="T32" fmla="*/ 7641 w 1684"/>
                  <a:gd name="T33" fmla="*/ 1505 h 880"/>
                  <a:gd name="T34" fmla="*/ 7084 w 1684"/>
                  <a:gd name="T35" fmla="*/ 1544 h 880"/>
                  <a:gd name="T36" fmla="*/ 6652 w 1684"/>
                  <a:gd name="T37" fmla="*/ 1841 h 880"/>
                  <a:gd name="T38" fmla="*/ 6505 w 1684"/>
                  <a:gd name="T39" fmla="*/ 2214 h 880"/>
                  <a:gd name="T40" fmla="*/ 612 w 1684"/>
                  <a:gd name="T41" fmla="*/ 867 h 880"/>
                  <a:gd name="T42" fmla="*/ 456 w 1684"/>
                  <a:gd name="T43" fmla="*/ 601 h 880"/>
                  <a:gd name="T44" fmla="*/ 588 w 1684"/>
                  <a:gd name="T45" fmla="*/ 267 h 880"/>
                  <a:gd name="T46" fmla="*/ 1237 w 1684"/>
                  <a:gd name="T47" fmla="*/ 0 h 880"/>
                  <a:gd name="T48" fmla="*/ 890 w 1684"/>
                  <a:gd name="T49" fmla="*/ 0 h 880"/>
                  <a:gd name="T50" fmla="*/ 89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sp>
            <p:nvSpPr>
              <p:cNvPr id="12" name="Freeform 15"/>
              <p:cNvSpPr>
                <a:spLocks/>
              </p:cNvSpPr>
              <p:nvPr userDrawn="1"/>
            </p:nvSpPr>
            <p:spPr bwMode="auto">
              <a:xfrm>
                <a:off x="324" y="158"/>
                <a:ext cx="1686" cy="614"/>
              </a:xfrm>
              <a:custGeom>
                <a:avLst/>
                <a:gdLst>
                  <a:gd name="T0" fmla="*/ 572 w 1190"/>
                  <a:gd name="T1" fmla="*/ 0 h 500"/>
                  <a:gd name="T2" fmla="*/ 6795 w 1190"/>
                  <a:gd name="T3" fmla="*/ 1368 h 500"/>
                  <a:gd name="T4" fmla="*/ 6140 w 1190"/>
                  <a:gd name="T5" fmla="*/ 1396 h 500"/>
                  <a:gd name="T6" fmla="*/ 0 w 1190"/>
                  <a:gd name="T7" fmla="*/ 75 h 500"/>
                  <a:gd name="T8" fmla="*/ 572 w 1190"/>
                  <a:gd name="T9" fmla="*/ 0 h 500"/>
                  <a:gd name="T10" fmla="*/ 572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sp>
            <p:nvSpPr>
              <p:cNvPr id="13" name="Freeform 16"/>
              <p:cNvSpPr>
                <a:spLocks/>
              </p:cNvSpPr>
              <p:nvPr userDrawn="1"/>
            </p:nvSpPr>
            <p:spPr bwMode="auto">
              <a:xfrm>
                <a:off x="409" y="251"/>
                <a:ext cx="227" cy="410"/>
              </a:xfrm>
              <a:custGeom>
                <a:avLst/>
                <a:gdLst>
                  <a:gd name="T0" fmla="*/ 668 w 160"/>
                  <a:gd name="T1" fmla="*/ 0 h 335"/>
                  <a:gd name="T2" fmla="*/ 109 w 160"/>
                  <a:gd name="T3" fmla="*/ 293 h 335"/>
                  <a:gd name="T4" fmla="*/ 0 w 160"/>
                  <a:gd name="T5" fmla="*/ 630 h 335"/>
                  <a:gd name="T6" fmla="*/ 192 w 160"/>
                  <a:gd name="T7" fmla="*/ 862 h 335"/>
                  <a:gd name="T8" fmla="*/ 539 w 160"/>
                  <a:gd name="T9" fmla="*/ 919 h 335"/>
                  <a:gd name="T10" fmla="*/ 437 w 160"/>
                  <a:gd name="T11" fmla="*/ 421 h 335"/>
                  <a:gd name="T12" fmla="*/ 919 w 160"/>
                  <a:gd name="T13" fmla="*/ 48 h 335"/>
                  <a:gd name="T14" fmla="*/ 668 w 160"/>
                  <a:gd name="T15" fmla="*/ 0 h 335"/>
                  <a:gd name="T16" fmla="*/ 668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sp>
            <p:nvSpPr>
              <p:cNvPr id="14" name="Freeform 17"/>
              <p:cNvSpPr>
                <a:spLocks/>
              </p:cNvSpPr>
              <p:nvPr userDrawn="1"/>
            </p:nvSpPr>
            <p:spPr bwMode="auto">
              <a:xfrm>
                <a:off x="846" y="536"/>
                <a:ext cx="691" cy="364"/>
              </a:xfrm>
              <a:custGeom>
                <a:avLst/>
                <a:gdLst>
                  <a:gd name="T0" fmla="*/ 81 w 489"/>
                  <a:gd name="T1" fmla="*/ 97 h 296"/>
                  <a:gd name="T2" fmla="*/ 900 w 489"/>
                  <a:gd name="T3" fmla="*/ 186 h 296"/>
                  <a:gd name="T4" fmla="*/ 1826 w 489"/>
                  <a:gd name="T5" fmla="*/ 386 h 296"/>
                  <a:gd name="T6" fmla="*/ 2480 w 489"/>
                  <a:gd name="T7" fmla="*/ 685 h 296"/>
                  <a:gd name="T8" fmla="*/ 1837 w 489"/>
                  <a:gd name="T9" fmla="*/ 647 h 296"/>
                  <a:gd name="T10" fmla="*/ 781 w 489"/>
                  <a:gd name="T11" fmla="*/ 411 h 296"/>
                  <a:gd name="T12" fmla="*/ 281 w 489"/>
                  <a:gd name="T13" fmla="*/ 225 h 296"/>
                  <a:gd name="T14" fmla="*/ 601 w 489"/>
                  <a:gd name="T15" fmla="*/ 459 h 296"/>
                  <a:gd name="T16" fmla="*/ 1532 w 489"/>
                  <a:gd name="T17" fmla="*/ 759 h 296"/>
                  <a:gd name="T18" fmla="*/ 2624 w 489"/>
                  <a:gd name="T19" fmla="*/ 834 h 296"/>
                  <a:gd name="T20" fmla="*/ 2754 w 489"/>
                  <a:gd name="T21" fmla="*/ 630 h 296"/>
                  <a:gd name="T22" fmla="*/ 2220 w 489"/>
                  <a:gd name="T23" fmla="*/ 338 h 296"/>
                  <a:gd name="T24" fmla="*/ 957 w 489"/>
                  <a:gd name="T25" fmla="*/ 48 h 296"/>
                  <a:gd name="T26" fmla="*/ 0 w 489"/>
                  <a:gd name="T27" fmla="*/ 0 h 296"/>
                  <a:gd name="T28" fmla="*/ 81 w 489"/>
                  <a:gd name="T29" fmla="*/ 97 h 296"/>
                  <a:gd name="T30" fmla="*/ 81 w 489"/>
                  <a:gd name="T31" fmla="*/ 97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248 w 794"/>
                <a:gd name="T1" fmla="*/ 70 h 414"/>
                <a:gd name="T2" fmla="*/ 222 w 794"/>
                <a:gd name="T3" fmla="*/ 57 h 414"/>
                <a:gd name="T4" fmla="*/ 173 w 794"/>
                <a:gd name="T5" fmla="*/ 37 h 414"/>
                <a:gd name="T6" fmla="*/ 22 w 794"/>
                <a:gd name="T7" fmla="*/ 0 h 414"/>
                <a:gd name="T8" fmla="*/ 7 w 794"/>
                <a:gd name="T9" fmla="*/ 4 h 414"/>
                <a:gd name="T10" fmla="*/ 0 w 794"/>
                <a:gd name="T11" fmla="*/ 15 h 414"/>
                <a:gd name="T12" fmla="*/ 8 w 794"/>
                <a:gd name="T13" fmla="*/ 28 h 414"/>
                <a:gd name="T14" fmla="*/ 178 w 794"/>
                <a:gd name="T15" fmla="*/ 73 h 414"/>
                <a:gd name="T16" fmla="*/ 215 w 794"/>
                <a:gd name="T17" fmla="*/ 69 h 414"/>
                <a:gd name="T18" fmla="*/ 246 w 794"/>
                <a:gd name="T19" fmla="*/ 74 h 414"/>
                <a:gd name="T20" fmla="*/ 248 w 794"/>
                <a:gd name="T21" fmla="*/ 70 h 414"/>
                <a:gd name="T22" fmla="*/ 248 w 794"/>
                <a:gd name="T23" fmla="*/ 7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sp>
          <p:nvSpPr>
            <p:cNvPr id="17" name="Freeform 20"/>
            <p:cNvSpPr>
              <a:spLocks/>
            </p:cNvSpPr>
            <p:nvPr userDrawn="1"/>
          </p:nvSpPr>
          <p:spPr bwMode="auto">
            <a:xfrm rot="7320404">
              <a:off x="4893" y="2923"/>
              <a:ext cx="627" cy="290"/>
            </a:xfrm>
            <a:custGeom>
              <a:avLst/>
              <a:gdLst>
                <a:gd name="T0" fmla="*/ 1 w 1586"/>
                <a:gd name="T1" fmla="*/ 0 h 821"/>
                <a:gd name="T2" fmla="*/ 13 w 1586"/>
                <a:gd name="T3" fmla="*/ 3 h 821"/>
                <a:gd name="T4" fmla="*/ 14 w 1586"/>
                <a:gd name="T5" fmla="*/ 4 h 821"/>
                <a:gd name="T6" fmla="*/ 15 w 1586"/>
                <a:gd name="T7" fmla="*/ 4 h 821"/>
                <a:gd name="T8" fmla="*/ 15 w 1586"/>
                <a:gd name="T9" fmla="*/ 5 h 821"/>
                <a:gd name="T10" fmla="*/ 13 w 1586"/>
                <a:gd name="T11" fmla="*/ 4 h 821"/>
                <a:gd name="T12" fmla="*/ 11 w 1586"/>
                <a:gd name="T13" fmla="*/ 5 h 821"/>
                <a:gd name="T14" fmla="*/ 0 w 1586"/>
                <a:gd name="T15" fmla="*/ 2 h 821"/>
                <a:gd name="T16" fmla="*/ 0 w 1586"/>
                <a:gd name="T17" fmla="*/ 1 h 821"/>
                <a:gd name="T18" fmla="*/ 0 w 1586"/>
                <a:gd name="T19" fmla="*/ 0 h 821"/>
                <a:gd name="T20" fmla="*/ 1 w 1586"/>
                <a:gd name="T21" fmla="*/ 0 h 821"/>
                <a:gd name="T22" fmla="*/ 1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sp>
          <p:nvSpPr>
            <p:cNvPr id="18" name="Freeform 21"/>
            <p:cNvSpPr>
              <a:spLocks/>
            </p:cNvSpPr>
            <p:nvPr userDrawn="1"/>
          </p:nvSpPr>
          <p:spPr bwMode="auto">
            <a:xfrm rot="7320404">
              <a:off x="5000" y="2912"/>
              <a:ext cx="416" cy="265"/>
            </a:xfrm>
            <a:custGeom>
              <a:avLst/>
              <a:gdLst>
                <a:gd name="T0" fmla="*/ 0 w 1049"/>
                <a:gd name="T1" fmla="*/ 2 h 747"/>
                <a:gd name="T2" fmla="*/ 9 w 1049"/>
                <a:gd name="T3" fmla="*/ 4 h 747"/>
                <a:gd name="T4" fmla="*/ 9 w 1049"/>
                <a:gd name="T5" fmla="*/ 3 h 747"/>
                <a:gd name="T6" fmla="*/ 10 w 1049"/>
                <a:gd name="T7" fmla="*/ 2 h 747"/>
                <a:gd name="T8" fmla="*/ 1 w 1049"/>
                <a:gd name="T9" fmla="*/ 0 h 747"/>
                <a:gd name="T10" fmla="*/ 0 w 1049"/>
                <a:gd name="T11" fmla="*/ 1 h 747"/>
                <a:gd name="T12" fmla="*/ 0 w 1049"/>
                <a:gd name="T13" fmla="*/ 2 h 747"/>
                <a:gd name="T14" fmla="*/ 0 w 1049"/>
                <a:gd name="T15" fmla="*/ 2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grpSp>
          <p:nvGrpSpPr>
            <p:cNvPr id="19" name="Group 22"/>
            <p:cNvGrpSpPr>
              <a:grpSpLocks/>
            </p:cNvGrpSpPr>
            <p:nvPr userDrawn="1"/>
          </p:nvGrpSpPr>
          <p:grpSpPr bwMode="auto">
            <a:xfrm>
              <a:off x="4986" y="2752"/>
              <a:ext cx="468" cy="667"/>
              <a:chOff x="4986" y="2752"/>
              <a:chExt cx="468" cy="667"/>
            </a:xfrm>
          </p:grpSpPr>
          <p:sp>
            <p:nvSpPr>
              <p:cNvPr id="20" name="Freeform 23"/>
              <p:cNvSpPr>
                <a:spLocks/>
              </p:cNvSpPr>
              <p:nvPr userDrawn="1"/>
            </p:nvSpPr>
            <p:spPr bwMode="auto">
              <a:xfrm rot="7320404">
                <a:off x="4987" y="3190"/>
                <a:ext cx="59" cy="61"/>
              </a:xfrm>
              <a:custGeom>
                <a:avLst/>
                <a:gdLst>
                  <a:gd name="T0" fmla="*/ 1 w 150"/>
                  <a:gd name="T1" fmla="*/ 0 h 173"/>
                  <a:gd name="T2" fmla="*/ 0 w 150"/>
                  <a:gd name="T3" fmla="*/ 0 h 173"/>
                  <a:gd name="T4" fmla="*/ 0 w 150"/>
                  <a:gd name="T5" fmla="*/ 1 h 173"/>
                  <a:gd name="T6" fmla="*/ 1 w 150"/>
                  <a:gd name="T7" fmla="*/ 1 h 173"/>
                  <a:gd name="T8" fmla="*/ 1 w 150"/>
                  <a:gd name="T9" fmla="*/ 0 h 173"/>
                  <a:gd name="T10" fmla="*/ 2 w 150"/>
                  <a:gd name="T11" fmla="*/ 0 h 173"/>
                  <a:gd name="T12" fmla="*/ 1 w 150"/>
                  <a:gd name="T13" fmla="*/ 0 h 173"/>
                  <a:gd name="T14" fmla="*/ 1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sp>
            <p:nvSpPr>
              <p:cNvPr id="21" name="Freeform 24"/>
              <p:cNvSpPr>
                <a:spLocks/>
              </p:cNvSpPr>
              <p:nvPr userDrawn="1"/>
            </p:nvSpPr>
            <p:spPr bwMode="auto">
              <a:xfrm rot="7320404">
                <a:off x="4887" y="2930"/>
                <a:ext cx="667" cy="311"/>
              </a:xfrm>
              <a:custGeom>
                <a:avLst/>
                <a:gdLst>
                  <a:gd name="T0" fmla="*/ 2 w 1684"/>
                  <a:gd name="T1" fmla="*/ 0 h 880"/>
                  <a:gd name="T2" fmla="*/ 1 w 1684"/>
                  <a:gd name="T3" fmla="*/ 0 h 880"/>
                  <a:gd name="T4" fmla="*/ 0 w 1684"/>
                  <a:gd name="T5" fmla="*/ 1 h 880"/>
                  <a:gd name="T6" fmla="*/ 1 w 1684"/>
                  <a:gd name="T7" fmla="*/ 2 h 880"/>
                  <a:gd name="T8" fmla="*/ 11 w 1684"/>
                  <a:gd name="T9" fmla="*/ 5 h 880"/>
                  <a:gd name="T10" fmla="*/ 14 w 1684"/>
                  <a:gd name="T11" fmla="*/ 5 h 880"/>
                  <a:gd name="T12" fmla="*/ 16 w 1684"/>
                  <a:gd name="T13" fmla="*/ 5 h 880"/>
                  <a:gd name="T14" fmla="*/ 17 w 1684"/>
                  <a:gd name="T15" fmla="*/ 5 h 880"/>
                  <a:gd name="T16" fmla="*/ 15 w 1684"/>
                  <a:gd name="T17" fmla="*/ 4 h 880"/>
                  <a:gd name="T18" fmla="*/ 14 w 1684"/>
                  <a:gd name="T19" fmla="*/ 3 h 880"/>
                  <a:gd name="T20" fmla="*/ 13 w 1684"/>
                  <a:gd name="T21" fmla="*/ 3 h 880"/>
                  <a:gd name="T22" fmla="*/ 14 w 1684"/>
                  <a:gd name="T23" fmla="*/ 4 h 880"/>
                  <a:gd name="T24" fmla="*/ 15 w 1684"/>
                  <a:gd name="T25" fmla="*/ 5 h 880"/>
                  <a:gd name="T26" fmla="*/ 14 w 1684"/>
                  <a:gd name="T27" fmla="*/ 4 h 880"/>
                  <a:gd name="T28" fmla="*/ 12 w 1684"/>
                  <a:gd name="T29" fmla="*/ 5 h 880"/>
                  <a:gd name="T30" fmla="*/ 12 w 1684"/>
                  <a:gd name="T31" fmla="*/ 4 h 880"/>
                  <a:gd name="T32" fmla="*/ 13 w 1684"/>
                  <a:gd name="T33" fmla="*/ 3 h 880"/>
                  <a:gd name="T34" fmla="*/ 12 w 1684"/>
                  <a:gd name="T35" fmla="*/ 3 h 880"/>
                  <a:gd name="T36" fmla="*/ 11 w 1684"/>
                  <a:gd name="T37" fmla="*/ 4 h 880"/>
                  <a:gd name="T38" fmla="*/ 11 w 1684"/>
                  <a:gd name="T39" fmla="*/ 4 h 880"/>
                  <a:gd name="T40" fmla="*/ 1 w 1684"/>
                  <a:gd name="T41" fmla="*/ 2 h 880"/>
                  <a:gd name="T42" fmla="*/ 1 w 1684"/>
                  <a:gd name="T43" fmla="*/ 1 h 880"/>
                  <a:gd name="T44" fmla="*/ 1 w 1684"/>
                  <a:gd name="T45" fmla="*/ 0 h 880"/>
                  <a:gd name="T46" fmla="*/ 2 w 1684"/>
                  <a:gd name="T47" fmla="*/ 0 h 880"/>
                  <a:gd name="T48" fmla="*/ 2 w 1684"/>
                  <a:gd name="T49" fmla="*/ 0 h 880"/>
                  <a:gd name="T50" fmla="*/ 2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sp>
            <p:nvSpPr>
              <p:cNvPr id="22" name="Freeform 25"/>
              <p:cNvSpPr>
                <a:spLocks/>
              </p:cNvSpPr>
              <p:nvPr userDrawn="1"/>
            </p:nvSpPr>
            <p:spPr bwMode="auto">
              <a:xfrm rot="7320404">
                <a:off x="5062" y="2997"/>
                <a:ext cx="472" cy="176"/>
              </a:xfrm>
              <a:custGeom>
                <a:avLst/>
                <a:gdLst>
                  <a:gd name="T0" fmla="*/ 1 w 1190"/>
                  <a:gd name="T1" fmla="*/ 0 h 500"/>
                  <a:gd name="T2" fmla="*/ 12 w 1190"/>
                  <a:gd name="T3" fmla="*/ 2 h 500"/>
                  <a:gd name="T4" fmla="*/ 11 w 1190"/>
                  <a:gd name="T5" fmla="*/ 3 h 500"/>
                  <a:gd name="T6" fmla="*/ 0 w 1190"/>
                  <a:gd name="T7" fmla="*/ 0 h 500"/>
                  <a:gd name="T8" fmla="*/ 1 w 1190"/>
                  <a:gd name="T9" fmla="*/ 0 h 500"/>
                  <a:gd name="T10" fmla="*/ 1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sp>
            <p:nvSpPr>
              <p:cNvPr id="23" name="Freeform 26"/>
              <p:cNvSpPr>
                <a:spLocks/>
              </p:cNvSpPr>
              <p:nvPr userDrawn="1"/>
            </p:nvSpPr>
            <p:spPr bwMode="auto">
              <a:xfrm rot="7320404">
                <a:off x="5363" y="2874"/>
                <a:ext cx="63" cy="118"/>
              </a:xfrm>
              <a:custGeom>
                <a:avLst/>
                <a:gdLst>
                  <a:gd name="T0" fmla="*/ 1 w 160"/>
                  <a:gd name="T1" fmla="*/ 0 h 335"/>
                  <a:gd name="T2" fmla="*/ 0 w 160"/>
                  <a:gd name="T3" fmla="*/ 1 h 335"/>
                  <a:gd name="T4" fmla="*/ 0 w 160"/>
                  <a:gd name="T5" fmla="*/ 1 h 335"/>
                  <a:gd name="T6" fmla="*/ 0 w 160"/>
                  <a:gd name="T7" fmla="*/ 2 h 335"/>
                  <a:gd name="T8" fmla="*/ 1 w 160"/>
                  <a:gd name="T9" fmla="*/ 2 h 335"/>
                  <a:gd name="T10" fmla="*/ 1 w 160"/>
                  <a:gd name="T11" fmla="*/ 1 h 335"/>
                  <a:gd name="T12" fmla="*/ 2 w 160"/>
                  <a:gd name="T13" fmla="*/ 0 h 335"/>
                  <a:gd name="T14" fmla="*/ 1 w 160"/>
                  <a:gd name="T15" fmla="*/ 0 h 335"/>
                  <a:gd name="T16" fmla="*/ 1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sp>
            <p:nvSpPr>
              <p:cNvPr id="24" name="Freeform 27"/>
              <p:cNvSpPr>
                <a:spLocks/>
              </p:cNvSpPr>
              <p:nvPr userDrawn="1"/>
            </p:nvSpPr>
            <p:spPr bwMode="auto">
              <a:xfrm rot="7320404">
                <a:off x="5136" y="3000"/>
                <a:ext cx="193" cy="104"/>
              </a:xfrm>
              <a:custGeom>
                <a:avLst/>
                <a:gdLst>
                  <a:gd name="T0" fmla="*/ 0 w 489"/>
                  <a:gd name="T1" fmla="*/ 0 h 296"/>
                  <a:gd name="T2" fmla="*/ 2 w 489"/>
                  <a:gd name="T3" fmla="*/ 0 h 296"/>
                  <a:gd name="T4" fmla="*/ 3 w 489"/>
                  <a:gd name="T5" fmla="*/ 1 h 296"/>
                  <a:gd name="T6" fmla="*/ 4 w 489"/>
                  <a:gd name="T7" fmla="*/ 1 h 296"/>
                  <a:gd name="T8" fmla="*/ 3 w 489"/>
                  <a:gd name="T9" fmla="*/ 1 h 296"/>
                  <a:gd name="T10" fmla="*/ 2 w 489"/>
                  <a:gd name="T11" fmla="*/ 1 h 296"/>
                  <a:gd name="T12" fmla="*/ 0 w 489"/>
                  <a:gd name="T13" fmla="*/ 0 h 296"/>
                  <a:gd name="T14" fmla="*/ 1 w 489"/>
                  <a:gd name="T15" fmla="*/ 1 h 296"/>
                  <a:gd name="T16" fmla="*/ 3 w 489"/>
                  <a:gd name="T17" fmla="*/ 1 h 296"/>
                  <a:gd name="T18" fmla="*/ 4 w 489"/>
                  <a:gd name="T19" fmla="*/ 2 h 296"/>
                  <a:gd name="T20" fmla="*/ 5 w 489"/>
                  <a:gd name="T21" fmla="*/ 1 h 296"/>
                  <a:gd name="T22" fmla="*/ 4 w 489"/>
                  <a:gd name="T23" fmla="*/ 1 h 296"/>
                  <a:gd name="T24" fmla="*/ 2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grpSp>
      </p:grpSp>
      <p:sp>
        <p:nvSpPr>
          <p:cNvPr id="25" name="Freeform 28"/>
          <p:cNvSpPr>
            <a:spLocks/>
          </p:cNvSpPr>
          <p:nvPr/>
        </p:nvSpPr>
        <p:spPr bwMode="auto">
          <a:xfrm>
            <a:off x="901700" y="5054600"/>
            <a:ext cx="6807200" cy="728663"/>
          </a:xfrm>
          <a:custGeom>
            <a:avLst/>
            <a:gdLst>
              <a:gd name="T0" fmla="*/ 0 w 4288"/>
              <a:gd name="T1" fmla="*/ 0 h 459"/>
              <a:gd name="T2" fmla="*/ 2147483647 w 4288"/>
              <a:gd name="T3" fmla="*/ 2147483647 h 459"/>
              <a:gd name="T4" fmla="*/ 2147483647 w 4288"/>
              <a:gd name="T5" fmla="*/ 2147483647 h 459"/>
              <a:gd name="T6" fmla="*/ 2147483647 w 4288"/>
              <a:gd name="T7" fmla="*/ 2147483647 h 459"/>
              <a:gd name="T8" fmla="*/ 2147483647 w 4288"/>
              <a:gd name="T9" fmla="*/ 2147483647 h 459"/>
              <a:gd name="T10" fmla="*/ 2147483647 w 4288"/>
              <a:gd name="T11" fmla="*/ 2147483647 h 459"/>
              <a:gd name="T12" fmla="*/ 2147483647 w 4288"/>
              <a:gd name="T13" fmla="*/ 2147483647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26" name="Freeform 29"/>
          <p:cNvSpPr>
            <a:spLocks/>
          </p:cNvSpPr>
          <p:nvPr/>
        </p:nvSpPr>
        <p:spPr bwMode="auto">
          <a:xfrm>
            <a:off x="4076700" y="1930400"/>
            <a:ext cx="889000" cy="381000"/>
          </a:xfrm>
          <a:custGeom>
            <a:avLst/>
            <a:gdLst>
              <a:gd name="T0" fmla="*/ 0 w 560"/>
              <a:gd name="T1" fmla="*/ 2147483647 h 240"/>
              <a:gd name="T2" fmla="*/ 2147483647 w 560"/>
              <a:gd name="T3" fmla="*/ 2147483647 h 240"/>
              <a:gd name="T4" fmla="*/ 2147483647 w 560"/>
              <a:gd name="T5" fmla="*/ 2147483647 h 240"/>
              <a:gd name="T6" fmla="*/ 2147483647 w 560"/>
              <a:gd name="T7" fmla="*/ 2147483647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0243" name="Rectangle 3"/>
          <p:cNvSpPr>
            <a:spLocks noGrp="1" noChangeArrowheads="1"/>
          </p:cNvSpPr>
          <p:nvPr>
            <p:ph type="ctrTitle"/>
          </p:nvPr>
        </p:nvSpPr>
        <p:spPr>
          <a:xfrm>
            <a:off x="1371600" y="1511300"/>
            <a:ext cx="6400800" cy="2273300"/>
          </a:xfrm>
          <a:effectLst>
            <a:outerShdw dist="45791" dir="2021404" algn="ctr" rotWithShape="0">
              <a:schemeClr val="bg2"/>
            </a:outerShdw>
          </a:effectLst>
          <a:extLst>
            <a:ext uri="{909E8E84-426E-40DD-AFC4-6F175D3DCCD1}">
              <a14:hiddenFill xmlns:a14="http://schemas.microsoft.com/office/drawing/2010/main">
                <a:solidFill>
                  <a:srgbClr val="FF3300"/>
                </a:solidFill>
              </a14:hiddenFill>
            </a:ext>
          </a:extLst>
        </p:spPr>
        <p:txBody>
          <a:bodyPr/>
          <a:lstStyle>
            <a:lvl1pPr>
              <a:defRPr>
                <a:solidFill>
                  <a:schemeClr val="tx2"/>
                </a:solidFill>
                <a:effectLst>
                  <a:outerShdw blurRad="38100" dist="38100" dir="2700000" algn="tl">
                    <a:srgbClr val="C0C0C0"/>
                  </a:outerShdw>
                </a:effectLst>
              </a:defRPr>
            </a:lvl1pPr>
          </a:lstStyle>
          <a:p>
            <a:pPr lvl="0"/>
            <a:r>
              <a:rPr lang="en-US" noProof="0"/>
              <a:t>Click to edit Master title style</a:t>
            </a:r>
          </a:p>
        </p:txBody>
      </p:sp>
      <p:sp>
        <p:nvSpPr>
          <p:cNvPr id="10244"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pPr lvl="0"/>
            <a:r>
              <a:rPr lang="en-US" noProof="0"/>
              <a:t>Click to edit Master subtitle style</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en-US" dirty="0">
              <a:solidFill>
                <a:srgbClr val="000000"/>
              </a:solidFill>
            </a:endParaRPr>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dirty="0">
              <a:solidFill>
                <a:srgbClr val="000000"/>
              </a:solidFill>
            </a:endParaRPr>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3807AA7E-F1B7-4FDB-8D28-DDF9F6AFE67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0216725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E7618C19-7062-4BB3-A4C1-4ECCB1B6490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3201016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52C72BF-9CFB-4A7F-A404-EEDAC5F0BAD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9061684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31B35968-6F6C-4DED-948C-B16B3839F6F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2598369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06003311-A886-44F4-A66F-E8A3A4B4D40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6680085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96F1B2A4-FDE8-489B-B6CA-D7385573C70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3795278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74234B9C-8189-410B-832F-A99552CFFB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1486109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28A263B6-D3E3-4404-83BA-1217F326678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7757252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1D6B4B51-D95B-444B-BED7-9BDF91B4B88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02606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C7019D-6B48-4526-9969-F860163ECA68}"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9EA2D7-6728-4E36-A6C1-A20DA09B44B1}" type="slidenum">
              <a:rPr lang="en-US" smtClean="0"/>
              <a:t>‹#›</a:t>
            </a:fld>
            <a:endParaRPr lang="en-US"/>
          </a:p>
        </p:txBody>
      </p:sp>
    </p:spTree>
    <p:extLst>
      <p:ext uri="{BB962C8B-B14F-4D97-AF65-F5344CB8AC3E}">
        <p14:creationId xmlns:p14="http://schemas.microsoft.com/office/powerpoint/2010/main" val="1470972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F55425A5-2CD9-45B9-A2B4-01A2C152D22C}" type="slidenum">
              <a:rPr lang="en-US"/>
              <a:pPr>
                <a:defRPr/>
              </a:pPr>
              <a:t>‹#›</a:t>
            </a:fld>
            <a:endParaRPr lang="en-US"/>
          </a:p>
        </p:txBody>
      </p:sp>
    </p:spTree>
    <p:extLst>
      <p:ext uri="{BB962C8B-B14F-4D97-AF65-F5344CB8AC3E}">
        <p14:creationId xmlns:p14="http://schemas.microsoft.com/office/powerpoint/2010/main" val="27528017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1ABC48CA-07C5-4995-AD2E-59C85A8B923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0646896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72A3D31-1009-475B-93B1-FAE37E8F27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4407942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7419975" y="0"/>
            <a:ext cx="1730375" cy="6858000"/>
            <a:chOff x="4667" y="0"/>
            <a:chExt cx="1090" cy="4320"/>
          </a:xfrm>
        </p:grpSpPr>
        <p:sp>
          <p:nvSpPr>
            <p:cNvPr id="5" name="Rectangle 3"/>
            <p:cNvSpPr>
              <a:spLocks noChangeArrowheads="1"/>
            </p:cNvSpPr>
            <p:nvPr/>
          </p:nvSpPr>
          <p:spPr bwMode="auto">
            <a:xfrm>
              <a:off x="4973" y="0"/>
              <a:ext cx="783" cy="2089"/>
            </a:xfrm>
            <a:prstGeom prst="rect">
              <a:avLst/>
            </a:prstGeom>
            <a:gradFill rotWithShape="0">
              <a:gsLst>
                <a:gs pos="0">
                  <a:schemeClr val="accent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dirty="0">
                <a:solidFill>
                  <a:srgbClr val="2D2525"/>
                </a:solidFill>
              </a:endParaRPr>
            </a:p>
          </p:txBody>
        </p:sp>
        <p:pic>
          <p:nvPicPr>
            <p:cNvPr id="6" name="Picture 4" descr="C:\abitbetter\MS-039\graphics\hokusai2.GIF"/>
            <p:cNvPicPr>
              <a:picLocks noChangeAspect="1" noChangeArrowheads="1"/>
            </p:cNvPicPr>
            <p:nvPr/>
          </p:nvPicPr>
          <p:blipFill>
            <a:blip r:embed="rId2">
              <a:extLst>
                <a:ext uri="{28A0092B-C50C-407E-A947-70E740481C1C}">
                  <a14:useLocalDpi xmlns:a14="http://schemas.microsoft.com/office/drawing/2010/main" val="0"/>
                </a:ext>
              </a:extLst>
            </a:blip>
            <a:srcRect r="13902" b="31862"/>
            <a:stretch>
              <a:fillRect/>
            </a:stretch>
          </p:blipFill>
          <p:spPr bwMode="auto">
            <a:xfrm>
              <a:off x="4667" y="293"/>
              <a:ext cx="1090" cy="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7" name="Rectangle 5"/>
          <p:cNvSpPr>
            <a:spLocks noGrp="1" noChangeArrowheads="1"/>
          </p:cNvSpPr>
          <p:nvPr>
            <p:ph type="ctrTitle" sz="quarter"/>
          </p:nvPr>
        </p:nvSpPr>
        <p:spPr>
          <a:xfrm>
            <a:off x="152400" y="990600"/>
            <a:ext cx="7543800" cy="1143000"/>
          </a:xfrm>
        </p:spPr>
        <p:txBody>
          <a:bodyPr/>
          <a:lstStyle>
            <a:lvl1pPr>
              <a:defRPr/>
            </a:lvl1pPr>
          </a:lstStyle>
          <a:p>
            <a:pPr lvl="0"/>
            <a:r>
              <a:rPr lang="en-US" noProof="0"/>
              <a:t>Click to edit Master title style</a:t>
            </a:r>
          </a:p>
        </p:txBody>
      </p:sp>
      <p:sp>
        <p:nvSpPr>
          <p:cNvPr id="3078"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7" name="Rectangle 7"/>
          <p:cNvSpPr>
            <a:spLocks noGrp="1" noChangeArrowheads="1"/>
          </p:cNvSpPr>
          <p:nvPr>
            <p:ph type="dt" sz="quarter" idx="10"/>
          </p:nvPr>
        </p:nvSpPr>
        <p:spPr>
          <a:xfrm>
            <a:off x="304800" y="6248400"/>
            <a:ext cx="1752600" cy="457200"/>
          </a:xfrm>
        </p:spPr>
        <p:txBody>
          <a:bodyPr/>
          <a:lstStyle>
            <a:lvl1pPr>
              <a:defRPr smtClean="0"/>
            </a:lvl1pPr>
          </a:lstStyle>
          <a:p>
            <a:pPr>
              <a:defRPr/>
            </a:pPr>
            <a:endParaRPr lang="en-US" dirty="0">
              <a:solidFill>
                <a:srgbClr val="2D2525"/>
              </a:solidFill>
            </a:endParaRPr>
          </a:p>
        </p:txBody>
      </p:sp>
      <p:sp>
        <p:nvSpPr>
          <p:cNvPr id="8" name="Rectangle 8"/>
          <p:cNvSpPr>
            <a:spLocks noGrp="1" noChangeArrowheads="1"/>
          </p:cNvSpPr>
          <p:nvPr>
            <p:ph type="ftr" sz="quarter" idx="11"/>
          </p:nvPr>
        </p:nvSpPr>
        <p:spPr>
          <a:xfrm>
            <a:off x="2438400" y="6248400"/>
            <a:ext cx="3200400" cy="457200"/>
          </a:xfrm>
        </p:spPr>
        <p:txBody>
          <a:bodyPr/>
          <a:lstStyle>
            <a:lvl1pPr>
              <a:defRPr smtClean="0"/>
            </a:lvl1pPr>
          </a:lstStyle>
          <a:p>
            <a:pPr>
              <a:defRPr/>
            </a:pPr>
            <a:endParaRPr lang="en-US" dirty="0">
              <a:solidFill>
                <a:srgbClr val="2D2525"/>
              </a:solidFill>
            </a:endParaRPr>
          </a:p>
        </p:txBody>
      </p:sp>
      <p:sp>
        <p:nvSpPr>
          <p:cNvPr id="9" name="Rectangle 9"/>
          <p:cNvSpPr>
            <a:spLocks noGrp="1" noChangeArrowheads="1"/>
          </p:cNvSpPr>
          <p:nvPr>
            <p:ph type="sldNum" sz="quarter" idx="12"/>
          </p:nvPr>
        </p:nvSpPr>
        <p:spPr>
          <a:xfrm>
            <a:off x="6019800" y="6248400"/>
            <a:ext cx="1600200" cy="457200"/>
          </a:xfrm>
        </p:spPr>
        <p:txBody>
          <a:bodyPr/>
          <a:lstStyle>
            <a:lvl1pPr>
              <a:defRPr smtClean="0"/>
            </a:lvl1pPr>
          </a:lstStyle>
          <a:p>
            <a:pPr>
              <a:defRPr/>
            </a:pPr>
            <a:fld id="{C0E6A930-CDE2-44E4-9F57-4AA27080D107}" type="slidenum">
              <a:rPr lang="en-US">
                <a:solidFill>
                  <a:srgbClr val="2D2525"/>
                </a:solidFill>
              </a:rPr>
              <a:pPr>
                <a:defRPr/>
              </a:pPr>
              <a:t>‹#›</a:t>
            </a:fld>
            <a:endParaRPr lang="en-US" dirty="0">
              <a:solidFill>
                <a:srgbClr val="2D2525"/>
              </a:solidFill>
            </a:endParaRPr>
          </a:p>
        </p:txBody>
      </p:sp>
    </p:spTree>
    <p:extLst>
      <p:ext uri="{BB962C8B-B14F-4D97-AF65-F5344CB8AC3E}">
        <p14:creationId xmlns:p14="http://schemas.microsoft.com/office/powerpoint/2010/main" val="68021550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dirty="0">
              <a:solidFill>
                <a:srgbClr val="2D2525"/>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dirty="0">
              <a:solidFill>
                <a:srgbClr val="2D2525"/>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B4C95B10-A159-4051-9384-67C312AC0A86}" type="slidenum">
              <a:rPr lang="en-US">
                <a:solidFill>
                  <a:srgbClr val="2D2525"/>
                </a:solidFill>
              </a:rPr>
              <a:pPr>
                <a:defRPr/>
              </a:pPr>
              <a:t>‹#›</a:t>
            </a:fld>
            <a:endParaRPr lang="en-US" dirty="0">
              <a:solidFill>
                <a:srgbClr val="2D2525"/>
              </a:solidFill>
            </a:endParaRPr>
          </a:p>
        </p:txBody>
      </p:sp>
    </p:spTree>
    <p:extLst>
      <p:ext uri="{BB962C8B-B14F-4D97-AF65-F5344CB8AC3E}">
        <p14:creationId xmlns:p14="http://schemas.microsoft.com/office/powerpoint/2010/main" val="211249744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dirty="0">
              <a:solidFill>
                <a:srgbClr val="2D2525"/>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dirty="0">
              <a:solidFill>
                <a:srgbClr val="2D2525"/>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D76DA2C8-810B-48CE-8653-F23804071A75}" type="slidenum">
              <a:rPr lang="en-US">
                <a:solidFill>
                  <a:srgbClr val="2D2525"/>
                </a:solidFill>
              </a:rPr>
              <a:pPr>
                <a:defRPr/>
              </a:pPr>
              <a:t>‹#›</a:t>
            </a:fld>
            <a:endParaRPr lang="en-US" dirty="0">
              <a:solidFill>
                <a:srgbClr val="2D2525"/>
              </a:solidFill>
            </a:endParaRPr>
          </a:p>
        </p:txBody>
      </p:sp>
    </p:spTree>
    <p:extLst>
      <p:ext uri="{BB962C8B-B14F-4D97-AF65-F5344CB8AC3E}">
        <p14:creationId xmlns:p14="http://schemas.microsoft.com/office/powerpoint/2010/main" val="90849009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005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dirty="0">
              <a:solidFill>
                <a:srgbClr val="2D2525"/>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dirty="0">
              <a:solidFill>
                <a:srgbClr val="2D2525"/>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1DCBC393-62FA-4B14-A7AF-9B3C187D1D30}" type="slidenum">
              <a:rPr lang="en-US">
                <a:solidFill>
                  <a:srgbClr val="2D2525"/>
                </a:solidFill>
              </a:rPr>
              <a:pPr>
                <a:defRPr/>
              </a:pPr>
              <a:t>‹#›</a:t>
            </a:fld>
            <a:endParaRPr lang="en-US" dirty="0">
              <a:solidFill>
                <a:srgbClr val="2D2525"/>
              </a:solidFill>
            </a:endParaRPr>
          </a:p>
        </p:txBody>
      </p:sp>
    </p:spTree>
    <p:extLst>
      <p:ext uri="{BB962C8B-B14F-4D97-AF65-F5344CB8AC3E}">
        <p14:creationId xmlns:p14="http://schemas.microsoft.com/office/powerpoint/2010/main" val="211750489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dirty="0">
              <a:solidFill>
                <a:srgbClr val="2D2525"/>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dirty="0">
              <a:solidFill>
                <a:srgbClr val="2D2525"/>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A83E5A94-3FE8-47A3-9FE0-8CD443E0EB3A}" type="slidenum">
              <a:rPr lang="en-US">
                <a:solidFill>
                  <a:srgbClr val="2D2525"/>
                </a:solidFill>
              </a:rPr>
              <a:pPr>
                <a:defRPr/>
              </a:pPr>
              <a:t>‹#›</a:t>
            </a:fld>
            <a:endParaRPr lang="en-US" dirty="0">
              <a:solidFill>
                <a:srgbClr val="2D2525"/>
              </a:solidFill>
            </a:endParaRPr>
          </a:p>
        </p:txBody>
      </p:sp>
    </p:spTree>
    <p:extLst>
      <p:ext uri="{BB962C8B-B14F-4D97-AF65-F5344CB8AC3E}">
        <p14:creationId xmlns:p14="http://schemas.microsoft.com/office/powerpoint/2010/main" val="412618882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dirty="0">
              <a:solidFill>
                <a:srgbClr val="2D2525"/>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dirty="0">
              <a:solidFill>
                <a:srgbClr val="2D2525"/>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44F8795D-3B5F-4276-9A77-B8ED95E7FFC1}" type="slidenum">
              <a:rPr lang="en-US">
                <a:solidFill>
                  <a:srgbClr val="2D2525"/>
                </a:solidFill>
              </a:rPr>
              <a:pPr>
                <a:defRPr/>
              </a:pPr>
              <a:t>‹#›</a:t>
            </a:fld>
            <a:endParaRPr lang="en-US" dirty="0">
              <a:solidFill>
                <a:srgbClr val="2D2525"/>
              </a:solidFill>
            </a:endParaRPr>
          </a:p>
        </p:txBody>
      </p:sp>
    </p:spTree>
    <p:extLst>
      <p:ext uri="{BB962C8B-B14F-4D97-AF65-F5344CB8AC3E}">
        <p14:creationId xmlns:p14="http://schemas.microsoft.com/office/powerpoint/2010/main" val="216864840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dirty="0">
              <a:solidFill>
                <a:srgbClr val="2D2525"/>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dirty="0">
              <a:solidFill>
                <a:srgbClr val="2D2525"/>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5342D036-F428-47BE-8F0C-7A58AF5E0F6B}" type="slidenum">
              <a:rPr lang="en-US">
                <a:solidFill>
                  <a:srgbClr val="2D2525"/>
                </a:solidFill>
              </a:rPr>
              <a:pPr>
                <a:defRPr/>
              </a:pPr>
              <a:t>‹#›</a:t>
            </a:fld>
            <a:endParaRPr lang="en-US" dirty="0">
              <a:solidFill>
                <a:srgbClr val="2D2525"/>
              </a:solidFill>
            </a:endParaRPr>
          </a:p>
        </p:txBody>
      </p:sp>
    </p:spTree>
    <p:extLst>
      <p:ext uri="{BB962C8B-B14F-4D97-AF65-F5344CB8AC3E}">
        <p14:creationId xmlns:p14="http://schemas.microsoft.com/office/powerpoint/2010/main" val="47541796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dirty="0">
              <a:solidFill>
                <a:srgbClr val="2D2525"/>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dirty="0">
              <a:solidFill>
                <a:srgbClr val="2D2525"/>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F6477103-105A-412E-B443-ACB4937E8C42}" type="slidenum">
              <a:rPr lang="en-US">
                <a:solidFill>
                  <a:srgbClr val="2D2525"/>
                </a:solidFill>
              </a:rPr>
              <a:pPr>
                <a:defRPr/>
              </a:pPr>
              <a:t>‹#›</a:t>
            </a:fld>
            <a:endParaRPr lang="en-US" dirty="0">
              <a:solidFill>
                <a:srgbClr val="2D2525"/>
              </a:solidFill>
            </a:endParaRPr>
          </a:p>
        </p:txBody>
      </p:sp>
    </p:spTree>
    <p:extLst>
      <p:ext uri="{BB962C8B-B14F-4D97-AF65-F5344CB8AC3E}">
        <p14:creationId xmlns:p14="http://schemas.microsoft.com/office/powerpoint/2010/main" val="25659681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16E7B7F5-AD0F-401F-85C4-F1B141EECC09}" type="slidenum">
              <a:rPr lang="en-US"/>
              <a:pPr>
                <a:defRPr/>
              </a:pPr>
              <a:t>‹#›</a:t>
            </a:fld>
            <a:endParaRPr lang="en-US"/>
          </a:p>
        </p:txBody>
      </p:sp>
    </p:spTree>
    <p:extLst>
      <p:ext uri="{BB962C8B-B14F-4D97-AF65-F5344CB8AC3E}">
        <p14:creationId xmlns:p14="http://schemas.microsoft.com/office/powerpoint/2010/main" val="194337516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dirty="0">
              <a:solidFill>
                <a:srgbClr val="2D2525"/>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dirty="0">
              <a:solidFill>
                <a:srgbClr val="2D2525"/>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AD65B58D-3D68-4D67-8E8B-FDE98FB873AD}" type="slidenum">
              <a:rPr lang="en-US">
                <a:solidFill>
                  <a:srgbClr val="2D2525"/>
                </a:solidFill>
              </a:rPr>
              <a:pPr>
                <a:defRPr/>
              </a:pPr>
              <a:t>‹#›</a:t>
            </a:fld>
            <a:endParaRPr lang="en-US" dirty="0">
              <a:solidFill>
                <a:srgbClr val="2D2525"/>
              </a:solidFill>
            </a:endParaRPr>
          </a:p>
        </p:txBody>
      </p:sp>
    </p:spTree>
    <p:extLst>
      <p:ext uri="{BB962C8B-B14F-4D97-AF65-F5344CB8AC3E}">
        <p14:creationId xmlns:p14="http://schemas.microsoft.com/office/powerpoint/2010/main" val="218622604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dirty="0">
              <a:solidFill>
                <a:srgbClr val="2D2525"/>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dirty="0">
              <a:solidFill>
                <a:srgbClr val="2D2525"/>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82C6221F-B64A-4D30-8BB1-C4BD6CB13782}" type="slidenum">
              <a:rPr lang="en-US">
                <a:solidFill>
                  <a:srgbClr val="2D2525"/>
                </a:solidFill>
              </a:rPr>
              <a:pPr>
                <a:defRPr/>
              </a:pPr>
              <a:t>‹#›</a:t>
            </a:fld>
            <a:endParaRPr lang="en-US" dirty="0">
              <a:solidFill>
                <a:srgbClr val="2D2525"/>
              </a:solidFill>
            </a:endParaRPr>
          </a:p>
        </p:txBody>
      </p:sp>
    </p:spTree>
    <p:extLst>
      <p:ext uri="{BB962C8B-B14F-4D97-AF65-F5344CB8AC3E}">
        <p14:creationId xmlns:p14="http://schemas.microsoft.com/office/powerpoint/2010/main" val="121490487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72150" y="609600"/>
            <a:ext cx="18478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609600"/>
            <a:ext cx="53911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dirty="0">
              <a:solidFill>
                <a:srgbClr val="2D2525"/>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dirty="0">
              <a:solidFill>
                <a:srgbClr val="2D2525"/>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3F800B05-6965-41C8-8101-F87C23152A30}" type="slidenum">
              <a:rPr lang="en-US">
                <a:solidFill>
                  <a:srgbClr val="2D2525"/>
                </a:solidFill>
              </a:rPr>
              <a:pPr>
                <a:defRPr/>
              </a:pPr>
              <a:t>‹#›</a:t>
            </a:fld>
            <a:endParaRPr lang="en-US" dirty="0">
              <a:solidFill>
                <a:srgbClr val="2D2525"/>
              </a:solidFill>
            </a:endParaRPr>
          </a:p>
        </p:txBody>
      </p:sp>
    </p:spTree>
    <p:extLst>
      <p:ext uri="{BB962C8B-B14F-4D97-AF65-F5344CB8AC3E}">
        <p14:creationId xmlns:p14="http://schemas.microsoft.com/office/powerpoint/2010/main" val="35305393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7391400" cy="1143000"/>
          </a:xfrm>
        </p:spPr>
        <p:txBody>
          <a:bodyPr/>
          <a:lstStyle/>
          <a:p>
            <a:r>
              <a:rPr lang="en-US"/>
              <a:t>Click to edit Master title style</a:t>
            </a:r>
          </a:p>
        </p:txBody>
      </p:sp>
      <p:sp>
        <p:nvSpPr>
          <p:cNvPr id="3" name="Text Placeholder 2"/>
          <p:cNvSpPr>
            <a:spLocks noGrp="1"/>
          </p:cNvSpPr>
          <p:nvPr>
            <p:ph type="body" sz="half" idx="1"/>
          </p:nvPr>
        </p:nvSpPr>
        <p:spPr>
          <a:xfrm>
            <a:off x="228600" y="1981200"/>
            <a:ext cx="36195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000500" y="1981200"/>
            <a:ext cx="3619500" cy="4114800"/>
          </a:xfrm>
        </p:spPr>
        <p:txBody>
          <a:bodyPr/>
          <a:lstStyle/>
          <a:p>
            <a:pPr lvl="0"/>
            <a:endParaRPr lang="en-US" noProof="0" dirty="0"/>
          </a:p>
        </p:txBody>
      </p:sp>
      <p:sp>
        <p:nvSpPr>
          <p:cNvPr id="5" name="Rectangle 12"/>
          <p:cNvSpPr>
            <a:spLocks noGrp="1" noChangeArrowheads="1"/>
          </p:cNvSpPr>
          <p:nvPr>
            <p:ph type="dt" sz="half" idx="10"/>
          </p:nvPr>
        </p:nvSpPr>
        <p:spPr>
          <a:ln/>
        </p:spPr>
        <p:txBody>
          <a:bodyPr/>
          <a:lstStyle>
            <a:lvl1pPr>
              <a:defRPr/>
            </a:lvl1pPr>
          </a:lstStyle>
          <a:p>
            <a:pPr>
              <a:defRPr/>
            </a:pPr>
            <a:endParaRPr lang="en-US" dirty="0">
              <a:solidFill>
                <a:srgbClr val="2D2525"/>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dirty="0">
              <a:solidFill>
                <a:srgbClr val="2D2525"/>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90BD97DC-BEB0-441D-9645-CBEBB8274ED6}" type="slidenum">
              <a:rPr lang="en-US">
                <a:solidFill>
                  <a:srgbClr val="2D2525"/>
                </a:solidFill>
              </a:rPr>
              <a:pPr>
                <a:defRPr/>
              </a:pPr>
              <a:t>‹#›</a:t>
            </a:fld>
            <a:endParaRPr lang="en-US" dirty="0">
              <a:solidFill>
                <a:srgbClr val="2D2525"/>
              </a:solidFill>
            </a:endParaRPr>
          </a:p>
        </p:txBody>
      </p:sp>
    </p:spTree>
    <p:extLst>
      <p:ext uri="{BB962C8B-B14F-4D97-AF65-F5344CB8AC3E}">
        <p14:creationId xmlns:p14="http://schemas.microsoft.com/office/powerpoint/2010/main" val="150889993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7391400" cy="1143000"/>
          </a:xfrm>
        </p:spPr>
        <p:txBody>
          <a:bodyPr/>
          <a:lstStyle/>
          <a:p>
            <a:r>
              <a:rPr lang="en-US"/>
              <a:t>Click to edit Master title style</a:t>
            </a:r>
          </a:p>
        </p:txBody>
      </p:sp>
      <p:sp>
        <p:nvSpPr>
          <p:cNvPr id="3" name="ClipArt Placeholder 2"/>
          <p:cNvSpPr>
            <a:spLocks noGrp="1"/>
          </p:cNvSpPr>
          <p:nvPr>
            <p:ph type="clipArt" sz="half" idx="1"/>
          </p:nvPr>
        </p:nvSpPr>
        <p:spPr>
          <a:xfrm>
            <a:off x="228600" y="1981200"/>
            <a:ext cx="3619500" cy="4114800"/>
          </a:xfrm>
        </p:spPr>
        <p:txBody>
          <a:bodyPr/>
          <a:lstStyle/>
          <a:p>
            <a:pPr lvl="0"/>
            <a:endParaRPr lang="en-US" noProof="0" dirty="0"/>
          </a:p>
        </p:txBody>
      </p:sp>
      <p:sp>
        <p:nvSpPr>
          <p:cNvPr id="4" name="Text Placeholder 3"/>
          <p:cNvSpPr>
            <a:spLocks noGrp="1"/>
          </p:cNvSpPr>
          <p:nvPr>
            <p:ph type="body" sz="half" idx="2"/>
          </p:nvPr>
        </p:nvSpPr>
        <p:spPr>
          <a:xfrm>
            <a:off x="4000500" y="1981200"/>
            <a:ext cx="36195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dirty="0">
              <a:solidFill>
                <a:srgbClr val="2D2525"/>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dirty="0">
              <a:solidFill>
                <a:srgbClr val="2D2525"/>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049C66CB-F172-499A-932A-374B8745C6A8}" type="slidenum">
              <a:rPr lang="en-US">
                <a:solidFill>
                  <a:srgbClr val="2D2525"/>
                </a:solidFill>
              </a:rPr>
              <a:pPr>
                <a:defRPr/>
              </a:pPr>
              <a:t>‹#›</a:t>
            </a:fld>
            <a:endParaRPr lang="en-US" dirty="0">
              <a:solidFill>
                <a:srgbClr val="2D2525"/>
              </a:solidFill>
            </a:endParaRPr>
          </a:p>
        </p:txBody>
      </p:sp>
    </p:spTree>
    <p:extLst>
      <p:ext uri="{BB962C8B-B14F-4D97-AF65-F5344CB8AC3E}">
        <p14:creationId xmlns:p14="http://schemas.microsoft.com/office/powerpoint/2010/main" val="123935155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432054" y="1124712"/>
            <a:ext cx="8277606" cy="3172968"/>
          </a:xfrm>
        </p:spPr>
        <p:txBody>
          <a:bodyPr anchor="b">
            <a:normAutofit/>
          </a:bodyPr>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432054" y="4727448"/>
            <a:ext cx="8277606" cy="1481328"/>
          </a:xfrm>
        </p:spPr>
        <p:txBody>
          <a:bodyPr>
            <a:normAutofit/>
          </a:bodyPr>
          <a:lstStyle>
            <a:lvl1pPr marL="0" indent="0" algn="l">
              <a:buNone/>
              <a:defRPr sz="21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432054" y="6356351"/>
            <a:ext cx="2057400" cy="365125"/>
          </a:xfrm>
        </p:spPr>
        <p:txBody>
          <a:bodyPr/>
          <a:lstStyle/>
          <a:p>
            <a:fld id="{02AC24A9-CCB6-4F8D-B8DB-C2F3692CFA5A}" type="datetimeFigureOut">
              <a:rPr lang="en-US" smtClean="0"/>
              <a:t>9/28/2022</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6652260" y="6356351"/>
            <a:ext cx="20574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624870" y="434802"/>
            <a:ext cx="146304" cy="528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433989" y="4501201"/>
            <a:ext cx="8276022"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787796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418657" y="0"/>
            <a:ext cx="8375585"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374126" y="787352"/>
            <a:ext cx="96012"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836676" y="548640"/>
            <a:ext cx="7626096" cy="1179576"/>
          </a:xfrm>
        </p:spPr>
        <p:txBody>
          <a:bodyPr>
            <a:normAutofit/>
          </a:bodyPr>
          <a:lstStyle>
            <a:lvl1pPr>
              <a:defRPr sz="3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836676" y="2478024"/>
            <a:ext cx="7626096"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836676" y="6356351"/>
            <a:ext cx="2057400" cy="365125"/>
          </a:xfrm>
        </p:spPr>
        <p:txBody>
          <a:bodyPr/>
          <a:lstStyle/>
          <a:p>
            <a:fld id="{02AC24A9-CCB6-4F8D-B8DB-C2F3692CFA5A}" type="datetimeFigureOut">
              <a:rPr lang="en-US" smtClean="0"/>
              <a:t>9/28/2022</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6405372" y="6356351"/>
            <a:ext cx="20574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7025564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418658" y="4981421"/>
            <a:ext cx="8351217"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374126" y="5118581"/>
            <a:ext cx="109728"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418338" y="640080"/>
            <a:ext cx="8167878" cy="4114800"/>
          </a:xfrm>
        </p:spPr>
        <p:txBody>
          <a:bodyPr anchor="b">
            <a:normAutofit/>
          </a:bodyPr>
          <a:lstStyle>
            <a:lvl1pPr>
              <a:defRPr sz="495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630936" y="5102352"/>
            <a:ext cx="7955280" cy="585216"/>
          </a:xfrm>
        </p:spPr>
        <p:txBody>
          <a:bodyPr anchor="ctr">
            <a:normAutofit/>
          </a:bodyPr>
          <a:lstStyle>
            <a:lvl1pPr marL="0" indent="0">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9/28/2022</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7967017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418657" y="0"/>
            <a:ext cx="8375585"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374126" y="787352"/>
            <a:ext cx="96012"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836676" y="548640"/>
            <a:ext cx="7626096" cy="1179576"/>
          </a:xfrm>
        </p:spPr>
        <p:txBody>
          <a:bodyPr>
            <a:normAutofit/>
          </a:bodyPr>
          <a:lstStyle>
            <a:lvl1pPr>
              <a:defRPr sz="3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836676" y="2478024"/>
            <a:ext cx="370332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4759452" y="2478024"/>
            <a:ext cx="370332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836676" y="6356351"/>
            <a:ext cx="2057400" cy="365125"/>
          </a:xfrm>
        </p:spPr>
        <p:txBody>
          <a:bodyPr/>
          <a:lstStyle/>
          <a:p>
            <a:fld id="{02AC24A9-CCB6-4F8D-B8DB-C2F3692CFA5A}" type="datetimeFigureOut">
              <a:rPr lang="en-US" smtClean="0"/>
              <a:t>9/28/2022</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6405372" y="6356351"/>
            <a:ext cx="20574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6305832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418657" y="0"/>
            <a:ext cx="8375585"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374126" y="787352"/>
            <a:ext cx="96012"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836676" y="548640"/>
            <a:ext cx="7626096" cy="1179576"/>
          </a:xfrm>
        </p:spPr>
        <p:txBody>
          <a:bodyPr>
            <a:normAutofit/>
          </a:bodyPr>
          <a:lstStyle>
            <a:lvl1pPr>
              <a:defRPr sz="3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836676" y="2372650"/>
            <a:ext cx="3703320" cy="823912"/>
          </a:xfrm>
        </p:spPr>
        <p:txBody>
          <a:bodyPr anchor="b"/>
          <a:lstStyle>
            <a:lvl1pPr marL="0" indent="0">
              <a:buNone/>
              <a:defRPr sz="1800" b="1" cap="none"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836676" y="3203688"/>
            <a:ext cx="3703320" cy="2968512"/>
          </a:xfrm>
        </p:spPr>
        <p:txBody>
          <a:bodyPr/>
          <a:lstStyle>
            <a:lvl1pPr>
              <a:defRPr sz="1800"/>
            </a:lvl1pPr>
            <a:lvl2pPr>
              <a:defRPr sz="1500"/>
            </a:lvl2pPr>
            <a:lvl3pPr>
              <a:defRPr sz="135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4759452" y="2372650"/>
            <a:ext cx="3703320" cy="823912"/>
          </a:xfrm>
        </p:spPr>
        <p:txBody>
          <a:bodyPr anchor="b"/>
          <a:lstStyle>
            <a:lvl1pPr marL="0" indent="0">
              <a:buNone/>
              <a:defRPr sz="1800" b="1" cap="none"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4759452" y="3203688"/>
            <a:ext cx="3703320" cy="2968511"/>
          </a:xfrm>
        </p:spPr>
        <p:txBody>
          <a:bodyPr/>
          <a:lstStyle>
            <a:lvl1pPr>
              <a:defRPr sz="1800"/>
            </a:lvl1pPr>
            <a:lvl2pPr>
              <a:defRPr sz="1500"/>
            </a:lvl2pPr>
            <a:lvl3pPr>
              <a:defRPr sz="135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836676" y="6356351"/>
            <a:ext cx="2057400" cy="365125"/>
          </a:xfrm>
        </p:spPr>
        <p:txBody>
          <a:bodyPr/>
          <a:lstStyle/>
          <a:p>
            <a:fld id="{02AC24A9-CCB6-4F8D-B8DB-C2F3692CFA5A}" type="datetimeFigureOut">
              <a:rPr lang="en-US" smtClean="0"/>
              <a:t>9/28/2022</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6405372" y="6356351"/>
            <a:ext cx="20574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95157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72150" y="609600"/>
            <a:ext cx="18478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609600"/>
            <a:ext cx="53911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2A6AFE38-B7EE-48C4-91F2-803616F03129}" type="slidenum">
              <a:rPr lang="en-US"/>
              <a:pPr>
                <a:defRPr/>
              </a:pPr>
              <a:t>‹#›</a:t>
            </a:fld>
            <a:endParaRPr lang="en-US"/>
          </a:p>
        </p:txBody>
      </p:sp>
    </p:spTree>
    <p:extLst>
      <p:ext uri="{BB962C8B-B14F-4D97-AF65-F5344CB8AC3E}">
        <p14:creationId xmlns:p14="http://schemas.microsoft.com/office/powerpoint/2010/main" val="180146669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499390" y="1533525"/>
            <a:ext cx="8187797"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456813" y="2971798"/>
            <a:ext cx="96012"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809244" y="1938528"/>
            <a:ext cx="7632954" cy="2990088"/>
          </a:xfrm>
        </p:spPr>
        <p:txBody>
          <a:bodyPr>
            <a:normAutofit/>
          </a:bodyPr>
          <a:lstStyle>
            <a:lvl1pPr>
              <a:defRPr sz="405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9/28/2022</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2668050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9/28/2022</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2217812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418658" y="1162033"/>
            <a:ext cx="2805555"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374126" y="1618375"/>
            <a:ext cx="109728"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651510" y="1709928"/>
            <a:ext cx="2324862" cy="1709928"/>
          </a:xfrm>
        </p:spPr>
        <p:txBody>
          <a:bodyPr tIns="45720" anchor="t">
            <a:normAutofit/>
          </a:bodyPr>
          <a:lstStyle>
            <a:lvl1pPr>
              <a:lnSpc>
                <a:spcPct val="100000"/>
              </a:lnSpc>
              <a:defRPr sz="255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3723894" y="1709928"/>
            <a:ext cx="5047488" cy="4096512"/>
          </a:xfrm>
        </p:spPr>
        <p:txBody>
          <a:bodyPr/>
          <a:lstStyle>
            <a:lvl1pPr>
              <a:defRPr sz="2100"/>
            </a:lvl1pPr>
            <a:lvl2pPr>
              <a:defRPr sz="180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651510" y="3429000"/>
            <a:ext cx="2324862" cy="2066544"/>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651510" y="6356351"/>
            <a:ext cx="2057400" cy="365125"/>
          </a:xfrm>
        </p:spPr>
        <p:txBody>
          <a:bodyPr/>
          <a:lstStyle/>
          <a:p>
            <a:fld id="{02AC24A9-CCB6-4F8D-B8DB-C2F3692CFA5A}" type="datetimeFigureOut">
              <a:rPr lang="en-US" smtClean="0"/>
              <a:t>9/28/2022</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6316395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418658" y="1162033"/>
            <a:ext cx="2805555"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374126" y="1618375"/>
            <a:ext cx="109728"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651510" y="1709928"/>
            <a:ext cx="2324862" cy="1709928"/>
          </a:xfrm>
        </p:spPr>
        <p:txBody>
          <a:bodyPr tIns="45720" anchor="t">
            <a:normAutofit/>
          </a:bodyPr>
          <a:lstStyle>
            <a:lvl1pPr>
              <a:lnSpc>
                <a:spcPct val="100000"/>
              </a:lnSpc>
              <a:defRPr sz="255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3723894" y="1161288"/>
            <a:ext cx="5047488" cy="4645152"/>
          </a:xfrm>
        </p:spPr>
        <p:txBody>
          <a:bodyPr>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651510" y="3438144"/>
            <a:ext cx="2324862" cy="2057400"/>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651510" y="6356351"/>
            <a:ext cx="2057400" cy="365125"/>
          </a:xfrm>
        </p:spPr>
        <p:txBody>
          <a:bodyPr/>
          <a:lstStyle/>
          <a:p>
            <a:fld id="{02AC24A9-CCB6-4F8D-B8DB-C2F3692CFA5A}" type="datetimeFigureOut">
              <a:rPr lang="en-US" smtClean="0"/>
              <a:t>9/28/2022</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2000363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9/28/2022</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0472842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9/28/2022</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4527880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a:t>Click to edit Master title style</a:t>
            </a:r>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68A67CB-E290-45D0-8A9E-74E84B944EBC}" type="datetimeFigureOut">
              <a:rPr lang="en-US" smtClean="0">
                <a:solidFill>
                  <a:srgbClr val="FF9000"/>
                </a:solidFill>
              </a:rPr>
              <a:pPr/>
              <a:t>9/28/2022</a:t>
            </a:fld>
            <a:endParaRPr lang="en-US" dirty="0">
              <a:solidFill>
                <a:srgbClr val="FF9000"/>
              </a:solidFill>
            </a:endParaRPr>
          </a:p>
        </p:txBody>
      </p:sp>
      <p:sp>
        <p:nvSpPr>
          <p:cNvPr id="5" name="Footer Placeholder 4"/>
          <p:cNvSpPr>
            <a:spLocks noGrp="1"/>
          </p:cNvSpPr>
          <p:nvPr>
            <p:ph type="ftr" sz="quarter" idx="11"/>
          </p:nvPr>
        </p:nvSpPr>
        <p:spPr/>
        <p:txBody>
          <a:bodyPr/>
          <a:lstStyle/>
          <a:p>
            <a:endParaRPr lang="en-US" dirty="0">
              <a:solidFill>
                <a:srgbClr val="FF9000"/>
              </a:solidFill>
            </a:endParaRPr>
          </a:p>
        </p:txBody>
      </p:sp>
      <p:sp>
        <p:nvSpPr>
          <p:cNvPr id="6" name="Slide Number Placeholder 5"/>
          <p:cNvSpPr>
            <a:spLocks noGrp="1"/>
          </p:cNvSpPr>
          <p:nvPr>
            <p:ph type="sldNum" sz="quarter" idx="12"/>
          </p:nvPr>
        </p:nvSpPr>
        <p:spPr/>
        <p:txBody>
          <a:bodyPr/>
          <a:lstStyle/>
          <a:p>
            <a:fld id="{1771623C-7D28-4A44-9DE1-7483AB10DDD9}" type="slidenum">
              <a:rPr lang="en-US" smtClean="0">
                <a:solidFill>
                  <a:srgbClr val="FF9000"/>
                </a:solidFill>
              </a:rPr>
              <a:pPr/>
              <a:t>‹#›</a:t>
            </a:fld>
            <a:endParaRPr lang="en-US" dirty="0">
              <a:solidFill>
                <a:srgbClr val="FF9000"/>
              </a:solidFill>
            </a:endParaRPr>
          </a:p>
        </p:txBody>
      </p:sp>
    </p:spTree>
    <p:extLst>
      <p:ext uri="{BB962C8B-B14F-4D97-AF65-F5344CB8AC3E}">
        <p14:creationId xmlns:p14="http://schemas.microsoft.com/office/powerpoint/2010/main" val="256055877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8A67CB-E290-45D0-8A9E-74E84B944EBC}" type="datetimeFigureOut">
              <a:rPr lang="en-US" smtClean="0">
                <a:solidFill>
                  <a:srgbClr val="FF9000"/>
                </a:solidFill>
              </a:rPr>
              <a:pPr/>
              <a:t>9/28/2022</a:t>
            </a:fld>
            <a:endParaRPr lang="en-US" dirty="0">
              <a:solidFill>
                <a:srgbClr val="FF9000"/>
              </a:solidFill>
            </a:endParaRPr>
          </a:p>
        </p:txBody>
      </p:sp>
      <p:sp>
        <p:nvSpPr>
          <p:cNvPr id="5" name="Footer Placeholder 4"/>
          <p:cNvSpPr>
            <a:spLocks noGrp="1"/>
          </p:cNvSpPr>
          <p:nvPr>
            <p:ph type="ftr" sz="quarter" idx="11"/>
          </p:nvPr>
        </p:nvSpPr>
        <p:spPr/>
        <p:txBody>
          <a:bodyPr/>
          <a:lstStyle/>
          <a:p>
            <a:endParaRPr lang="en-US" dirty="0">
              <a:solidFill>
                <a:srgbClr val="FF9000"/>
              </a:solidFill>
            </a:endParaRPr>
          </a:p>
        </p:txBody>
      </p:sp>
      <p:sp>
        <p:nvSpPr>
          <p:cNvPr id="6" name="Slide Number Placeholder 5"/>
          <p:cNvSpPr>
            <a:spLocks noGrp="1"/>
          </p:cNvSpPr>
          <p:nvPr>
            <p:ph type="sldNum" sz="quarter" idx="12"/>
          </p:nvPr>
        </p:nvSpPr>
        <p:spPr/>
        <p:txBody>
          <a:bodyPr/>
          <a:lstStyle/>
          <a:p>
            <a:fld id="{1771623C-7D28-4A44-9DE1-7483AB10DDD9}" type="slidenum">
              <a:rPr lang="en-US" smtClean="0">
                <a:solidFill>
                  <a:srgbClr val="FF9000"/>
                </a:solidFill>
              </a:rPr>
              <a:pPr/>
              <a:t>‹#›</a:t>
            </a:fld>
            <a:endParaRPr lang="en-US" dirty="0">
              <a:solidFill>
                <a:srgbClr val="FF9000"/>
              </a:solidFill>
            </a:endParaRPr>
          </a:p>
        </p:txBody>
      </p:sp>
    </p:spTree>
    <p:extLst>
      <p:ext uri="{BB962C8B-B14F-4D97-AF65-F5344CB8AC3E}">
        <p14:creationId xmlns:p14="http://schemas.microsoft.com/office/powerpoint/2010/main" val="259348584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8A67CB-E290-45D0-8A9E-74E84B944EBC}" type="datetimeFigureOut">
              <a:rPr lang="en-US" smtClean="0">
                <a:solidFill>
                  <a:srgbClr val="FF9000"/>
                </a:solidFill>
              </a:rPr>
              <a:pPr/>
              <a:t>9/28/2022</a:t>
            </a:fld>
            <a:endParaRPr lang="en-US" dirty="0">
              <a:solidFill>
                <a:srgbClr val="FF9000"/>
              </a:solidFill>
            </a:endParaRPr>
          </a:p>
        </p:txBody>
      </p:sp>
      <p:sp>
        <p:nvSpPr>
          <p:cNvPr id="5" name="Footer Placeholder 4"/>
          <p:cNvSpPr>
            <a:spLocks noGrp="1"/>
          </p:cNvSpPr>
          <p:nvPr>
            <p:ph type="ftr" sz="quarter" idx="11"/>
          </p:nvPr>
        </p:nvSpPr>
        <p:spPr/>
        <p:txBody>
          <a:bodyPr/>
          <a:lstStyle/>
          <a:p>
            <a:endParaRPr lang="en-US" dirty="0">
              <a:solidFill>
                <a:srgbClr val="FF9000"/>
              </a:solidFill>
            </a:endParaRPr>
          </a:p>
        </p:txBody>
      </p:sp>
      <p:sp>
        <p:nvSpPr>
          <p:cNvPr id="6" name="Slide Number Placeholder 5"/>
          <p:cNvSpPr>
            <a:spLocks noGrp="1"/>
          </p:cNvSpPr>
          <p:nvPr>
            <p:ph type="sldNum" sz="quarter" idx="12"/>
          </p:nvPr>
        </p:nvSpPr>
        <p:spPr/>
        <p:txBody>
          <a:bodyPr/>
          <a:lstStyle/>
          <a:p>
            <a:fld id="{1771623C-7D28-4A44-9DE1-7483AB10DDD9}" type="slidenum">
              <a:rPr lang="en-US" smtClean="0">
                <a:solidFill>
                  <a:srgbClr val="FF9000"/>
                </a:solidFill>
              </a:rPr>
              <a:pPr/>
              <a:t>‹#›</a:t>
            </a:fld>
            <a:endParaRPr lang="en-US" dirty="0">
              <a:solidFill>
                <a:srgbClr val="FF9000"/>
              </a:solidFill>
            </a:endParaRPr>
          </a:p>
        </p:txBody>
      </p:sp>
    </p:spTree>
    <p:extLst>
      <p:ext uri="{BB962C8B-B14F-4D97-AF65-F5344CB8AC3E}">
        <p14:creationId xmlns:p14="http://schemas.microsoft.com/office/powerpoint/2010/main" val="332530400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a:t>Click to edit Master title style</a:t>
            </a:r>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8A67CB-E290-45D0-8A9E-74E84B944EBC}" type="datetimeFigureOut">
              <a:rPr lang="en-US" smtClean="0">
                <a:solidFill>
                  <a:srgbClr val="FF9000"/>
                </a:solidFill>
              </a:rPr>
              <a:pPr/>
              <a:t>9/28/2022</a:t>
            </a:fld>
            <a:endParaRPr lang="en-US" dirty="0">
              <a:solidFill>
                <a:srgbClr val="FF9000"/>
              </a:solidFill>
            </a:endParaRPr>
          </a:p>
        </p:txBody>
      </p:sp>
      <p:sp>
        <p:nvSpPr>
          <p:cNvPr id="6" name="Footer Placeholder 5"/>
          <p:cNvSpPr>
            <a:spLocks noGrp="1"/>
          </p:cNvSpPr>
          <p:nvPr>
            <p:ph type="ftr" sz="quarter" idx="11"/>
          </p:nvPr>
        </p:nvSpPr>
        <p:spPr/>
        <p:txBody>
          <a:bodyPr/>
          <a:lstStyle/>
          <a:p>
            <a:endParaRPr lang="en-US" dirty="0">
              <a:solidFill>
                <a:srgbClr val="FF9000"/>
              </a:solidFill>
            </a:endParaRPr>
          </a:p>
        </p:txBody>
      </p:sp>
      <p:sp>
        <p:nvSpPr>
          <p:cNvPr id="7" name="Slide Number Placeholder 6"/>
          <p:cNvSpPr>
            <a:spLocks noGrp="1"/>
          </p:cNvSpPr>
          <p:nvPr>
            <p:ph type="sldNum" sz="quarter" idx="12"/>
          </p:nvPr>
        </p:nvSpPr>
        <p:spPr/>
        <p:txBody>
          <a:bodyPr/>
          <a:lstStyle/>
          <a:p>
            <a:fld id="{1771623C-7D28-4A44-9DE1-7483AB10DDD9}" type="slidenum">
              <a:rPr lang="en-US" smtClean="0">
                <a:solidFill>
                  <a:srgbClr val="FF9000"/>
                </a:solidFill>
              </a:rPr>
              <a:pPr/>
              <a:t>‹#›</a:t>
            </a:fld>
            <a:endParaRPr lang="en-US" dirty="0">
              <a:solidFill>
                <a:srgbClr val="FF9000"/>
              </a:solidFill>
            </a:endParaRPr>
          </a:p>
        </p:txBody>
      </p:sp>
    </p:spTree>
    <p:extLst>
      <p:ext uri="{BB962C8B-B14F-4D97-AF65-F5344CB8AC3E}">
        <p14:creationId xmlns:p14="http://schemas.microsoft.com/office/powerpoint/2010/main" val="20505008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gd name="T0" fmla="*/ 2147483647 w 3985"/>
              <a:gd name="T1" fmla="*/ 0 h 3619"/>
              <a:gd name="T2" fmla="*/ 0 w 3985"/>
              <a:gd name="T3" fmla="*/ 2147483647 h 3619"/>
              <a:gd name="T4" fmla="*/ 2147483647 w 3985"/>
              <a:gd name="T5" fmla="*/ 2147483647 h 3619"/>
              <a:gd name="T6" fmla="*/ 2147483647 w 3985"/>
              <a:gd name="T7" fmla="*/ 2147483647 h 3619"/>
              <a:gd name="T8" fmla="*/ 2147483647 w 3985"/>
              <a:gd name="T9" fmla="*/ 0 h 3619"/>
              <a:gd name="T10" fmla="*/ 2147483647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26511980 w 794"/>
                <a:gd name="T1" fmla="*/ 3160008 h 414"/>
                <a:gd name="T2" fmla="*/ 23709602 w 794"/>
                <a:gd name="T3" fmla="*/ 2544723 h 414"/>
                <a:gd name="T4" fmla="*/ 18570837 w 794"/>
                <a:gd name="T5" fmla="*/ 1681472 h 414"/>
                <a:gd name="T6" fmla="*/ 2370029 w 794"/>
                <a:gd name="T7" fmla="*/ 0 h 414"/>
                <a:gd name="T8" fmla="*/ 764382 w 794"/>
                <a:gd name="T9" fmla="*/ 159310 h 414"/>
                <a:gd name="T10" fmla="*/ 0 w 794"/>
                <a:gd name="T11" fmla="*/ 664585 h 414"/>
                <a:gd name="T12" fmla="*/ 931523 w 794"/>
                <a:gd name="T13" fmla="*/ 1241096 h 414"/>
                <a:gd name="T14" fmla="*/ 19031704 w 794"/>
                <a:gd name="T15" fmla="*/ 3274047 h 414"/>
                <a:gd name="T16" fmla="*/ 22997485 w 794"/>
                <a:gd name="T17" fmla="*/ 3143866 h 414"/>
                <a:gd name="T18" fmla="*/ 26203871 w 794"/>
                <a:gd name="T19" fmla="*/ 3312246 h 414"/>
                <a:gd name="T20" fmla="*/ 26511980 w 794"/>
                <a:gd name="T21" fmla="*/ 3160008 h 414"/>
                <a:gd name="T22" fmla="*/ 26511980 w 794"/>
                <a:gd name="T23" fmla="*/ 3160008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sp>
          <p:nvSpPr>
            <p:cNvPr id="7" name="Freeform 10"/>
            <p:cNvSpPr>
              <a:spLocks/>
            </p:cNvSpPr>
            <p:nvPr userDrawn="1"/>
          </p:nvSpPr>
          <p:spPr bwMode="auto">
            <a:xfrm>
              <a:off x="166" y="261"/>
              <a:ext cx="2244" cy="1007"/>
            </a:xfrm>
            <a:custGeom>
              <a:avLst/>
              <a:gdLst>
                <a:gd name="T0" fmla="*/ 4405 w 1586"/>
                <a:gd name="T1" fmla="*/ 0 h 821"/>
                <a:gd name="T2" fmla="*/ 42790 w 1586"/>
                <a:gd name="T3" fmla="*/ 3999 h 821"/>
                <a:gd name="T4" fmla="*/ 45906 w 1586"/>
                <a:gd name="T5" fmla="*/ 4916 h 821"/>
                <a:gd name="T6" fmla="*/ 50992 w 1586"/>
                <a:gd name="T7" fmla="*/ 6102 h 821"/>
                <a:gd name="T8" fmla="*/ 50317 w 1586"/>
                <a:gd name="T9" fmla="*/ 6327 h 821"/>
                <a:gd name="T10" fmla="*/ 43393 w 1586"/>
                <a:gd name="T11" fmla="*/ 6063 h 821"/>
                <a:gd name="T12" fmla="*/ 36805 w 1586"/>
                <a:gd name="T13" fmla="*/ 6249 h 821"/>
                <a:gd name="T14" fmla="*/ 1331 w 1586"/>
                <a:gd name="T15" fmla="*/ 2302 h 821"/>
                <a:gd name="T16" fmla="*/ 0 w 1586"/>
                <a:gd name="T17" fmla="*/ 1157 h 821"/>
                <a:gd name="T18" fmla="*/ 1476 w 1586"/>
                <a:gd name="T19" fmla="*/ 244 h 821"/>
                <a:gd name="T20" fmla="*/ 4405 w 1586"/>
                <a:gd name="T21" fmla="*/ 0 h 821"/>
                <a:gd name="T22" fmla="*/ 4405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sp>
          <p:nvSpPr>
            <p:cNvPr id="8" name="Freeform 11"/>
            <p:cNvSpPr>
              <a:spLocks/>
            </p:cNvSpPr>
            <p:nvPr userDrawn="1"/>
          </p:nvSpPr>
          <p:spPr bwMode="auto">
            <a:xfrm>
              <a:off x="474" y="344"/>
              <a:ext cx="1488" cy="919"/>
            </a:xfrm>
            <a:custGeom>
              <a:avLst/>
              <a:gdLst>
                <a:gd name="T0" fmla="*/ 0 w 1049"/>
                <a:gd name="T1" fmla="*/ 2579 h 747"/>
                <a:gd name="T2" fmla="*/ 30405 w 1049"/>
                <a:gd name="T3" fmla="*/ 5934 h 747"/>
                <a:gd name="T4" fmla="*/ 30970 w 1049"/>
                <a:gd name="T5" fmla="*/ 4242 h 747"/>
                <a:gd name="T6" fmla="*/ 34597 w 1049"/>
                <a:gd name="T7" fmla="*/ 3354 h 747"/>
                <a:gd name="T8" fmla="*/ 2572 w 1049"/>
                <a:gd name="T9" fmla="*/ 0 h 747"/>
                <a:gd name="T10" fmla="*/ 0 w 1049"/>
                <a:gd name="T11" fmla="*/ 1005 h 747"/>
                <a:gd name="T12" fmla="*/ 0 w 1049"/>
                <a:gd name="T13" fmla="*/ 2579 h 747"/>
                <a:gd name="T14" fmla="*/ 0 w 1049"/>
                <a:gd name="T15" fmla="*/ 2579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3492 w 150"/>
                  <a:gd name="T1" fmla="*/ 0 h 173"/>
                  <a:gd name="T2" fmla="*/ 1285 w 150"/>
                  <a:gd name="T3" fmla="*/ 557 h 173"/>
                  <a:gd name="T4" fmla="*/ 0 w 150"/>
                  <a:gd name="T5" fmla="*/ 1453 h 173"/>
                  <a:gd name="T6" fmla="*/ 2541 w 150"/>
                  <a:gd name="T7" fmla="*/ 1343 h 173"/>
                  <a:gd name="T8" fmla="*/ 3273 w 150"/>
                  <a:gd name="T9" fmla="*/ 710 h 173"/>
                  <a:gd name="T10" fmla="*/ 4776 w 150"/>
                  <a:gd name="T11" fmla="*/ 225 h 173"/>
                  <a:gd name="T12" fmla="*/ 3492 w 150"/>
                  <a:gd name="T13" fmla="*/ 0 h 173"/>
                  <a:gd name="T14" fmla="*/ 3492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sp>
            <p:nvSpPr>
              <p:cNvPr id="11" name="Freeform 14"/>
              <p:cNvSpPr>
                <a:spLocks/>
              </p:cNvSpPr>
              <p:nvPr userDrawn="1"/>
            </p:nvSpPr>
            <p:spPr bwMode="auto">
              <a:xfrm>
                <a:off x="123" y="148"/>
                <a:ext cx="2386" cy="1081"/>
              </a:xfrm>
              <a:custGeom>
                <a:avLst/>
                <a:gdLst>
                  <a:gd name="T0" fmla="*/ 5084 w 1684"/>
                  <a:gd name="T1" fmla="*/ 0 h 880"/>
                  <a:gd name="T2" fmla="*/ 2056 w 1684"/>
                  <a:gd name="T3" fmla="*/ 408 h 880"/>
                  <a:gd name="T4" fmla="*/ 0 w 1684"/>
                  <a:gd name="T5" fmla="*/ 1628 h 880"/>
                  <a:gd name="T6" fmla="*/ 2192 w 1684"/>
                  <a:gd name="T7" fmla="*/ 2808 h 880"/>
                  <a:gd name="T8" fmla="*/ 38536 w 1684"/>
                  <a:gd name="T9" fmla="*/ 6783 h 880"/>
                  <a:gd name="T10" fmla="*/ 46365 w 1684"/>
                  <a:gd name="T11" fmla="*/ 6535 h 880"/>
                  <a:gd name="T12" fmla="*/ 52709 w 1684"/>
                  <a:gd name="T13" fmla="*/ 6886 h 880"/>
                  <a:gd name="T14" fmla="*/ 54911 w 1684"/>
                  <a:gd name="T15" fmla="*/ 6329 h 880"/>
                  <a:gd name="T16" fmla="*/ 48970 w 1684"/>
                  <a:gd name="T17" fmla="*/ 5194 h 880"/>
                  <a:gd name="T18" fmla="*/ 46557 w 1684"/>
                  <a:gd name="T19" fmla="*/ 4011 h 880"/>
                  <a:gd name="T20" fmla="*/ 44652 w 1684"/>
                  <a:gd name="T21" fmla="*/ 4124 h 880"/>
                  <a:gd name="T22" fmla="*/ 46915 w 1684"/>
                  <a:gd name="T23" fmla="*/ 5194 h 880"/>
                  <a:gd name="T24" fmla="*/ 51452 w 1684"/>
                  <a:gd name="T25" fmla="*/ 6334 h 880"/>
                  <a:gd name="T26" fmla="*/ 46078 w 1684"/>
                  <a:gd name="T27" fmla="*/ 6158 h 880"/>
                  <a:gd name="T28" fmla="*/ 39740 w 1684"/>
                  <a:gd name="T29" fmla="*/ 6363 h 880"/>
                  <a:gd name="T30" fmla="*/ 40913 w 1684"/>
                  <a:gd name="T31" fmla="*/ 5082 h 880"/>
                  <a:gd name="T32" fmla="*/ 43630 w 1684"/>
                  <a:gd name="T33" fmla="*/ 4210 h 880"/>
                  <a:gd name="T34" fmla="*/ 40449 w 1684"/>
                  <a:gd name="T35" fmla="*/ 4319 h 880"/>
                  <a:gd name="T36" fmla="*/ 37983 w 1684"/>
                  <a:gd name="T37" fmla="*/ 5152 h 880"/>
                  <a:gd name="T38" fmla="*/ 37145 w 1684"/>
                  <a:gd name="T39" fmla="*/ 6192 h 880"/>
                  <a:gd name="T40" fmla="*/ 3493 w 1684"/>
                  <a:gd name="T41" fmla="*/ 2425 h 880"/>
                  <a:gd name="T42" fmla="*/ 2601 w 1684"/>
                  <a:gd name="T43" fmla="*/ 1680 h 880"/>
                  <a:gd name="T44" fmla="*/ 3357 w 1684"/>
                  <a:gd name="T45" fmla="*/ 747 h 880"/>
                  <a:gd name="T46" fmla="*/ 7064 w 1684"/>
                  <a:gd name="T47" fmla="*/ 0 h 880"/>
                  <a:gd name="T48" fmla="*/ 5084 w 1684"/>
                  <a:gd name="T49" fmla="*/ 0 h 880"/>
                  <a:gd name="T50" fmla="*/ 5084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sp>
            <p:nvSpPr>
              <p:cNvPr id="12" name="Freeform 15"/>
              <p:cNvSpPr>
                <a:spLocks/>
              </p:cNvSpPr>
              <p:nvPr userDrawn="1"/>
            </p:nvSpPr>
            <p:spPr bwMode="auto">
              <a:xfrm>
                <a:off x="324" y="158"/>
                <a:ext cx="1686" cy="614"/>
              </a:xfrm>
              <a:custGeom>
                <a:avLst/>
                <a:gdLst>
                  <a:gd name="T0" fmla="*/ 3264 w 1190"/>
                  <a:gd name="T1" fmla="*/ 0 h 500"/>
                  <a:gd name="T2" fmla="*/ 38792 w 1190"/>
                  <a:gd name="T3" fmla="*/ 3820 h 500"/>
                  <a:gd name="T4" fmla="*/ 35052 w 1190"/>
                  <a:gd name="T5" fmla="*/ 3898 h 500"/>
                  <a:gd name="T6" fmla="*/ 0 w 1190"/>
                  <a:gd name="T7" fmla="*/ 210 h 500"/>
                  <a:gd name="T8" fmla="*/ 3264 w 1190"/>
                  <a:gd name="T9" fmla="*/ 0 h 500"/>
                  <a:gd name="T10" fmla="*/ 3264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sp>
            <p:nvSpPr>
              <p:cNvPr id="13" name="Freeform 16"/>
              <p:cNvSpPr>
                <a:spLocks/>
              </p:cNvSpPr>
              <p:nvPr userDrawn="1"/>
            </p:nvSpPr>
            <p:spPr bwMode="auto">
              <a:xfrm>
                <a:off x="409" y="251"/>
                <a:ext cx="227" cy="410"/>
              </a:xfrm>
              <a:custGeom>
                <a:avLst/>
                <a:gdLst>
                  <a:gd name="T0" fmla="*/ 3841 w 160"/>
                  <a:gd name="T1" fmla="*/ 0 h 335"/>
                  <a:gd name="T2" fmla="*/ 629 w 160"/>
                  <a:gd name="T3" fmla="*/ 804 h 335"/>
                  <a:gd name="T4" fmla="*/ 0 w 160"/>
                  <a:gd name="T5" fmla="*/ 1731 h 335"/>
                  <a:gd name="T6" fmla="*/ 1102 w 160"/>
                  <a:gd name="T7" fmla="*/ 2367 h 335"/>
                  <a:gd name="T8" fmla="*/ 3097 w 160"/>
                  <a:gd name="T9" fmla="*/ 2524 h 335"/>
                  <a:gd name="T10" fmla="*/ 2514 w 160"/>
                  <a:gd name="T11" fmla="*/ 1155 h 335"/>
                  <a:gd name="T12" fmla="*/ 5283 w 160"/>
                  <a:gd name="T13" fmla="*/ 132 h 335"/>
                  <a:gd name="T14" fmla="*/ 3841 w 160"/>
                  <a:gd name="T15" fmla="*/ 0 h 335"/>
                  <a:gd name="T16" fmla="*/ 3841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sp>
            <p:nvSpPr>
              <p:cNvPr id="14" name="Freeform 17"/>
              <p:cNvSpPr>
                <a:spLocks/>
              </p:cNvSpPr>
              <p:nvPr userDrawn="1"/>
            </p:nvSpPr>
            <p:spPr bwMode="auto">
              <a:xfrm>
                <a:off x="846" y="536"/>
                <a:ext cx="691" cy="364"/>
              </a:xfrm>
              <a:custGeom>
                <a:avLst/>
                <a:gdLst>
                  <a:gd name="T0" fmla="*/ 455 w 489"/>
                  <a:gd name="T1" fmla="*/ 272 h 296"/>
                  <a:gd name="T2" fmla="*/ 5070 w 489"/>
                  <a:gd name="T3" fmla="*/ 525 h 296"/>
                  <a:gd name="T4" fmla="*/ 10287 w 489"/>
                  <a:gd name="T5" fmla="*/ 1086 h 296"/>
                  <a:gd name="T6" fmla="*/ 13970 w 489"/>
                  <a:gd name="T7" fmla="*/ 1925 h 296"/>
                  <a:gd name="T8" fmla="*/ 10349 w 489"/>
                  <a:gd name="T9" fmla="*/ 1821 h 296"/>
                  <a:gd name="T10" fmla="*/ 4400 w 489"/>
                  <a:gd name="T11" fmla="*/ 1156 h 296"/>
                  <a:gd name="T12" fmla="*/ 1584 w 489"/>
                  <a:gd name="T13" fmla="*/ 633 h 296"/>
                  <a:gd name="T14" fmla="*/ 3387 w 489"/>
                  <a:gd name="T15" fmla="*/ 1290 h 296"/>
                  <a:gd name="T16" fmla="*/ 8633 w 489"/>
                  <a:gd name="T17" fmla="*/ 2134 h 296"/>
                  <a:gd name="T18" fmla="*/ 14787 w 489"/>
                  <a:gd name="T19" fmla="*/ 2348 h 296"/>
                  <a:gd name="T20" fmla="*/ 15520 w 489"/>
                  <a:gd name="T21" fmla="*/ 1772 h 296"/>
                  <a:gd name="T22" fmla="*/ 12509 w 489"/>
                  <a:gd name="T23" fmla="*/ 953 h 296"/>
                  <a:gd name="T24" fmla="*/ 5390 w 489"/>
                  <a:gd name="T25" fmla="*/ 137 h 296"/>
                  <a:gd name="T26" fmla="*/ 0 w 489"/>
                  <a:gd name="T27" fmla="*/ 0 h 296"/>
                  <a:gd name="T28" fmla="*/ 455 w 489"/>
                  <a:gd name="T29" fmla="*/ 272 h 296"/>
                  <a:gd name="T30" fmla="*/ 455 w 489"/>
                  <a:gd name="T31" fmla="*/ 272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77 w 794"/>
                <a:gd name="T1" fmla="*/ 13 h 414"/>
                <a:gd name="T2" fmla="*/ 69 w 794"/>
                <a:gd name="T3" fmla="*/ 10 h 414"/>
                <a:gd name="T4" fmla="*/ 54 w 794"/>
                <a:gd name="T5" fmla="*/ 6 h 414"/>
                <a:gd name="T6" fmla="*/ 6 w 794"/>
                <a:gd name="T7" fmla="*/ 0 h 414"/>
                <a:gd name="T8" fmla="*/ 2 w 794"/>
                <a:gd name="T9" fmla="*/ 1 h 414"/>
                <a:gd name="T10" fmla="*/ 0 w 794"/>
                <a:gd name="T11" fmla="*/ 3 h 414"/>
                <a:gd name="T12" fmla="*/ 2 w 794"/>
                <a:gd name="T13" fmla="*/ 5 h 414"/>
                <a:gd name="T14" fmla="*/ 56 w 794"/>
                <a:gd name="T15" fmla="*/ 13 h 414"/>
                <a:gd name="T16" fmla="*/ 67 w 794"/>
                <a:gd name="T17" fmla="*/ 13 h 414"/>
                <a:gd name="T18" fmla="*/ 77 w 794"/>
                <a:gd name="T19" fmla="*/ 13 h 414"/>
                <a:gd name="T20" fmla="*/ 77 w 794"/>
                <a:gd name="T21" fmla="*/ 13 h 414"/>
                <a:gd name="T22" fmla="*/ 77 w 794"/>
                <a:gd name="T23" fmla="*/ 13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sp>
          <p:nvSpPr>
            <p:cNvPr id="17" name="Freeform 20"/>
            <p:cNvSpPr>
              <a:spLocks/>
            </p:cNvSpPr>
            <p:nvPr userDrawn="1"/>
          </p:nvSpPr>
          <p:spPr bwMode="auto">
            <a:xfrm rot="7320404">
              <a:off x="4893" y="2923"/>
              <a:ext cx="627" cy="29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sp>
          <p:nvSpPr>
            <p:cNvPr id="18" name="Freeform 21"/>
            <p:cNvSpPr>
              <a:spLocks/>
            </p:cNvSpPr>
            <p:nvPr userDrawn="1"/>
          </p:nvSpPr>
          <p:spPr bwMode="auto">
            <a:xfrm rot="7320404">
              <a:off x="5000" y="2912"/>
              <a:ext cx="416" cy="265"/>
            </a:xfrm>
            <a:custGeom>
              <a:avLst/>
              <a:gdLst>
                <a:gd name="T0" fmla="*/ 0 w 1049"/>
                <a:gd name="T1" fmla="*/ 0 h 747"/>
                <a:gd name="T2" fmla="*/ 0 w 1049"/>
                <a:gd name="T3" fmla="*/ 0 h 747"/>
                <a:gd name="T4" fmla="*/ 0 w 1049"/>
                <a:gd name="T5" fmla="*/ 0 h 747"/>
                <a:gd name="T6" fmla="*/ 0 w 1049"/>
                <a:gd name="T7" fmla="*/ 0 h 747"/>
                <a:gd name="T8" fmla="*/ 0 w 1049"/>
                <a:gd name="T9" fmla="*/ 0 h 747"/>
                <a:gd name="T10" fmla="*/ 0 w 1049"/>
                <a:gd name="T11" fmla="*/ 0 h 747"/>
                <a:gd name="T12" fmla="*/ 0 w 1049"/>
                <a:gd name="T13" fmla="*/ 0 h 747"/>
                <a:gd name="T14" fmla="*/ 0 w 1049"/>
                <a:gd name="T15" fmla="*/ 0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grpSp>
          <p:nvGrpSpPr>
            <p:cNvPr id="19" name="Group 22"/>
            <p:cNvGrpSpPr>
              <a:grpSpLocks/>
            </p:cNvGrpSpPr>
            <p:nvPr userDrawn="1"/>
          </p:nvGrpSpPr>
          <p:grpSpPr bwMode="auto">
            <a:xfrm>
              <a:off x="4986" y="2752"/>
              <a:ext cx="468" cy="667"/>
              <a:chOff x="4986" y="2752"/>
              <a:chExt cx="468" cy="667"/>
            </a:xfrm>
          </p:grpSpPr>
          <p:sp>
            <p:nvSpPr>
              <p:cNvPr id="20" name="Freeform 23"/>
              <p:cNvSpPr>
                <a:spLocks/>
              </p:cNvSpPr>
              <p:nvPr userDrawn="1"/>
            </p:nvSpPr>
            <p:spPr bwMode="auto">
              <a:xfrm rot="7320404">
                <a:off x="4987" y="3190"/>
                <a:ext cx="59" cy="61"/>
              </a:xfrm>
              <a:custGeom>
                <a:avLst/>
                <a:gdLst>
                  <a:gd name="T0" fmla="*/ 0 w 150"/>
                  <a:gd name="T1" fmla="*/ 0 h 173"/>
                  <a:gd name="T2" fmla="*/ 0 w 150"/>
                  <a:gd name="T3" fmla="*/ 0 h 173"/>
                  <a:gd name="T4" fmla="*/ 0 w 150"/>
                  <a:gd name="T5" fmla="*/ 0 h 173"/>
                  <a:gd name="T6" fmla="*/ 0 w 150"/>
                  <a:gd name="T7" fmla="*/ 0 h 173"/>
                  <a:gd name="T8" fmla="*/ 0 w 150"/>
                  <a:gd name="T9" fmla="*/ 0 h 173"/>
                  <a:gd name="T10" fmla="*/ 0 w 150"/>
                  <a:gd name="T11" fmla="*/ 0 h 173"/>
                  <a:gd name="T12" fmla="*/ 0 w 150"/>
                  <a:gd name="T13" fmla="*/ 0 h 173"/>
                  <a:gd name="T14" fmla="*/ 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sp>
            <p:nvSpPr>
              <p:cNvPr id="21" name="Freeform 24"/>
              <p:cNvSpPr>
                <a:spLocks/>
              </p:cNvSpPr>
              <p:nvPr userDrawn="1"/>
            </p:nvSpPr>
            <p:spPr bwMode="auto">
              <a:xfrm rot="7320404">
                <a:off x="4887" y="2930"/>
                <a:ext cx="667" cy="311"/>
              </a:xfrm>
              <a:custGeom>
                <a:avLst/>
                <a:gdLst>
                  <a:gd name="T0" fmla="*/ 0 w 1684"/>
                  <a:gd name="T1" fmla="*/ 0 h 880"/>
                  <a:gd name="T2" fmla="*/ 0 w 1684"/>
                  <a:gd name="T3" fmla="*/ 0 h 880"/>
                  <a:gd name="T4" fmla="*/ 0 w 1684"/>
                  <a:gd name="T5" fmla="*/ 0 h 880"/>
                  <a:gd name="T6" fmla="*/ 0 w 1684"/>
                  <a:gd name="T7" fmla="*/ 0 h 880"/>
                  <a:gd name="T8" fmla="*/ 0 w 1684"/>
                  <a:gd name="T9" fmla="*/ 0 h 880"/>
                  <a:gd name="T10" fmla="*/ 0 w 1684"/>
                  <a:gd name="T11" fmla="*/ 0 h 880"/>
                  <a:gd name="T12" fmla="*/ 0 w 1684"/>
                  <a:gd name="T13" fmla="*/ 0 h 880"/>
                  <a:gd name="T14" fmla="*/ 0 w 1684"/>
                  <a:gd name="T15" fmla="*/ 0 h 880"/>
                  <a:gd name="T16" fmla="*/ 0 w 1684"/>
                  <a:gd name="T17" fmla="*/ 0 h 880"/>
                  <a:gd name="T18" fmla="*/ 0 w 1684"/>
                  <a:gd name="T19" fmla="*/ 0 h 880"/>
                  <a:gd name="T20" fmla="*/ 0 w 1684"/>
                  <a:gd name="T21" fmla="*/ 0 h 880"/>
                  <a:gd name="T22" fmla="*/ 0 w 1684"/>
                  <a:gd name="T23" fmla="*/ 0 h 880"/>
                  <a:gd name="T24" fmla="*/ 0 w 1684"/>
                  <a:gd name="T25" fmla="*/ 0 h 880"/>
                  <a:gd name="T26" fmla="*/ 0 w 1684"/>
                  <a:gd name="T27" fmla="*/ 0 h 880"/>
                  <a:gd name="T28" fmla="*/ 0 w 1684"/>
                  <a:gd name="T29" fmla="*/ 0 h 880"/>
                  <a:gd name="T30" fmla="*/ 0 w 1684"/>
                  <a:gd name="T31" fmla="*/ 0 h 880"/>
                  <a:gd name="T32" fmla="*/ 0 w 1684"/>
                  <a:gd name="T33" fmla="*/ 0 h 880"/>
                  <a:gd name="T34" fmla="*/ 0 w 1684"/>
                  <a:gd name="T35" fmla="*/ 0 h 880"/>
                  <a:gd name="T36" fmla="*/ 0 w 1684"/>
                  <a:gd name="T37" fmla="*/ 0 h 880"/>
                  <a:gd name="T38" fmla="*/ 0 w 1684"/>
                  <a:gd name="T39" fmla="*/ 0 h 880"/>
                  <a:gd name="T40" fmla="*/ 0 w 1684"/>
                  <a:gd name="T41" fmla="*/ 0 h 880"/>
                  <a:gd name="T42" fmla="*/ 0 w 1684"/>
                  <a:gd name="T43" fmla="*/ 0 h 880"/>
                  <a:gd name="T44" fmla="*/ 0 w 1684"/>
                  <a:gd name="T45" fmla="*/ 0 h 880"/>
                  <a:gd name="T46" fmla="*/ 0 w 1684"/>
                  <a:gd name="T47" fmla="*/ 0 h 880"/>
                  <a:gd name="T48" fmla="*/ 0 w 1684"/>
                  <a:gd name="T49" fmla="*/ 0 h 880"/>
                  <a:gd name="T50" fmla="*/ 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sp>
            <p:nvSpPr>
              <p:cNvPr id="22" name="Freeform 25"/>
              <p:cNvSpPr>
                <a:spLocks/>
              </p:cNvSpPr>
              <p:nvPr userDrawn="1"/>
            </p:nvSpPr>
            <p:spPr bwMode="auto">
              <a:xfrm rot="7320404">
                <a:off x="5062" y="2997"/>
                <a:ext cx="472" cy="176"/>
              </a:xfrm>
              <a:custGeom>
                <a:avLst/>
                <a:gdLst>
                  <a:gd name="T0" fmla="*/ 0 w 1190"/>
                  <a:gd name="T1" fmla="*/ 0 h 500"/>
                  <a:gd name="T2" fmla="*/ 0 w 1190"/>
                  <a:gd name="T3" fmla="*/ 0 h 500"/>
                  <a:gd name="T4" fmla="*/ 0 w 1190"/>
                  <a:gd name="T5" fmla="*/ 0 h 500"/>
                  <a:gd name="T6" fmla="*/ 0 w 1190"/>
                  <a:gd name="T7" fmla="*/ 0 h 500"/>
                  <a:gd name="T8" fmla="*/ 0 w 1190"/>
                  <a:gd name="T9" fmla="*/ 0 h 500"/>
                  <a:gd name="T10" fmla="*/ 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sp>
            <p:nvSpPr>
              <p:cNvPr id="23" name="Freeform 26"/>
              <p:cNvSpPr>
                <a:spLocks/>
              </p:cNvSpPr>
              <p:nvPr userDrawn="1"/>
            </p:nvSpPr>
            <p:spPr bwMode="auto">
              <a:xfrm rot="7320404">
                <a:off x="5363" y="2874"/>
                <a:ext cx="63" cy="118"/>
              </a:xfrm>
              <a:custGeom>
                <a:avLst/>
                <a:gdLst>
                  <a:gd name="T0" fmla="*/ 0 w 160"/>
                  <a:gd name="T1" fmla="*/ 0 h 335"/>
                  <a:gd name="T2" fmla="*/ 0 w 160"/>
                  <a:gd name="T3" fmla="*/ 0 h 335"/>
                  <a:gd name="T4" fmla="*/ 0 w 160"/>
                  <a:gd name="T5" fmla="*/ 0 h 335"/>
                  <a:gd name="T6" fmla="*/ 0 w 160"/>
                  <a:gd name="T7" fmla="*/ 0 h 335"/>
                  <a:gd name="T8" fmla="*/ 0 w 160"/>
                  <a:gd name="T9" fmla="*/ 0 h 335"/>
                  <a:gd name="T10" fmla="*/ 0 w 160"/>
                  <a:gd name="T11" fmla="*/ 0 h 335"/>
                  <a:gd name="T12" fmla="*/ 0 w 160"/>
                  <a:gd name="T13" fmla="*/ 0 h 335"/>
                  <a:gd name="T14" fmla="*/ 0 w 160"/>
                  <a:gd name="T15" fmla="*/ 0 h 335"/>
                  <a:gd name="T16" fmla="*/ 0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sp>
            <p:nvSpPr>
              <p:cNvPr id="24" name="Freeform 27"/>
              <p:cNvSpPr>
                <a:spLocks/>
              </p:cNvSpPr>
              <p:nvPr userDrawn="1"/>
            </p:nvSpPr>
            <p:spPr bwMode="auto">
              <a:xfrm rot="7320404">
                <a:off x="5136" y="3000"/>
                <a:ext cx="193" cy="104"/>
              </a:xfrm>
              <a:custGeom>
                <a:avLst/>
                <a:gdLst>
                  <a:gd name="T0" fmla="*/ 0 w 489"/>
                  <a:gd name="T1" fmla="*/ 0 h 296"/>
                  <a:gd name="T2" fmla="*/ 0 w 489"/>
                  <a:gd name="T3" fmla="*/ 0 h 296"/>
                  <a:gd name="T4" fmla="*/ 0 w 489"/>
                  <a:gd name="T5" fmla="*/ 0 h 296"/>
                  <a:gd name="T6" fmla="*/ 0 w 489"/>
                  <a:gd name="T7" fmla="*/ 0 h 296"/>
                  <a:gd name="T8" fmla="*/ 0 w 489"/>
                  <a:gd name="T9" fmla="*/ 0 h 296"/>
                  <a:gd name="T10" fmla="*/ 0 w 489"/>
                  <a:gd name="T11" fmla="*/ 0 h 296"/>
                  <a:gd name="T12" fmla="*/ 0 w 489"/>
                  <a:gd name="T13" fmla="*/ 0 h 296"/>
                  <a:gd name="T14" fmla="*/ 0 w 489"/>
                  <a:gd name="T15" fmla="*/ 0 h 296"/>
                  <a:gd name="T16" fmla="*/ 0 w 489"/>
                  <a:gd name="T17" fmla="*/ 0 h 296"/>
                  <a:gd name="T18" fmla="*/ 0 w 489"/>
                  <a:gd name="T19" fmla="*/ 0 h 296"/>
                  <a:gd name="T20" fmla="*/ 0 w 489"/>
                  <a:gd name="T21" fmla="*/ 0 h 296"/>
                  <a:gd name="T22" fmla="*/ 0 w 489"/>
                  <a:gd name="T23" fmla="*/ 0 h 296"/>
                  <a:gd name="T24" fmla="*/ 0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grpSp>
      </p:grpSp>
      <p:sp>
        <p:nvSpPr>
          <p:cNvPr id="25" name="Freeform 28"/>
          <p:cNvSpPr>
            <a:spLocks/>
          </p:cNvSpPr>
          <p:nvPr/>
        </p:nvSpPr>
        <p:spPr bwMode="auto">
          <a:xfrm>
            <a:off x="901700" y="5054600"/>
            <a:ext cx="6807200" cy="728663"/>
          </a:xfrm>
          <a:custGeom>
            <a:avLst/>
            <a:gdLst>
              <a:gd name="T0" fmla="*/ 0 w 4288"/>
              <a:gd name="T1" fmla="*/ 0 h 459"/>
              <a:gd name="T2" fmla="*/ 2147483647 w 4288"/>
              <a:gd name="T3" fmla="*/ 2147483647 h 459"/>
              <a:gd name="T4" fmla="*/ 2147483647 w 4288"/>
              <a:gd name="T5" fmla="*/ 2147483647 h 459"/>
              <a:gd name="T6" fmla="*/ 2147483647 w 4288"/>
              <a:gd name="T7" fmla="*/ 2147483647 h 459"/>
              <a:gd name="T8" fmla="*/ 2147483647 w 4288"/>
              <a:gd name="T9" fmla="*/ 2147483647 h 459"/>
              <a:gd name="T10" fmla="*/ 2147483647 w 4288"/>
              <a:gd name="T11" fmla="*/ 2147483647 h 459"/>
              <a:gd name="T12" fmla="*/ 2147483647 w 4288"/>
              <a:gd name="T13" fmla="*/ 2147483647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sp>
        <p:nvSpPr>
          <p:cNvPr id="26" name="Freeform 29"/>
          <p:cNvSpPr>
            <a:spLocks/>
          </p:cNvSpPr>
          <p:nvPr/>
        </p:nvSpPr>
        <p:spPr bwMode="auto">
          <a:xfrm>
            <a:off x="4076700" y="1930400"/>
            <a:ext cx="889000" cy="381000"/>
          </a:xfrm>
          <a:custGeom>
            <a:avLst/>
            <a:gdLst>
              <a:gd name="T0" fmla="*/ 0 w 560"/>
              <a:gd name="T1" fmla="*/ 2147483647 h 240"/>
              <a:gd name="T2" fmla="*/ 2147483647 w 560"/>
              <a:gd name="T3" fmla="*/ 2147483647 h 240"/>
              <a:gd name="T4" fmla="*/ 2147483647 w 560"/>
              <a:gd name="T5" fmla="*/ 2147483647 h 240"/>
              <a:gd name="T6" fmla="*/ 2147483647 w 560"/>
              <a:gd name="T7" fmla="*/ 2147483647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sp>
        <p:nvSpPr>
          <p:cNvPr id="10243" name="Rectangle 3"/>
          <p:cNvSpPr>
            <a:spLocks noGrp="1" noChangeArrowheads="1"/>
          </p:cNvSpPr>
          <p:nvPr>
            <p:ph type="ctrTitle"/>
          </p:nvPr>
        </p:nvSpPr>
        <p:spPr>
          <a:xfrm>
            <a:off x="1371600" y="1511300"/>
            <a:ext cx="6400800" cy="2273300"/>
          </a:xfrm>
          <a:effectLst>
            <a:outerShdw dist="45791" dir="2021404" algn="ctr" rotWithShape="0">
              <a:schemeClr val="bg2"/>
            </a:outerShdw>
          </a:effectLst>
          <a:extLst>
            <a:ext uri="{909E8E84-426E-40DD-AFC4-6F175D3DCCD1}">
              <a14:hiddenFill xmlns:a14="http://schemas.microsoft.com/office/drawing/2010/main">
                <a:solidFill>
                  <a:srgbClr val="FF3300"/>
                </a:solidFill>
              </a14:hiddenFill>
            </a:ext>
          </a:extLst>
        </p:spPr>
        <p:txBody>
          <a:bodyPr/>
          <a:lstStyle>
            <a:lvl1pPr>
              <a:defRPr>
                <a:solidFill>
                  <a:schemeClr val="tx2"/>
                </a:solidFill>
                <a:effectLst>
                  <a:outerShdw blurRad="38100" dist="38100" dir="2700000" algn="tl">
                    <a:srgbClr val="C0C0C0"/>
                  </a:outerShdw>
                </a:effectLst>
              </a:defRPr>
            </a:lvl1pPr>
          </a:lstStyle>
          <a:p>
            <a:pPr lvl="0"/>
            <a:r>
              <a:rPr lang="en-US" noProof="0"/>
              <a:t>Click to edit Master title style</a:t>
            </a:r>
          </a:p>
        </p:txBody>
      </p:sp>
      <p:sp>
        <p:nvSpPr>
          <p:cNvPr id="10244"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pPr lvl="0"/>
            <a:r>
              <a:rPr lang="en-US" noProof="0"/>
              <a:t>Click to edit Master subtitle style</a:t>
            </a:r>
          </a:p>
        </p:txBody>
      </p:sp>
      <p:sp>
        <p:nvSpPr>
          <p:cNvPr id="27" name="Rectangle 5"/>
          <p:cNvSpPr>
            <a:spLocks noGrp="1" noChangeArrowheads="1"/>
          </p:cNvSpPr>
          <p:nvPr>
            <p:ph type="dt" sz="half" idx="10"/>
          </p:nvPr>
        </p:nvSpPr>
        <p:spPr>
          <a:xfrm>
            <a:off x="685800" y="6248400"/>
            <a:ext cx="1905000" cy="457200"/>
          </a:xfrm>
        </p:spPr>
        <p:txBody>
          <a:bodyPr/>
          <a:lstStyle>
            <a:lvl1pPr>
              <a:defRPr>
                <a:latin typeface="Times New Roman" pitchFamily="18" charset="0"/>
              </a:defRPr>
            </a:lvl1pPr>
          </a:lstStyle>
          <a:p>
            <a:pPr>
              <a:defRPr/>
            </a:pPr>
            <a:endParaRPr lang="en-US"/>
          </a:p>
        </p:txBody>
      </p:sp>
      <p:sp>
        <p:nvSpPr>
          <p:cNvPr id="28" name="Rectangle 6"/>
          <p:cNvSpPr>
            <a:spLocks noGrp="1" noChangeArrowheads="1"/>
          </p:cNvSpPr>
          <p:nvPr>
            <p:ph type="ftr" sz="quarter" idx="11"/>
          </p:nvPr>
        </p:nvSpPr>
        <p:spPr>
          <a:xfrm>
            <a:off x="3124200" y="6248400"/>
            <a:ext cx="2895600" cy="457200"/>
          </a:xfrm>
        </p:spPr>
        <p:txBody>
          <a:bodyPr/>
          <a:lstStyle>
            <a:lvl1pPr>
              <a:defRPr>
                <a:latin typeface="Times New Roman" pitchFamily="18" charset="0"/>
              </a:defRPr>
            </a:lvl1pPr>
          </a:lstStyle>
          <a:p>
            <a:pPr>
              <a:defRPr/>
            </a:pPr>
            <a:endParaRPr lang="en-US"/>
          </a:p>
        </p:txBody>
      </p:sp>
      <p:sp>
        <p:nvSpPr>
          <p:cNvPr id="29" name="Rectangle 7"/>
          <p:cNvSpPr>
            <a:spLocks noGrp="1" noChangeArrowheads="1"/>
          </p:cNvSpPr>
          <p:nvPr>
            <p:ph type="sldNum" sz="quarter" idx="12"/>
          </p:nvPr>
        </p:nvSpPr>
        <p:spPr>
          <a:xfrm>
            <a:off x="6553200" y="6248400"/>
            <a:ext cx="1905000" cy="457200"/>
          </a:xfrm>
        </p:spPr>
        <p:txBody>
          <a:bodyPr/>
          <a:lstStyle>
            <a:lvl1pPr>
              <a:defRPr>
                <a:latin typeface="Times New Roman" pitchFamily="18" charset="0"/>
              </a:defRPr>
            </a:lvl1pPr>
          </a:lstStyle>
          <a:p>
            <a:pPr>
              <a:defRPr/>
            </a:pPr>
            <a:fld id="{F7A85503-5181-441B-98D8-85C3439B43CF}" type="slidenum">
              <a:rPr lang="en-US"/>
              <a:pPr>
                <a:defRPr/>
              </a:pPr>
              <a:t>‹#›</a:t>
            </a:fld>
            <a:endParaRPr lang="en-US"/>
          </a:p>
        </p:txBody>
      </p:sp>
    </p:spTree>
    <p:extLst>
      <p:ext uri="{BB962C8B-B14F-4D97-AF65-F5344CB8AC3E}">
        <p14:creationId xmlns:p14="http://schemas.microsoft.com/office/powerpoint/2010/main" val="324296366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8A67CB-E290-45D0-8A9E-74E84B944EBC}" type="datetimeFigureOut">
              <a:rPr lang="en-US" smtClean="0">
                <a:solidFill>
                  <a:srgbClr val="FF9000"/>
                </a:solidFill>
              </a:rPr>
              <a:pPr/>
              <a:t>9/28/2022</a:t>
            </a:fld>
            <a:endParaRPr lang="en-US" dirty="0">
              <a:solidFill>
                <a:srgbClr val="FF9000"/>
              </a:solidFill>
            </a:endParaRPr>
          </a:p>
        </p:txBody>
      </p:sp>
      <p:sp>
        <p:nvSpPr>
          <p:cNvPr id="8" name="Footer Placeholder 7"/>
          <p:cNvSpPr>
            <a:spLocks noGrp="1"/>
          </p:cNvSpPr>
          <p:nvPr>
            <p:ph type="ftr" sz="quarter" idx="11"/>
          </p:nvPr>
        </p:nvSpPr>
        <p:spPr/>
        <p:txBody>
          <a:bodyPr/>
          <a:lstStyle/>
          <a:p>
            <a:endParaRPr lang="en-US" dirty="0">
              <a:solidFill>
                <a:srgbClr val="FF9000"/>
              </a:solidFill>
            </a:endParaRPr>
          </a:p>
        </p:txBody>
      </p:sp>
      <p:sp>
        <p:nvSpPr>
          <p:cNvPr id="9" name="Slide Number Placeholder 8"/>
          <p:cNvSpPr>
            <a:spLocks noGrp="1"/>
          </p:cNvSpPr>
          <p:nvPr>
            <p:ph type="sldNum" sz="quarter" idx="12"/>
          </p:nvPr>
        </p:nvSpPr>
        <p:spPr/>
        <p:txBody>
          <a:bodyPr/>
          <a:lstStyle/>
          <a:p>
            <a:fld id="{1771623C-7D28-4A44-9DE1-7483AB10DDD9}" type="slidenum">
              <a:rPr lang="en-US" smtClean="0">
                <a:solidFill>
                  <a:srgbClr val="FF9000"/>
                </a:solidFill>
              </a:rPr>
              <a:pPr/>
              <a:t>‹#›</a:t>
            </a:fld>
            <a:endParaRPr lang="en-US" dirty="0">
              <a:solidFill>
                <a:srgbClr val="FF9000"/>
              </a:solidFill>
            </a:endParaRPr>
          </a:p>
        </p:txBody>
      </p:sp>
    </p:spTree>
    <p:extLst>
      <p:ext uri="{BB962C8B-B14F-4D97-AF65-F5344CB8AC3E}">
        <p14:creationId xmlns:p14="http://schemas.microsoft.com/office/powerpoint/2010/main" val="253990979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8A67CB-E290-45D0-8A9E-74E84B944EBC}" type="datetimeFigureOut">
              <a:rPr lang="en-US" smtClean="0">
                <a:solidFill>
                  <a:srgbClr val="FF9000"/>
                </a:solidFill>
              </a:rPr>
              <a:pPr/>
              <a:t>9/28/2022</a:t>
            </a:fld>
            <a:endParaRPr lang="en-US" dirty="0">
              <a:solidFill>
                <a:srgbClr val="FF9000"/>
              </a:solidFill>
            </a:endParaRPr>
          </a:p>
        </p:txBody>
      </p:sp>
      <p:sp>
        <p:nvSpPr>
          <p:cNvPr id="4" name="Footer Placeholder 3"/>
          <p:cNvSpPr>
            <a:spLocks noGrp="1"/>
          </p:cNvSpPr>
          <p:nvPr>
            <p:ph type="ftr" sz="quarter" idx="11"/>
          </p:nvPr>
        </p:nvSpPr>
        <p:spPr/>
        <p:txBody>
          <a:bodyPr/>
          <a:lstStyle/>
          <a:p>
            <a:endParaRPr lang="en-US" dirty="0">
              <a:solidFill>
                <a:srgbClr val="FF9000"/>
              </a:solidFill>
            </a:endParaRPr>
          </a:p>
        </p:txBody>
      </p:sp>
      <p:sp>
        <p:nvSpPr>
          <p:cNvPr id="5" name="Slide Number Placeholder 4"/>
          <p:cNvSpPr>
            <a:spLocks noGrp="1"/>
          </p:cNvSpPr>
          <p:nvPr>
            <p:ph type="sldNum" sz="quarter" idx="12"/>
          </p:nvPr>
        </p:nvSpPr>
        <p:spPr/>
        <p:txBody>
          <a:bodyPr/>
          <a:lstStyle/>
          <a:p>
            <a:fld id="{1771623C-7D28-4A44-9DE1-7483AB10DDD9}" type="slidenum">
              <a:rPr lang="en-US" smtClean="0">
                <a:solidFill>
                  <a:srgbClr val="FF9000"/>
                </a:solidFill>
              </a:rPr>
              <a:pPr/>
              <a:t>‹#›</a:t>
            </a:fld>
            <a:endParaRPr lang="en-US" dirty="0">
              <a:solidFill>
                <a:srgbClr val="FF9000"/>
              </a:solidFill>
            </a:endParaRPr>
          </a:p>
        </p:txBody>
      </p:sp>
    </p:spTree>
    <p:extLst>
      <p:ext uri="{BB962C8B-B14F-4D97-AF65-F5344CB8AC3E}">
        <p14:creationId xmlns:p14="http://schemas.microsoft.com/office/powerpoint/2010/main" val="387933753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8A67CB-E290-45D0-8A9E-74E84B944EBC}" type="datetimeFigureOut">
              <a:rPr lang="en-US" smtClean="0">
                <a:solidFill>
                  <a:srgbClr val="FF9000"/>
                </a:solidFill>
              </a:rPr>
              <a:pPr/>
              <a:t>9/28/2022</a:t>
            </a:fld>
            <a:endParaRPr lang="en-US" dirty="0">
              <a:solidFill>
                <a:srgbClr val="FF9000"/>
              </a:solidFill>
            </a:endParaRPr>
          </a:p>
        </p:txBody>
      </p:sp>
      <p:sp>
        <p:nvSpPr>
          <p:cNvPr id="3" name="Footer Placeholder 2"/>
          <p:cNvSpPr>
            <a:spLocks noGrp="1"/>
          </p:cNvSpPr>
          <p:nvPr>
            <p:ph type="ftr" sz="quarter" idx="11"/>
          </p:nvPr>
        </p:nvSpPr>
        <p:spPr/>
        <p:txBody>
          <a:bodyPr/>
          <a:lstStyle/>
          <a:p>
            <a:endParaRPr lang="en-US" dirty="0">
              <a:solidFill>
                <a:srgbClr val="FF9000"/>
              </a:solidFill>
            </a:endParaRPr>
          </a:p>
        </p:txBody>
      </p:sp>
      <p:sp>
        <p:nvSpPr>
          <p:cNvPr id="4" name="Slide Number Placeholder 3"/>
          <p:cNvSpPr>
            <a:spLocks noGrp="1"/>
          </p:cNvSpPr>
          <p:nvPr>
            <p:ph type="sldNum" sz="quarter" idx="12"/>
          </p:nvPr>
        </p:nvSpPr>
        <p:spPr/>
        <p:txBody>
          <a:bodyPr/>
          <a:lstStyle/>
          <a:p>
            <a:fld id="{1771623C-7D28-4A44-9DE1-7483AB10DDD9}" type="slidenum">
              <a:rPr lang="en-US" smtClean="0">
                <a:solidFill>
                  <a:srgbClr val="FF9000"/>
                </a:solidFill>
              </a:rPr>
              <a:pPr/>
              <a:t>‹#›</a:t>
            </a:fld>
            <a:endParaRPr lang="en-US" dirty="0">
              <a:solidFill>
                <a:srgbClr val="FF9000"/>
              </a:solidFill>
            </a:endParaRPr>
          </a:p>
        </p:txBody>
      </p:sp>
    </p:spTree>
    <p:extLst>
      <p:ext uri="{BB962C8B-B14F-4D97-AF65-F5344CB8AC3E}">
        <p14:creationId xmlns:p14="http://schemas.microsoft.com/office/powerpoint/2010/main" val="320366719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8A67CB-E290-45D0-8A9E-74E84B944EBC}" type="datetimeFigureOut">
              <a:rPr lang="en-US" smtClean="0">
                <a:solidFill>
                  <a:srgbClr val="FF9000"/>
                </a:solidFill>
              </a:rPr>
              <a:pPr/>
              <a:t>9/28/2022</a:t>
            </a:fld>
            <a:endParaRPr lang="en-US" dirty="0">
              <a:solidFill>
                <a:srgbClr val="FF9000"/>
              </a:solidFill>
            </a:endParaRPr>
          </a:p>
        </p:txBody>
      </p:sp>
      <p:sp>
        <p:nvSpPr>
          <p:cNvPr id="6" name="Footer Placeholder 5"/>
          <p:cNvSpPr>
            <a:spLocks noGrp="1"/>
          </p:cNvSpPr>
          <p:nvPr>
            <p:ph type="ftr" sz="quarter" idx="11"/>
          </p:nvPr>
        </p:nvSpPr>
        <p:spPr/>
        <p:txBody>
          <a:bodyPr/>
          <a:lstStyle/>
          <a:p>
            <a:endParaRPr lang="en-US" dirty="0">
              <a:solidFill>
                <a:srgbClr val="FF9000"/>
              </a:solidFill>
            </a:endParaRPr>
          </a:p>
        </p:txBody>
      </p:sp>
      <p:sp>
        <p:nvSpPr>
          <p:cNvPr id="7" name="Slide Number Placeholder 6"/>
          <p:cNvSpPr>
            <a:spLocks noGrp="1"/>
          </p:cNvSpPr>
          <p:nvPr>
            <p:ph type="sldNum" sz="quarter" idx="12"/>
          </p:nvPr>
        </p:nvSpPr>
        <p:spPr/>
        <p:txBody>
          <a:bodyPr/>
          <a:lstStyle/>
          <a:p>
            <a:fld id="{1771623C-7D28-4A44-9DE1-7483AB10DDD9}" type="slidenum">
              <a:rPr lang="en-US" smtClean="0">
                <a:solidFill>
                  <a:srgbClr val="FF9000"/>
                </a:solidFill>
              </a:rPr>
              <a:pPr/>
              <a:t>‹#›</a:t>
            </a:fld>
            <a:endParaRPr lang="en-US" dirty="0">
              <a:solidFill>
                <a:srgbClr val="FF9000"/>
              </a:solidFill>
            </a:endParaRPr>
          </a:p>
        </p:txBody>
      </p:sp>
    </p:spTree>
    <p:extLst>
      <p:ext uri="{BB962C8B-B14F-4D97-AF65-F5344CB8AC3E}">
        <p14:creationId xmlns:p14="http://schemas.microsoft.com/office/powerpoint/2010/main" val="148660112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a:t>Click to edit Master title style</a:t>
            </a:r>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8A67CB-E290-45D0-8A9E-74E84B944EBC}" type="datetimeFigureOut">
              <a:rPr lang="en-US" smtClean="0">
                <a:solidFill>
                  <a:srgbClr val="FF9000"/>
                </a:solidFill>
              </a:rPr>
              <a:pPr/>
              <a:t>9/28/2022</a:t>
            </a:fld>
            <a:endParaRPr lang="en-US" dirty="0">
              <a:solidFill>
                <a:srgbClr val="FF9000"/>
              </a:solidFill>
            </a:endParaRPr>
          </a:p>
        </p:txBody>
      </p:sp>
      <p:sp>
        <p:nvSpPr>
          <p:cNvPr id="6" name="Footer Placeholder 5"/>
          <p:cNvSpPr>
            <a:spLocks noGrp="1"/>
          </p:cNvSpPr>
          <p:nvPr>
            <p:ph type="ftr" sz="quarter" idx="11"/>
          </p:nvPr>
        </p:nvSpPr>
        <p:spPr/>
        <p:txBody>
          <a:bodyPr/>
          <a:lstStyle/>
          <a:p>
            <a:endParaRPr lang="en-US" dirty="0">
              <a:solidFill>
                <a:srgbClr val="FF9000"/>
              </a:solidFill>
            </a:endParaRPr>
          </a:p>
        </p:txBody>
      </p:sp>
      <p:sp>
        <p:nvSpPr>
          <p:cNvPr id="7" name="Slide Number Placeholder 6"/>
          <p:cNvSpPr>
            <a:spLocks noGrp="1"/>
          </p:cNvSpPr>
          <p:nvPr>
            <p:ph type="sldNum" sz="quarter" idx="12"/>
          </p:nvPr>
        </p:nvSpPr>
        <p:spPr/>
        <p:txBody>
          <a:bodyPr/>
          <a:lstStyle/>
          <a:p>
            <a:fld id="{1771623C-7D28-4A44-9DE1-7483AB10DDD9}" type="slidenum">
              <a:rPr lang="en-US" smtClean="0">
                <a:solidFill>
                  <a:srgbClr val="FF9000"/>
                </a:solidFill>
              </a:rPr>
              <a:pPr/>
              <a:t>‹#›</a:t>
            </a:fld>
            <a:endParaRPr lang="en-US" dirty="0">
              <a:solidFill>
                <a:srgbClr val="FF9000"/>
              </a:solidFill>
            </a:endParaRPr>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dirty="0"/>
              <a:t>Click icon to add picture</a:t>
            </a:r>
          </a:p>
        </p:txBody>
      </p:sp>
    </p:spTree>
    <p:extLst>
      <p:ext uri="{BB962C8B-B14F-4D97-AF65-F5344CB8AC3E}">
        <p14:creationId xmlns:p14="http://schemas.microsoft.com/office/powerpoint/2010/main" val="5783587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8A67CB-E290-45D0-8A9E-74E84B944EBC}" type="datetimeFigureOut">
              <a:rPr lang="en-US" smtClean="0">
                <a:solidFill>
                  <a:srgbClr val="FF9000"/>
                </a:solidFill>
              </a:rPr>
              <a:pPr/>
              <a:t>9/28/2022</a:t>
            </a:fld>
            <a:endParaRPr lang="en-US" dirty="0">
              <a:solidFill>
                <a:srgbClr val="FF9000"/>
              </a:solidFill>
            </a:endParaRPr>
          </a:p>
        </p:txBody>
      </p:sp>
      <p:sp>
        <p:nvSpPr>
          <p:cNvPr id="5" name="Footer Placeholder 4"/>
          <p:cNvSpPr>
            <a:spLocks noGrp="1"/>
          </p:cNvSpPr>
          <p:nvPr>
            <p:ph type="ftr" sz="quarter" idx="11"/>
          </p:nvPr>
        </p:nvSpPr>
        <p:spPr/>
        <p:txBody>
          <a:bodyPr/>
          <a:lstStyle/>
          <a:p>
            <a:endParaRPr lang="en-US" dirty="0">
              <a:solidFill>
                <a:srgbClr val="FF9000"/>
              </a:solidFill>
            </a:endParaRPr>
          </a:p>
        </p:txBody>
      </p:sp>
      <p:sp>
        <p:nvSpPr>
          <p:cNvPr id="6" name="Slide Number Placeholder 5"/>
          <p:cNvSpPr>
            <a:spLocks noGrp="1"/>
          </p:cNvSpPr>
          <p:nvPr>
            <p:ph type="sldNum" sz="quarter" idx="12"/>
          </p:nvPr>
        </p:nvSpPr>
        <p:spPr/>
        <p:txBody>
          <a:bodyPr/>
          <a:lstStyle/>
          <a:p>
            <a:fld id="{1771623C-7D28-4A44-9DE1-7483AB10DDD9}" type="slidenum">
              <a:rPr lang="en-US" smtClean="0">
                <a:solidFill>
                  <a:srgbClr val="FF9000"/>
                </a:solidFill>
              </a:rPr>
              <a:pPr/>
              <a:t>‹#›</a:t>
            </a:fld>
            <a:endParaRPr lang="en-US" dirty="0">
              <a:solidFill>
                <a:srgbClr val="FF9000"/>
              </a:solidFill>
            </a:endParaRPr>
          </a:p>
        </p:txBody>
      </p:sp>
    </p:spTree>
    <p:extLst>
      <p:ext uri="{BB962C8B-B14F-4D97-AF65-F5344CB8AC3E}">
        <p14:creationId xmlns:p14="http://schemas.microsoft.com/office/powerpoint/2010/main" val="55693028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8A67CB-E290-45D0-8A9E-74E84B944EBC}" type="datetimeFigureOut">
              <a:rPr lang="en-US" smtClean="0">
                <a:solidFill>
                  <a:srgbClr val="FF9000"/>
                </a:solidFill>
              </a:rPr>
              <a:pPr/>
              <a:t>9/28/2022</a:t>
            </a:fld>
            <a:endParaRPr lang="en-US" dirty="0">
              <a:solidFill>
                <a:srgbClr val="FF9000"/>
              </a:solidFill>
            </a:endParaRPr>
          </a:p>
        </p:txBody>
      </p:sp>
      <p:sp>
        <p:nvSpPr>
          <p:cNvPr id="5" name="Footer Placeholder 4"/>
          <p:cNvSpPr>
            <a:spLocks noGrp="1"/>
          </p:cNvSpPr>
          <p:nvPr>
            <p:ph type="ftr" sz="quarter" idx="11"/>
          </p:nvPr>
        </p:nvSpPr>
        <p:spPr/>
        <p:txBody>
          <a:bodyPr/>
          <a:lstStyle/>
          <a:p>
            <a:endParaRPr lang="en-US" dirty="0">
              <a:solidFill>
                <a:srgbClr val="FF9000"/>
              </a:solidFill>
            </a:endParaRPr>
          </a:p>
        </p:txBody>
      </p:sp>
      <p:sp>
        <p:nvSpPr>
          <p:cNvPr id="6" name="Slide Number Placeholder 5"/>
          <p:cNvSpPr>
            <a:spLocks noGrp="1"/>
          </p:cNvSpPr>
          <p:nvPr>
            <p:ph type="sldNum" sz="quarter" idx="12"/>
          </p:nvPr>
        </p:nvSpPr>
        <p:spPr/>
        <p:txBody>
          <a:bodyPr/>
          <a:lstStyle/>
          <a:p>
            <a:fld id="{1771623C-7D28-4A44-9DE1-7483AB10DDD9}" type="slidenum">
              <a:rPr lang="en-US" smtClean="0">
                <a:solidFill>
                  <a:srgbClr val="FF9000"/>
                </a:solidFill>
              </a:rPr>
              <a:pPr/>
              <a:t>‹#›</a:t>
            </a:fld>
            <a:endParaRPr lang="en-US" dirty="0">
              <a:solidFill>
                <a:srgbClr val="FF9000"/>
              </a:solidFill>
            </a:endParaRPr>
          </a:p>
        </p:txBody>
      </p:sp>
    </p:spTree>
    <p:extLst>
      <p:ext uri="{BB962C8B-B14F-4D97-AF65-F5344CB8AC3E}">
        <p14:creationId xmlns:p14="http://schemas.microsoft.com/office/powerpoint/2010/main" val="132286854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074" name="Group 2"/>
          <p:cNvGrpSpPr>
            <a:grpSpLocks/>
          </p:cNvGrpSpPr>
          <p:nvPr/>
        </p:nvGrpSpPr>
        <p:grpSpPr bwMode="auto">
          <a:xfrm>
            <a:off x="7419983" y="0"/>
            <a:ext cx="1730375" cy="6858000"/>
            <a:chOff x="4667" y="0"/>
            <a:chExt cx="1090" cy="4320"/>
          </a:xfrm>
        </p:grpSpPr>
        <p:sp>
          <p:nvSpPr>
            <p:cNvPr id="3075" name="Rectangle 3"/>
            <p:cNvSpPr>
              <a:spLocks noChangeArrowheads="1"/>
            </p:cNvSpPr>
            <p:nvPr/>
          </p:nvSpPr>
          <p:spPr bwMode="auto">
            <a:xfrm>
              <a:off x="4973" y="0"/>
              <a:ext cx="783" cy="2089"/>
            </a:xfrm>
            <a:prstGeom prst="rect">
              <a:avLst/>
            </a:prstGeom>
            <a:gradFill rotWithShape="0">
              <a:gsLst>
                <a:gs pos="0">
                  <a:schemeClr val="accent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3128E2"/>
                </a:solidFill>
                <a:cs typeface="Arial" charset="0"/>
              </a:endParaRPr>
            </a:p>
          </p:txBody>
        </p:sp>
        <p:pic>
          <p:nvPicPr>
            <p:cNvPr id="3076" name="Picture 4" descr="C:\abitbetter\MS-039\graphics\hokusai2.GIF"/>
            <p:cNvPicPr>
              <a:picLocks noChangeAspect="1" noChangeArrowheads="1"/>
            </p:cNvPicPr>
            <p:nvPr/>
          </p:nvPicPr>
          <p:blipFill>
            <a:blip r:embed="rId2">
              <a:extLst>
                <a:ext uri="{28A0092B-C50C-407E-A947-70E740481C1C}">
                  <a14:useLocalDpi xmlns:a14="http://schemas.microsoft.com/office/drawing/2010/main" val="0"/>
                </a:ext>
              </a:extLst>
            </a:blip>
            <a:srcRect r="13902" b="31862"/>
            <a:stretch>
              <a:fillRect/>
            </a:stretch>
          </p:blipFill>
          <p:spPr bwMode="auto">
            <a:xfrm>
              <a:off x="4667" y="293"/>
              <a:ext cx="1090" cy="4027"/>
            </a:xfrm>
            <a:prstGeom prst="rect">
              <a:avLst/>
            </a:prstGeom>
            <a:noFill/>
            <a:extLst>
              <a:ext uri="{909E8E84-426E-40DD-AFC4-6F175D3DCCD1}">
                <a14:hiddenFill xmlns:a14="http://schemas.microsoft.com/office/drawing/2010/main">
                  <a:solidFill>
                    <a:srgbClr val="FFFFFF"/>
                  </a:solidFill>
                </a14:hiddenFill>
              </a:ext>
            </a:extLst>
          </p:spPr>
        </p:pic>
      </p:grpSp>
      <p:sp>
        <p:nvSpPr>
          <p:cNvPr id="3077" name="Rectangle 5"/>
          <p:cNvSpPr>
            <a:spLocks noGrp="1" noChangeArrowheads="1"/>
          </p:cNvSpPr>
          <p:nvPr>
            <p:ph type="ctrTitle" sz="quarter"/>
          </p:nvPr>
        </p:nvSpPr>
        <p:spPr>
          <a:xfrm>
            <a:off x="152400" y="990600"/>
            <a:ext cx="7543800" cy="1143000"/>
          </a:xfrm>
        </p:spPr>
        <p:txBody>
          <a:bodyPr/>
          <a:lstStyle>
            <a:lvl1pPr>
              <a:defRPr/>
            </a:lvl1pPr>
          </a:lstStyle>
          <a:p>
            <a:pPr lvl="0"/>
            <a:r>
              <a:rPr lang="en-US" noProof="0"/>
              <a:t>Click to edit Master title style</a:t>
            </a:r>
          </a:p>
        </p:txBody>
      </p:sp>
      <p:sp>
        <p:nvSpPr>
          <p:cNvPr id="3078"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3079" name="Rectangle 7"/>
          <p:cNvSpPr>
            <a:spLocks noGrp="1" noChangeArrowheads="1"/>
          </p:cNvSpPr>
          <p:nvPr>
            <p:ph type="dt" sz="quarter" idx="2"/>
          </p:nvPr>
        </p:nvSpPr>
        <p:spPr>
          <a:xfrm>
            <a:off x="304800" y="6248400"/>
            <a:ext cx="1752600" cy="457200"/>
          </a:xfrm>
        </p:spPr>
        <p:txBody>
          <a:bodyPr/>
          <a:lstStyle>
            <a:lvl1pPr>
              <a:defRPr/>
            </a:lvl1pPr>
          </a:lstStyle>
          <a:p>
            <a:endParaRPr lang="en-US">
              <a:solidFill>
                <a:srgbClr val="2D2525"/>
              </a:solidFill>
            </a:endParaRPr>
          </a:p>
        </p:txBody>
      </p:sp>
      <p:sp>
        <p:nvSpPr>
          <p:cNvPr id="3080" name="Rectangle 8"/>
          <p:cNvSpPr>
            <a:spLocks noGrp="1" noChangeArrowheads="1"/>
          </p:cNvSpPr>
          <p:nvPr>
            <p:ph type="ftr" sz="quarter" idx="3"/>
          </p:nvPr>
        </p:nvSpPr>
        <p:spPr>
          <a:xfrm>
            <a:off x="2438400" y="6248400"/>
            <a:ext cx="3200400" cy="457200"/>
          </a:xfrm>
        </p:spPr>
        <p:txBody>
          <a:bodyPr/>
          <a:lstStyle>
            <a:lvl1pPr>
              <a:defRPr/>
            </a:lvl1pPr>
          </a:lstStyle>
          <a:p>
            <a:endParaRPr lang="en-US">
              <a:solidFill>
                <a:srgbClr val="2D2525"/>
              </a:solidFill>
            </a:endParaRPr>
          </a:p>
        </p:txBody>
      </p:sp>
      <p:sp>
        <p:nvSpPr>
          <p:cNvPr id="3081" name="Rectangle 9"/>
          <p:cNvSpPr>
            <a:spLocks noGrp="1" noChangeArrowheads="1"/>
          </p:cNvSpPr>
          <p:nvPr>
            <p:ph type="sldNum" sz="quarter" idx="4"/>
          </p:nvPr>
        </p:nvSpPr>
        <p:spPr>
          <a:xfrm>
            <a:off x="6019800" y="6248400"/>
            <a:ext cx="1600200" cy="457200"/>
          </a:xfrm>
        </p:spPr>
        <p:txBody>
          <a:bodyPr/>
          <a:lstStyle>
            <a:lvl1pPr>
              <a:defRPr/>
            </a:lvl1pPr>
          </a:lstStyle>
          <a:p>
            <a:fld id="{7E8E0269-5B32-4106-8678-42CFD694E9D4}" type="slidenum">
              <a:rPr lang="en-US">
                <a:solidFill>
                  <a:srgbClr val="2D2525"/>
                </a:solidFill>
              </a:rPr>
              <a:pPr/>
              <a:t>‹#›</a:t>
            </a:fld>
            <a:endParaRPr lang="en-US">
              <a:solidFill>
                <a:srgbClr val="2D2525"/>
              </a:solidFill>
            </a:endParaRPr>
          </a:p>
        </p:txBody>
      </p:sp>
    </p:spTree>
    <p:extLst>
      <p:ext uri="{BB962C8B-B14F-4D97-AF65-F5344CB8AC3E}">
        <p14:creationId xmlns:p14="http://schemas.microsoft.com/office/powerpoint/2010/main" val="329081765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2D2525"/>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2D2525"/>
              </a:solidFill>
            </a:endParaRPr>
          </a:p>
        </p:txBody>
      </p:sp>
      <p:sp>
        <p:nvSpPr>
          <p:cNvPr id="6" name="Slide Number Placeholder 5"/>
          <p:cNvSpPr>
            <a:spLocks noGrp="1"/>
          </p:cNvSpPr>
          <p:nvPr>
            <p:ph type="sldNum" sz="quarter" idx="12"/>
          </p:nvPr>
        </p:nvSpPr>
        <p:spPr/>
        <p:txBody>
          <a:bodyPr/>
          <a:lstStyle>
            <a:lvl1pPr>
              <a:defRPr/>
            </a:lvl1pPr>
          </a:lstStyle>
          <a:p>
            <a:fld id="{4CA2BE93-3CCD-4D53-9C48-1940E23C23CF}" type="slidenum">
              <a:rPr lang="en-US">
                <a:solidFill>
                  <a:srgbClr val="2D2525"/>
                </a:solidFill>
              </a:rPr>
              <a:pPr/>
              <a:t>‹#›</a:t>
            </a:fld>
            <a:endParaRPr lang="en-US">
              <a:solidFill>
                <a:srgbClr val="2D2525"/>
              </a:solidFill>
            </a:endParaRPr>
          </a:p>
        </p:txBody>
      </p:sp>
    </p:spTree>
    <p:extLst>
      <p:ext uri="{BB962C8B-B14F-4D97-AF65-F5344CB8AC3E}">
        <p14:creationId xmlns:p14="http://schemas.microsoft.com/office/powerpoint/2010/main" val="263606549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2D2525"/>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2D2525"/>
              </a:solidFill>
            </a:endParaRPr>
          </a:p>
        </p:txBody>
      </p:sp>
      <p:sp>
        <p:nvSpPr>
          <p:cNvPr id="6" name="Slide Number Placeholder 5"/>
          <p:cNvSpPr>
            <a:spLocks noGrp="1"/>
          </p:cNvSpPr>
          <p:nvPr>
            <p:ph type="sldNum" sz="quarter" idx="12"/>
          </p:nvPr>
        </p:nvSpPr>
        <p:spPr/>
        <p:txBody>
          <a:bodyPr/>
          <a:lstStyle>
            <a:lvl1pPr>
              <a:defRPr/>
            </a:lvl1pPr>
          </a:lstStyle>
          <a:p>
            <a:fld id="{361014AE-B320-4208-B871-F575FC4FC27E}" type="slidenum">
              <a:rPr lang="en-US">
                <a:solidFill>
                  <a:srgbClr val="2D2525"/>
                </a:solidFill>
              </a:rPr>
              <a:pPr/>
              <a:t>‹#›</a:t>
            </a:fld>
            <a:endParaRPr lang="en-US">
              <a:solidFill>
                <a:srgbClr val="2D2525"/>
              </a:solidFill>
            </a:endParaRPr>
          </a:p>
        </p:txBody>
      </p:sp>
    </p:spTree>
    <p:extLst>
      <p:ext uri="{BB962C8B-B14F-4D97-AF65-F5344CB8AC3E}">
        <p14:creationId xmlns:p14="http://schemas.microsoft.com/office/powerpoint/2010/main" val="21741703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atin typeface="Times New Roman" pitchFamily="18" charset="0"/>
              </a:defRPr>
            </a:lvl1pPr>
          </a:lstStyle>
          <a:p>
            <a:pPr>
              <a:defRPr/>
            </a:pPr>
            <a:fld id="{DF07D370-2030-4691-960E-B1B315C1DB69}" type="slidenum">
              <a:rPr lang="en-US"/>
              <a:pPr>
                <a:defRPr/>
              </a:pPr>
              <a:t>‹#›</a:t>
            </a:fld>
            <a:endParaRPr lang="en-US"/>
          </a:p>
        </p:txBody>
      </p:sp>
    </p:spTree>
    <p:extLst>
      <p:ext uri="{BB962C8B-B14F-4D97-AF65-F5344CB8AC3E}">
        <p14:creationId xmlns:p14="http://schemas.microsoft.com/office/powerpoint/2010/main" val="260728056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005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2D2525"/>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2D2525"/>
              </a:solidFill>
            </a:endParaRPr>
          </a:p>
        </p:txBody>
      </p:sp>
      <p:sp>
        <p:nvSpPr>
          <p:cNvPr id="7" name="Slide Number Placeholder 6"/>
          <p:cNvSpPr>
            <a:spLocks noGrp="1"/>
          </p:cNvSpPr>
          <p:nvPr>
            <p:ph type="sldNum" sz="quarter" idx="12"/>
          </p:nvPr>
        </p:nvSpPr>
        <p:spPr/>
        <p:txBody>
          <a:bodyPr/>
          <a:lstStyle>
            <a:lvl1pPr>
              <a:defRPr/>
            </a:lvl1pPr>
          </a:lstStyle>
          <a:p>
            <a:fld id="{2FA99DE5-8108-45E2-A691-45FD289EF73B}" type="slidenum">
              <a:rPr lang="en-US">
                <a:solidFill>
                  <a:srgbClr val="2D2525"/>
                </a:solidFill>
              </a:rPr>
              <a:pPr/>
              <a:t>‹#›</a:t>
            </a:fld>
            <a:endParaRPr lang="en-US">
              <a:solidFill>
                <a:srgbClr val="2D2525"/>
              </a:solidFill>
            </a:endParaRPr>
          </a:p>
        </p:txBody>
      </p:sp>
    </p:spTree>
    <p:extLst>
      <p:ext uri="{BB962C8B-B14F-4D97-AF65-F5344CB8AC3E}">
        <p14:creationId xmlns:p14="http://schemas.microsoft.com/office/powerpoint/2010/main" val="310248036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2D2525"/>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2D2525"/>
              </a:solidFill>
            </a:endParaRPr>
          </a:p>
        </p:txBody>
      </p:sp>
      <p:sp>
        <p:nvSpPr>
          <p:cNvPr id="9" name="Slide Number Placeholder 8"/>
          <p:cNvSpPr>
            <a:spLocks noGrp="1"/>
          </p:cNvSpPr>
          <p:nvPr>
            <p:ph type="sldNum" sz="quarter" idx="12"/>
          </p:nvPr>
        </p:nvSpPr>
        <p:spPr/>
        <p:txBody>
          <a:bodyPr/>
          <a:lstStyle>
            <a:lvl1pPr>
              <a:defRPr/>
            </a:lvl1pPr>
          </a:lstStyle>
          <a:p>
            <a:fld id="{A1347992-F362-4EE0-89A3-C8BDFAC99F5D}" type="slidenum">
              <a:rPr lang="en-US">
                <a:solidFill>
                  <a:srgbClr val="2D2525"/>
                </a:solidFill>
              </a:rPr>
              <a:pPr/>
              <a:t>‹#›</a:t>
            </a:fld>
            <a:endParaRPr lang="en-US">
              <a:solidFill>
                <a:srgbClr val="2D2525"/>
              </a:solidFill>
            </a:endParaRPr>
          </a:p>
        </p:txBody>
      </p:sp>
    </p:spTree>
    <p:extLst>
      <p:ext uri="{BB962C8B-B14F-4D97-AF65-F5344CB8AC3E}">
        <p14:creationId xmlns:p14="http://schemas.microsoft.com/office/powerpoint/2010/main" val="28133172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2D2525"/>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2D2525"/>
              </a:solidFill>
            </a:endParaRPr>
          </a:p>
        </p:txBody>
      </p:sp>
      <p:sp>
        <p:nvSpPr>
          <p:cNvPr id="5" name="Slide Number Placeholder 4"/>
          <p:cNvSpPr>
            <a:spLocks noGrp="1"/>
          </p:cNvSpPr>
          <p:nvPr>
            <p:ph type="sldNum" sz="quarter" idx="12"/>
          </p:nvPr>
        </p:nvSpPr>
        <p:spPr/>
        <p:txBody>
          <a:bodyPr/>
          <a:lstStyle>
            <a:lvl1pPr>
              <a:defRPr/>
            </a:lvl1pPr>
          </a:lstStyle>
          <a:p>
            <a:fld id="{F478E6E0-3CF7-4901-AD7C-7446417CF1B9}" type="slidenum">
              <a:rPr lang="en-US">
                <a:solidFill>
                  <a:srgbClr val="2D2525"/>
                </a:solidFill>
              </a:rPr>
              <a:pPr/>
              <a:t>‹#›</a:t>
            </a:fld>
            <a:endParaRPr lang="en-US">
              <a:solidFill>
                <a:srgbClr val="2D2525"/>
              </a:solidFill>
            </a:endParaRPr>
          </a:p>
        </p:txBody>
      </p:sp>
    </p:spTree>
    <p:extLst>
      <p:ext uri="{BB962C8B-B14F-4D97-AF65-F5344CB8AC3E}">
        <p14:creationId xmlns:p14="http://schemas.microsoft.com/office/powerpoint/2010/main" val="146872736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2D2525"/>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2D2525"/>
              </a:solidFill>
            </a:endParaRPr>
          </a:p>
        </p:txBody>
      </p:sp>
      <p:sp>
        <p:nvSpPr>
          <p:cNvPr id="4" name="Slide Number Placeholder 3"/>
          <p:cNvSpPr>
            <a:spLocks noGrp="1"/>
          </p:cNvSpPr>
          <p:nvPr>
            <p:ph type="sldNum" sz="quarter" idx="12"/>
          </p:nvPr>
        </p:nvSpPr>
        <p:spPr/>
        <p:txBody>
          <a:bodyPr/>
          <a:lstStyle>
            <a:lvl1pPr>
              <a:defRPr/>
            </a:lvl1pPr>
          </a:lstStyle>
          <a:p>
            <a:fld id="{C215E1A3-0B6D-49E2-9284-5F0B29C8E6F3}" type="slidenum">
              <a:rPr lang="en-US">
                <a:solidFill>
                  <a:srgbClr val="2D2525"/>
                </a:solidFill>
              </a:rPr>
              <a:pPr/>
              <a:t>‹#›</a:t>
            </a:fld>
            <a:endParaRPr lang="en-US">
              <a:solidFill>
                <a:srgbClr val="2D2525"/>
              </a:solidFill>
            </a:endParaRPr>
          </a:p>
        </p:txBody>
      </p:sp>
    </p:spTree>
    <p:extLst>
      <p:ext uri="{BB962C8B-B14F-4D97-AF65-F5344CB8AC3E}">
        <p14:creationId xmlns:p14="http://schemas.microsoft.com/office/powerpoint/2010/main" val="258994930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2"/>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2D2525"/>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2D2525"/>
              </a:solidFill>
            </a:endParaRPr>
          </a:p>
        </p:txBody>
      </p:sp>
      <p:sp>
        <p:nvSpPr>
          <p:cNvPr id="7" name="Slide Number Placeholder 6"/>
          <p:cNvSpPr>
            <a:spLocks noGrp="1"/>
          </p:cNvSpPr>
          <p:nvPr>
            <p:ph type="sldNum" sz="quarter" idx="12"/>
          </p:nvPr>
        </p:nvSpPr>
        <p:spPr/>
        <p:txBody>
          <a:bodyPr/>
          <a:lstStyle>
            <a:lvl1pPr>
              <a:defRPr/>
            </a:lvl1pPr>
          </a:lstStyle>
          <a:p>
            <a:fld id="{1576AA82-F472-48CE-B8BB-0E2AA842B172}" type="slidenum">
              <a:rPr lang="en-US">
                <a:solidFill>
                  <a:srgbClr val="2D2525"/>
                </a:solidFill>
              </a:rPr>
              <a:pPr/>
              <a:t>‹#›</a:t>
            </a:fld>
            <a:endParaRPr lang="en-US">
              <a:solidFill>
                <a:srgbClr val="2D2525"/>
              </a:solidFill>
            </a:endParaRPr>
          </a:p>
        </p:txBody>
      </p:sp>
    </p:spTree>
    <p:extLst>
      <p:ext uri="{BB962C8B-B14F-4D97-AF65-F5344CB8AC3E}">
        <p14:creationId xmlns:p14="http://schemas.microsoft.com/office/powerpoint/2010/main" val="192052106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2D2525"/>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2D2525"/>
              </a:solidFill>
            </a:endParaRPr>
          </a:p>
        </p:txBody>
      </p:sp>
      <p:sp>
        <p:nvSpPr>
          <p:cNvPr id="7" name="Slide Number Placeholder 6"/>
          <p:cNvSpPr>
            <a:spLocks noGrp="1"/>
          </p:cNvSpPr>
          <p:nvPr>
            <p:ph type="sldNum" sz="quarter" idx="12"/>
          </p:nvPr>
        </p:nvSpPr>
        <p:spPr/>
        <p:txBody>
          <a:bodyPr/>
          <a:lstStyle>
            <a:lvl1pPr>
              <a:defRPr/>
            </a:lvl1pPr>
          </a:lstStyle>
          <a:p>
            <a:fld id="{A032786E-70B4-4FE1-81CB-1BF54D757E69}" type="slidenum">
              <a:rPr lang="en-US">
                <a:solidFill>
                  <a:srgbClr val="2D2525"/>
                </a:solidFill>
              </a:rPr>
              <a:pPr/>
              <a:t>‹#›</a:t>
            </a:fld>
            <a:endParaRPr lang="en-US">
              <a:solidFill>
                <a:srgbClr val="2D2525"/>
              </a:solidFill>
            </a:endParaRPr>
          </a:p>
        </p:txBody>
      </p:sp>
    </p:spTree>
    <p:extLst>
      <p:ext uri="{BB962C8B-B14F-4D97-AF65-F5344CB8AC3E}">
        <p14:creationId xmlns:p14="http://schemas.microsoft.com/office/powerpoint/2010/main" val="395719245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2D2525"/>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2D2525"/>
              </a:solidFill>
            </a:endParaRPr>
          </a:p>
        </p:txBody>
      </p:sp>
      <p:sp>
        <p:nvSpPr>
          <p:cNvPr id="6" name="Slide Number Placeholder 5"/>
          <p:cNvSpPr>
            <a:spLocks noGrp="1"/>
          </p:cNvSpPr>
          <p:nvPr>
            <p:ph type="sldNum" sz="quarter" idx="12"/>
          </p:nvPr>
        </p:nvSpPr>
        <p:spPr/>
        <p:txBody>
          <a:bodyPr/>
          <a:lstStyle>
            <a:lvl1pPr>
              <a:defRPr/>
            </a:lvl1pPr>
          </a:lstStyle>
          <a:p>
            <a:fld id="{B41B335F-C3B3-4047-B1E8-07B6061AFC67}" type="slidenum">
              <a:rPr lang="en-US">
                <a:solidFill>
                  <a:srgbClr val="2D2525"/>
                </a:solidFill>
              </a:rPr>
              <a:pPr/>
              <a:t>‹#›</a:t>
            </a:fld>
            <a:endParaRPr lang="en-US">
              <a:solidFill>
                <a:srgbClr val="2D2525"/>
              </a:solidFill>
            </a:endParaRPr>
          </a:p>
        </p:txBody>
      </p:sp>
    </p:spTree>
    <p:extLst>
      <p:ext uri="{BB962C8B-B14F-4D97-AF65-F5344CB8AC3E}">
        <p14:creationId xmlns:p14="http://schemas.microsoft.com/office/powerpoint/2010/main" val="376377950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72150" y="609600"/>
            <a:ext cx="18478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609600"/>
            <a:ext cx="53911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2D2525"/>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2D2525"/>
              </a:solidFill>
            </a:endParaRPr>
          </a:p>
        </p:txBody>
      </p:sp>
      <p:sp>
        <p:nvSpPr>
          <p:cNvPr id="6" name="Slide Number Placeholder 5"/>
          <p:cNvSpPr>
            <a:spLocks noGrp="1"/>
          </p:cNvSpPr>
          <p:nvPr>
            <p:ph type="sldNum" sz="quarter" idx="12"/>
          </p:nvPr>
        </p:nvSpPr>
        <p:spPr/>
        <p:txBody>
          <a:bodyPr/>
          <a:lstStyle>
            <a:lvl1pPr>
              <a:defRPr/>
            </a:lvl1pPr>
          </a:lstStyle>
          <a:p>
            <a:fld id="{AEA746A6-4E4D-4DBA-8938-F8C12A501069}" type="slidenum">
              <a:rPr lang="en-US">
                <a:solidFill>
                  <a:srgbClr val="2D2525"/>
                </a:solidFill>
              </a:rPr>
              <a:pPr/>
              <a:t>‹#›</a:t>
            </a:fld>
            <a:endParaRPr lang="en-US">
              <a:solidFill>
                <a:srgbClr val="2D2525"/>
              </a:solidFill>
            </a:endParaRPr>
          </a:p>
        </p:txBody>
      </p:sp>
    </p:spTree>
    <p:extLst>
      <p:ext uri="{BB962C8B-B14F-4D97-AF65-F5344CB8AC3E}">
        <p14:creationId xmlns:p14="http://schemas.microsoft.com/office/powerpoint/2010/main" val="406559497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D4AE36BD-4780-453C-9294-4FF142A4033E}"/>
              </a:ext>
            </a:extLst>
          </p:cNvPr>
          <p:cNvGrpSpPr>
            <a:grpSpLocks/>
          </p:cNvGrpSpPr>
          <p:nvPr/>
        </p:nvGrpSpPr>
        <p:grpSpPr bwMode="auto">
          <a:xfrm>
            <a:off x="7419975" y="0"/>
            <a:ext cx="1730375" cy="6858000"/>
            <a:chOff x="4667" y="0"/>
            <a:chExt cx="1090" cy="4320"/>
          </a:xfrm>
        </p:grpSpPr>
        <p:sp>
          <p:nvSpPr>
            <p:cNvPr id="5" name="Rectangle 3">
              <a:extLst>
                <a:ext uri="{FF2B5EF4-FFF2-40B4-BE49-F238E27FC236}">
                  <a16:creationId xmlns:a16="http://schemas.microsoft.com/office/drawing/2014/main" id="{2D6EE397-EFD6-45A0-BC26-9DC25C983FA9}"/>
                </a:ext>
              </a:extLst>
            </p:cNvPr>
            <p:cNvSpPr>
              <a:spLocks noChangeArrowheads="1"/>
            </p:cNvSpPr>
            <p:nvPr/>
          </p:nvSpPr>
          <p:spPr bwMode="auto">
            <a:xfrm>
              <a:off x="4973" y="0"/>
              <a:ext cx="783" cy="2089"/>
            </a:xfrm>
            <a:prstGeom prst="rect">
              <a:avLst/>
            </a:prstGeom>
            <a:gradFill rotWithShape="0">
              <a:gsLst>
                <a:gs pos="0">
                  <a:schemeClr val="accent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3128E2"/>
                  </a:solidFill>
                  <a:latin typeface="Times New Roman" pitchFamily="18" charset="0"/>
                </a:defRPr>
              </a:lvl1pPr>
              <a:lvl2pPr marL="742950" indent="-285750" eaLnBrk="0" hangingPunct="0">
                <a:defRPr sz="2400">
                  <a:solidFill>
                    <a:srgbClr val="3128E2"/>
                  </a:solidFill>
                  <a:latin typeface="Times New Roman" pitchFamily="18" charset="0"/>
                </a:defRPr>
              </a:lvl2pPr>
              <a:lvl3pPr marL="1143000" indent="-228600" eaLnBrk="0" hangingPunct="0">
                <a:defRPr sz="2400">
                  <a:solidFill>
                    <a:srgbClr val="3128E2"/>
                  </a:solidFill>
                  <a:latin typeface="Times New Roman" pitchFamily="18" charset="0"/>
                </a:defRPr>
              </a:lvl3pPr>
              <a:lvl4pPr marL="1600200" indent="-228600" eaLnBrk="0" hangingPunct="0">
                <a:defRPr sz="2400">
                  <a:solidFill>
                    <a:srgbClr val="3128E2"/>
                  </a:solidFill>
                  <a:latin typeface="Times New Roman" pitchFamily="18" charset="0"/>
                </a:defRPr>
              </a:lvl4pPr>
              <a:lvl5pPr marL="2057400" indent="-228600" eaLnBrk="0" hangingPunct="0">
                <a:defRPr sz="2400">
                  <a:solidFill>
                    <a:srgbClr val="3128E2"/>
                  </a:solidFill>
                  <a:latin typeface="Times New Roman" pitchFamily="18" charset="0"/>
                </a:defRPr>
              </a:lvl5pPr>
              <a:lvl6pPr marL="2514600" indent="-228600" eaLnBrk="0" fontAlgn="base" hangingPunct="0">
                <a:spcBef>
                  <a:spcPct val="0"/>
                </a:spcBef>
                <a:spcAft>
                  <a:spcPct val="0"/>
                </a:spcAft>
                <a:defRPr sz="2400">
                  <a:solidFill>
                    <a:srgbClr val="3128E2"/>
                  </a:solidFill>
                  <a:latin typeface="Times New Roman" pitchFamily="18" charset="0"/>
                </a:defRPr>
              </a:lvl6pPr>
              <a:lvl7pPr marL="2971800" indent="-228600" eaLnBrk="0" fontAlgn="base" hangingPunct="0">
                <a:spcBef>
                  <a:spcPct val="0"/>
                </a:spcBef>
                <a:spcAft>
                  <a:spcPct val="0"/>
                </a:spcAft>
                <a:defRPr sz="2400">
                  <a:solidFill>
                    <a:srgbClr val="3128E2"/>
                  </a:solidFill>
                  <a:latin typeface="Times New Roman" pitchFamily="18" charset="0"/>
                </a:defRPr>
              </a:lvl7pPr>
              <a:lvl8pPr marL="3429000" indent="-228600" eaLnBrk="0" fontAlgn="base" hangingPunct="0">
                <a:spcBef>
                  <a:spcPct val="0"/>
                </a:spcBef>
                <a:spcAft>
                  <a:spcPct val="0"/>
                </a:spcAft>
                <a:defRPr sz="2400">
                  <a:solidFill>
                    <a:srgbClr val="3128E2"/>
                  </a:solidFill>
                  <a:latin typeface="Times New Roman" pitchFamily="18" charset="0"/>
                </a:defRPr>
              </a:lvl8pPr>
              <a:lvl9pPr marL="3886200" indent="-228600" eaLnBrk="0" fontAlgn="base" hangingPunct="0">
                <a:spcBef>
                  <a:spcPct val="0"/>
                </a:spcBef>
                <a:spcAft>
                  <a:spcPct val="0"/>
                </a:spcAft>
                <a:defRPr sz="2400">
                  <a:solidFill>
                    <a:srgbClr val="3128E2"/>
                  </a:solidFill>
                  <a:latin typeface="Times New Roman" pitchFamily="18" charset="0"/>
                </a:defRPr>
              </a:lvl9pPr>
            </a:lstStyle>
            <a:p>
              <a:pPr eaLnBrk="1" hangingPunct="1">
                <a:defRPr/>
              </a:pPr>
              <a:endParaRPr lang="en-US" altLang="en-US"/>
            </a:p>
          </p:txBody>
        </p:sp>
        <p:pic>
          <p:nvPicPr>
            <p:cNvPr id="6" name="Picture 4" descr="C:\abitbetter\MS-039\graphics\hokusai2.GIF">
              <a:extLst>
                <a:ext uri="{FF2B5EF4-FFF2-40B4-BE49-F238E27FC236}">
                  <a16:creationId xmlns:a16="http://schemas.microsoft.com/office/drawing/2014/main" id="{26A1F491-D416-4271-A3F2-96C892E56B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3902" b="31862"/>
            <a:stretch>
              <a:fillRect/>
            </a:stretch>
          </p:blipFill>
          <p:spPr bwMode="auto">
            <a:xfrm>
              <a:off x="4667" y="293"/>
              <a:ext cx="1090" cy="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7" name="Rectangle 5"/>
          <p:cNvSpPr>
            <a:spLocks noGrp="1" noChangeArrowheads="1"/>
          </p:cNvSpPr>
          <p:nvPr>
            <p:ph type="ctrTitle" sz="quarter"/>
          </p:nvPr>
        </p:nvSpPr>
        <p:spPr>
          <a:xfrm>
            <a:off x="152400" y="990600"/>
            <a:ext cx="7543800" cy="1143000"/>
          </a:xfrm>
        </p:spPr>
        <p:txBody>
          <a:bodyPr/>
          <a:lstStyle>
            <a:lvl1pPr>
              <a:defRPr/>
            </a:lvl1pPr>
          </a:lstStyle>
          <a:p>
            <a:pPr lvl="0"/>
            <a:r>
              <a:rPr lang="en-US" noProof="0"/>
              <a:t>Click to edit Master title style</a:t>
            </a:r>
          </a:p>
        </p:txBody>
      </p:sp>
      <p:sp>
        <p:nvSpPr>
          <p:cNvPr id="3078"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7" name="Rectangle 7">
            <a:extLst>
              <a:ext uri="{FF2B5EF4-FFF2-40B4-BE49-F238E27FC236}">
                <a16:creationId xmlns:a16="http://schemas.microsoft.com/office/drawing/2014/main" id="{06F88F80-5B90-4F81-A067-7AF6E02CBA8B}"/>
              </a:ext>
            </a:extLst>
          </p:cNvPr>
          <p:cNvSpPr>
            <a:spLocks noGrp="1" noChangeArrowheads="1"/>
          </p:cNvSpPr>
          <p:nvPr>
            <p:ph type="dt" sz="quarter" idx="10"/>
          </p:nvPr>
        </p:nvSpPr>
        <p:spPr>
          <a:xfrm>
            <a:off x="304800" y="6248400"/>
            <a:ext cx="1752600" cy="457200"/>
          </a:xfrm>
        </p:spPr>
        <p:txBody>
          <a:bodyPr/>
          <a:lstStyle>
            <a:lvl1pPr>
              <a:defRPr/>
            </a:lvl1pPr>
          </a:lstStyle>
          <a:p>
            <a:pPr>
              <a:defRPr/>
            </a:pPr>
            <a:endParaRPr lang="en-US"/>
          </a:p>
        </p:txBody>
      </p:sp>
      <p:sp>
        <p:nvSpPr>
          <p:cNvPr id="8" name="Rectangle 8">
            <a:extLst>
              <a:ext uri="{FF2B5EF4-FFF2-40B4-BE49-F238E27FC236}">
                <a16:creationId xmlns:a16="http://schemas.microsoft.com/office/drawing/2014/main" id="{19052D3A-C2D6-4716-8D54-7FAC33E4F59D}"/>
              </a:ext>
            </a:extLst>
          </p:cNvPr>
          <p:cNvSpPr>
            <a:spLocks noGrp="1" noChangeArrowheads="1"/>
          </p:cNvSpPr>
          <p:nvPr>
            <p:ph type="ftr" sz="quarter" idx="11"/>
          </p:nvPr>
        </p:nvSpPr>
        <p:spPr>
          <a:xfrm>
            <a:off x="2438400" y="6248400"/>
            <a:ext cx="3200400" cy="457200"/>
          </a:xfrm>
        </p:spPr>
        <p:txBody>
          <a:bodyPr/>
          <a:lstStyle>
            <a:lvl1pPr>
              <a:defRPr/>
            </a:lvl1pPr>
          </a:lstStyle>
          <a:p>
            <a:pPr>
              <a:defRPr/>
            </a:pPr>
            <a:endParaRPr lang="en-US"/>
          </a:p>
        </p:txBody>
      </p:sp>
      <p:sp>
        <p:nvSpPr>
          <p:cNvPr id="9" name="Rectangle 9">
            <a:extLst>
              <a:ext uri="{FF2B5EF4-FFF2-40B4-BE49-F238E27FC236}">
                <a16:creationId xmlns:a16="http://schemas.microsoft.com/office/drawing/2014/main" id="{AEABB78F-471B-4069-8656-8F162EC82DD7}"/>
              </a:ext>
            </a:extLst>
          </p:cNvPr>
          <p:cNvSpPr>
            <a:spLocks noGrp="1" noChangeArrowheads="1"/>
          </p:cNvSpPr>
          <p:nvPr>
            <p:ph type="sldNum" sz="quarter" idx="12"/>
          </p:nvPr>
        </p:nvSpPr>
        <p:spPr>
          <a:xfrm>
            <a:off x="6019800" y="6248400"/>
            <a:ext cx="1600200" cy="457200"/>
          </a:xfrm>
        </p:spPr>
        <p:txBody>
          <a:bodyPr/>
          <a:lstStyle>
            <a:lvl1pPr>
              <a:defRPr/>
            </a:lvl1pPr>
          </a:lstStyle>
          <a:p>
            <a:pPr>
              <a:defRPr/>
            </a:pPr>
            <a:fld id="{052F0EB3-61A5-4C62-A471-1C2CC96D11D1}" type="slidenum">
              <a:rPr lang="en-US" altLang="en-US"/>
              <a:pPr>
                <a:defRPr/>
              </a:pPr>
              <a:t>‹#›</a:t>
            </a:fld>
            <a:endParaRPr lang="en-US" altLang="en-US"/>
          </a:p>
        </p:txBody>
      </p:sp>
    </p:spTree>
    <p:extLst>
      <p:ext uri="{BB962C8B-B14F-4D97-AF65-F5344CB8AC3E}">
        <p14:creationId xmlns:p14="http://schemas.microsoft.com/office/powerpoint/2010/main" val="196945231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CCBDB347-0566-4C1A-A6FB-C205BAAABE0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F184ACFB-8C2B-4A1F-AF7A-A59D01475A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7F21B7A8-FA59-48D5-9636-B8B2E7F35672}"/>
              </a:ext>
            </a:extLst>
          </p:cNvPr>
          <p:cNvSpPr>
            <a:spLocks noGrp="1" noChangeArrowheads="1"/>
          </p:cNvSpPr>
          <p:nvPr>
            <p:ph type="sldNum" sz="quarter" idx="12"/>
          </p:nvPr>
        </p:nvSpPr>
        <p:spPr>
          <a:ln/>
        </p:spPr>
        <p:txBody>
          <a:bodyPr/>
          <a:lstStyle>
            <a:lvl1pPr>
              <a:defRPr/>
            </a:lvl1pPr>
          </a:lstStyle>
          <a:p>
            <a:pPr>
              <a:defRPr/>
            </a:pPr>
            <a:fld id="{9766A545-BB4A-4310-B562-5A346977F773}" type="slidenum">
              <a:rPr lang="en-US" altLang="en-US"/>
              <a:pPr>
                <a:defRPr/>
              </a:pPr>
              <a:t>‹#›</a:t>
            </a:fld>
            <a:endParaRPr lang="en-US" altLang="en-US"/>
          </a:p>
        </p:txBody>
      </p:sp>
    </p:spTree>
    <p:extLst>
      <p:ext uri="{BB962C8B-B14F-4D97-AF65-F5344CB8AC3E}">
        <p14:creationId xmlns:p14="http://schemas.microsoft.com/office/powerpoint/2010/main" val="7007685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atin typeface="Times New Roman" pitchFamily="18" charset="0"/>
              </a:defRPr>
            </a:lvl1pPr>
          </a:lstStyle>
          <a:p>
            <a:pPr>
              <a:defRPr/>
            </a:pPr>
            <a:fld id="{281E9868-4F83-42EC-B1E7-F1435DDF32C4}" type="slidenum">
              <a:rPr lang="en-US"/>
              <a:pPr>
                <a:defRPr/>
              </a:pPr>
              <a:t>‹#›</a:t>
            </a:fld>
            <a:endParaRPr lang="en-US"/>
          </a:p>
        </p:txBody>
      </p:sp>
    </p:spTree>
    <p:extLst>
      <p:ext uri="{BB962C8B-B14F-4D97-AF65-F5344CB8AC3E}">
        <p14:creationId xmlns:p14="http://schemas.microsoft.com/office/powerpoint/2010/main" val="377331846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a:extLst>
              <a:ext uri="{FF2B5EF4-FFF2-40B4-BE49-F238E27FC236}">
                <a16:creationId xmlns:a16="http://schemas.microsoft.com/office/drawing/2014/main" id="{C5357E10-12C9-4209-BAB6-A3A8A640351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80F2217E-42B2-4313-9673-76338445D4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E30D7F96-78C0-45D8-8AD5-B78E91974F09}"/>
              </a:ext>
            </a:extLst>
          </p:cNvPr>
          <p:cNvSpPr>
            <a:spLocks noGrp="1" noChangeArrowheads="1"/>
          </p:cNvSpPr>
          <p:nvPr>
            <p:ph type="sldNum" sz="quarter" idx="12"/>
          </p:nvPr>
        </p:nvSpPr>
        <p:spPr>
          <a:ln/>
        </p:spPr>
        <p:txBody>
          <a:bodyPr/>
          <a:lstStyle>
            <a:lvl1pPr>
              <a:defRPr/>
            </a:lvl1pPr>
          </a:lstStyle>
          <a:p>
            <a:pPr>
              <a:defRPr/>
            </a:pPr>
            <a:fld id="{7D5ECB93-884F-4788-8025-4F2822C7A3C6}" type="slidenum">
              <a:rPr lang="en-US" altLang="en-US"/>
              <a:pPr>
                <a:defRPr/>
              </a:pPr>
              <a:t>‹#›</a:t>
            </a:fld>
            <a:endParaRPr lang="en-US" altLang="en-US"/>
          </a:p>
        </p:txBody>
      </p:sp>
    </p:spTree>
    <p:extLst>
      <p:ext uri="{BB962C8B-B14F-4D97-AF65-F5344CB8AC3E}">
        <p14:creationId xmlns:p14="http://schemas.microsoft.com/office/powerpoint/2010/main" val="92635681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005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E93E46D6-3FE6-41F9-AA6D-17720C510D3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5DD4BCDC-E787-4E34-84DC-E4267D2DED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
            <a:extLst>
              <a:ext uri="{FF2B5EF4-FFF2-40B4-BE49-F238E27FC236}">
                <a16:creationId xmlns:a16="http://schemas.microsoft.com/office/drawing/2014/main" id="{6D1054B5-760C-4227-A543-2277140CF112}"/>
              </a:ext>
            </a:extLst>
          </p:cNvPr>
          <p:cNvSpPr>
            <a:spLocks noGrp="1" noChangeArrowheads="1"/>
          </p:cNvSpPr>
          <p:nvPr>
            <p:ph type="sldNum" sz="quarter" idx="12"/>
          </p:nvPr>
        </p:nvSpPr>
        <p:spPr>
          <a:ln/>
        </p:spPr>
        <p:txBody>
          <a:bodyPr/>
          <a:lstStyle>
            <a:lvl1pPr>
              <a:defRPr/>
            </a:lvl1pPr>
          </a:lstStyle>
          <a:p>
            <a:pPr>
              <a:defRPr/>
            </a:pPr>
            <a:fld id="{4B0F44A0-ECDD-4F51-9BA2-AFA87F8B9F7D}" type="slidenum">
              <a:rPr lang="en-US" altLang="en-US"/>
              <a:pPr>
                <a:defRPr/>
              </a:pPr>
              <a:t>‹#›</a:t>
            </a:fld>
            <a:endParaRPr lang="en-US" altLang="en-US"/>
          </a:p>
        </p:txBody>
      </p:sp>
    </p:spTree>
    <p:extLst>
      <p:ext uri="{BB962C8B-B14F-4D97-AF65-F5344CB8AC3E}">
        <p14:creationId xmlns:p14="http://schemas.microsoft.com/office/powerpoint/2010/main" val="361724074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a:extLst>
              <a:ext uri="{FF2B5EF4-FFF2-40B4-BE49-F238E27FC236}">
                <a16:creationId xmlns:a16="http://schemas.microsoft.com/office/drawing/2014/main" id="{1E71883A-73B9-4537-9EFB-4435D11EE2D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3">
            <a:extLst>
              <a:ext uri="{FF2B5EF4-FFF2-40B4-BE49-F238E27FC236}">
                <a16:creationId xmlns:a16="http://schemas.microsoft.com/office/drawing/2014/main" id="{463B8C79-8BAB-4307-AC7C-01DE3B50EB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4">
            <a:extLst>
              <a:ext uri="{FF2B5EF4-FFF2-40B4-BE49-F238E27FC236}">
                <a16:creationId xmlns:a16="http://schemas.microsoft.com/office/drawing/2014/main" id="{8B18F39B-A500-491A-B500-7E80F73B6A44}"/>
              </a:ext>
            </a:extLst>
          </p:cNvPr>
          <p:cNvSpPr>
            <a:spLocks noGrp="1" noChangeArrowheads="1"/>
          </p:cNvSpPr>
          <p:nvPr>
            <p:ph type="sldNum" sz="quarter" idx="12"/>
          </p:nvPr>
        </p:nvSpPr>
        <p:spPr>
          <a:ln/>
        </p:spPr>
        <p:txBody>
          <a:bodyPr/>
          <a:lstStyle>
            <a:lvl1pPr>
              <a:defRPr/>
            </a:lvl1pPr>
          </a:lstStyle>
          <a:p>
            <a:pPr>
              <a:defRPr/>
            </a:pPr>
            <a:fld id="{BADBBAFB-D874-4766-823B-485AB2515294}" type="slidenum">
              <a:rPr lang="en-US" altLang="en-US"/>
              <a:pPr>
                <a:defRPr/>
              </a:pPr>
              <a:t>‹#›</a:t>
            </a:fld>
            <a:endParaRPr lang="en-US" altLang="en-US"/>
          </a:p>
        </p:txBody>
      </p:sp>
    </p:spTree>
    <p:extLst>
      <p:ext uri="{BB962C8B-B14F-4D97-AF65-F5344CB8AC3E}">
        <p14:creationId xmlns:p14="http://schemas.microsoft.com/office/powerpoint/2010/main" val="361741002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a:extLst>
              <a:ext uri="{FF2B5EF4-FFF2-40B4-BE49-F238E27FC236}">
                <a16:creationId xmlns:a16="http://schemas.microsoft.com/office/drawing/2014/main" id="{9C02B559-1AAA-459A-8F20-B6A46CC4F80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3">
            <a:extLst>
              <a:ext uri="{FF2B5EF4-FFF2-40B4-BE49-F238E27FC236}">
                <a16:creationId xmlns:a16="http://schemas.microsoft.com/office/drawing/2014/main" id="{6312284A-42F4-4AE7-8760-C9DF619A02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4">
            <a:extLst>
              <a:ext uri="{FF2B5EF4-FFF2-40B4-BE49-F238E27FC236}">
                <a16:creationId xmlns:a16="http://schemas.microsoft.com/office/drawing/2014/main" id="{5D7182C4-6E5E-4CA1-A7F5-CA5518A23287}"/>
              </a:ext>
            </a:extLst>
          </p:cNvPr>
          <p:cNvSpPr>
            <a:spLocks noGrp="1" noChangeArrowheads="1"/>
          </p:cNvSpPr>
          <p:nvPr>
            <p:ph type="sldNum" sz="quarter" idx="12"/>
          </p:nvPr>
        </p:nvSpPr>
        <p:spPr>
          <a:ln/>
        </p:spPr>
        <p:txBody>
          <a:bodyPr/>
          <a:lstStyle>
            <a:lvl1pPr>
              <a:defRPr/>
            </a:lvl1pPr>
          </a:lstStyle>
          <a:p>
            <a:pPr>
              <a:defRPr/>
            </a:pPr>
            <a:fld id="{02875866-8891-47F1-90ED-AD171964D242}" type="slidenum">
              <a:rPr lang="en-US" altLang="en-US"/>
              <a:pPr>
                <a:defRPr/>
              </a:pPr>
              <a:t>‹#›</a:t>
            </a:fld>
            <a:endParaRPr lang="en-US" altLang="en-US"/>
          </a:p>
        </p:txBody>
      </p:sp>
    </p:spTree>
    <p:extLst>
      <p:ext uri="{BB962C8B-B14F-4D97-AF65-F5344CB8AC3E}">
        <p14:creationId xmlns:p14="http://schemas.microsoft.com/office/powerpoint/2010/main" val="227431698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BE25E09B-B06C-4D80-874D-1A519B0317E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3">
            <a:extLst>
              <a:ext uri="{FF2B5EF4-FFF2-40B4-BE49-F238E27FC236}">
                <a16:creationId xmlns:a16="http://schemas.microsoft.com/office/drawing/2014/main" id="{869C5149-19F1-4A03-BDF0-9C4619D66E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4">
            <a:extLst>
              <a:ext uri="{FF2B5EF4-FFF2-40B4-BE49-F238E27FC236}">
                <a16:creationId xmlns:a16="http://schemas.microsoft.com/office/drawing/2014/main" id="{80E659BD-0171-4348-BF29-7DE374741ADE}"/>
              </a:ext>
            </a:extLst>
          </p:cNvPr>
          <p:cNvSpPr>
            <a:spLocks noGrp="1" noChangeArrowheads="1"/>
          </p:cNvSpPr>
          <p:nvPr>
            <p:ph type="sldNum" sz="quarter" idx="12"/>
          </p:nvPr>
        </p:nvSpPr>
        <p:spPr>
          <a:ln/>
        </p:spPr>
        <p:txBody>
          <a:bodyPr/>
          <a:lstStyle>
            <a:lvl1pPr>
              <a:defRPr/>
            </a:lvl1pPr>
          </a:lstStyle>
          <a:p>
            <a:pPr>
              <a:defRPr/>
            </a:pPr>
            <a:fld id="{7FE5DFB0-9E52-40D2-A46A-D3E6D1B33A3E}" type="slidenum">
              <a:rPr lang="en-US" altLang="en-US"/>
              <a:pPr>
                <a:defRPr/>
              </a:pPr>
              <a:t>‹#›</a:t>
            </a:fld>
            <a:endParaRPr lang="en-US" altLang="en-US"/>
          </a:p>
        </p:txBody>
      </p:sp>
    </p:spTree>
    <p:extLst>
      <p:ext uri="{BB962C8B-B14F-4D97-AF65-F5344CB8AC3E}">
        <p14:creationId xmlns:p14="http://schemas.microsoft.com/office/powerpoint/2010/main" val="413730064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a:extLst>
              <a:ext uri="{FF2B5EF4-FFF2-40B4-BE49-F238E27FC236}">
                <a16:creationId xmlns:a16="http://schemas.microsoft.com/office/drawing/2014/main" id="{23C4A6B4-1AD6-42AF-9CE9-4809E2C00AB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D38F798A-928B-484A-9ACE-EDCF4CAC8A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
            <a:extLst>
              <a:ext uri="{FF2B5EF4-FFF2-40B4-BE49-F238E27FC236}">
                <a16:creationId xmlns:a16="http://schemas.microsoft.com/office/drawing/2014/main" id="{44684694-D1A4-4DFE-B7CA-3531B612B53C}"/>
              </a:ext>
            </a:extLst>
          </p:cNvPr>
          <p:cNvSpPr>
            <a:spLocks noGrp="1" noChangeArrowheads="1"/>
          </p:cNvSpPr>
          <p:nvPr>
            <p:ph type="sldNum" sz="quarter" idx="12"/>
          </p:nvPr>
        </p:nvSpPr>
        <p:spPr>
          <a:ln/>
        </p:spPr>
        <p:txBody>
          <a:bodyPr/>
          <a:lstStyle>
            <a:lvl1pPr>
              <a:defRPr/>
            </a:lvl1pPr>
          </a:lstStyle>
          <a:p>
            <a:pPr>
              <a:defRPr/>
            </a:pPr>
            <a:fld id="{D68F5E55-36FE-4F6C-AAA6-A8CFB144184E}" type="slidenum">
              <a:rPr lang="en-US" altLang="en-US"/>
              <a:pPr>
                <a:defRPr/>
              </a:pPr>
              <a:t>‹#›</a:t>
            </a:fld>
            <a:endParaRPr lang="en-US" altLang="en-US"/>
          </a:p>
        </p:txBody>
      </p:sp>
    </p:spTree>
    <p:extLst>
      <p:ext uri="{BB962C8B-B14F-4D97-AF65-F5344CB8AC3E}">
        <p14:creationId xmlns:p14="http://schemas.microsoft.com/office/powerpoint/2010/main" val="47548902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a:extLst>
              <a:ext uri="{FF2B5EF4-FFF2-40B4-BE49-F238E27FC236}">
                <a16:creationId xmlns:a16="http://schemas.microsoft.com/office/drawing/2014/main" id="{ADF320AC-EB30-437D-96CF-132C74892F4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ACDF9447-6951-4607-81D8-E3B732F926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
            <a:extLst>
              <a:ext uri="{FF2B5EF4-FFF2-40B4-BE49-F238E27FC236}">
                <a16:creationId xmlns:a16="http://schemas.microsoft.com/office/drawing/2014/main" id="{6152D39B-B65D-432B-B4F6-F2C961365DD0}"/>
              </a:ext>
            </a:extLst>
          </p:cNvPr>
          <p:cNvSpPr>
            <a:spLocks noGrp="1" noChangeArrowheads="1"/>
          </p:cNvSpPr>
          <p:nvPr>
            <p:ph type="sldNum" sz="quarter" idx="12"/>
          </p:nvPr>
        </p:nvSpPr>
        <p:spPr>
          <a:ln/>
        </p:spPr>
        <p:txBody>
          <a:bodyPr/>
          <a:lstStyle>
            <a:lvl1pPr>
              <a:defRPr/>
            </a:lvl1pPr>
          </a:lstStyle>
          <a:p>
            <a:pPr>
              <a:defRPr/>
            </a:pPr>
            <a:fld id="{6E7AFD02-826C-47D9-B83E-686F3808CD88}" type="slidenum">
              <a:rPr lang="en-US" altLang="en-US"/>
              <a:pPr>
                <a:defRPr/>
              </a:pPr>
              <a:t>‹#›</a:t>
            </a:fld>
            <a:endParaRPr lang="en-US" altLang="en-US"/>
          </a:p>
        </p:txBody>
      </p:sp>
    </p:spTree>
    <p:extLst>
      <p:ext uri="{BB962C8B-B14F-4D97-AF65-F5344CB8AC3E}">
        <p14:creationId xmlns:p14="http://schemas.microsoft.com/office/powerpoint/2010/main" val="139389127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68FA7842-DC11-4A9C-A1DB-301F9123DC6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C536E461-6F3A-4243-B673-2560879BD8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97E7F3C7-806F-45FF-AE5E-9CC028F8739A}"/>
              </a:ext>
            </a:extLst>
          </p:cNvPr>
          <p:cNvSpPr>
            <a:spLocks noGrp="1" noChangeArrowheads="1"/>
          </p:cNvSpPr>
          <p:nvPr>
            <p:ph type="sldNum" sz="quarter" idx="12"/>
          </p:nvPr>
        </p:nvSpPr>
        <p:spPr>
          <a:ln/>
        </p:spPr>
        <p:txBody>
          <a:bodyPr/>
          <a:lstStyle>
            <a:lvl1pPr>
              <a:defRPr/>
            </a:lvl1pPr>
          </a:lstStyle>
          <a:p>
            <a:pPr>
              <a:defRPr/>
            </a:pPr>
            <a:fld id="{6044C9D9-3C81-4064-B2CA-BC2AB6CE9136}" type="slidenum">
              <a:rPr lang="en-US" altLang="en-US"/>
              <a:pPr>
                <a:defRPr/>
              </a:pPr>
              <a:t>‹#›</a:t>
            </a:fld>
            <a:endParaRPr lang="en-US" altLang="en-US"/>
          </a:p>
        </p:txBody>
      </p:sp>
    </p:spTree>
    <p:extLst>
      <p:ext uri="{BB962C8B-B14F-4D97-AF65-F5344CB8AC3E}">
        <p14:creationId xmlns:p14="http://schemas.microsoft.com/office/powerpoint/2010/main" val="248733473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72150" y="609600"/>
            <a:ext cx="18478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609600"/>
            <a:ext cx="53911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D9269CA3-F5AA-41C6-9036-0976FEEE2C5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13A54DB6-603E-46FC-B843-9B38BF11A6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2D2B1C6E-CF6C-46B0-922D-91ABC43C5591}"/>
              </a:ext>
            </a:extLst>
          </p:cNvPr>
          <p:cNvSpPr>
            <a:spLocks noGrp="1" noChangeArrowheads="1"/>
          </p:cNvSpPr>
          <p:nvPr>
            <p:ph type="sldNum" sz="quarter" idx="12"/>
          </p:nvPr>
        </p:nvSpPr>
        <p:spPr>
          <a:ln/>
        </p:spPr>
        <p:txBody>
          <a:bodyPr/>
          <a:lstStyle>
            <a:lvl1pPr>
              <a:defRPr/>
            </a:lvl1pPr>
          </a:lstStyle>
          <a:p>
            <a:pPr>
              <a:defRPr/>
            </a:pPr>
            <a:fld id="{6BAD58EE-6544-4BB5-BA07-350DCEC20A13}" type="slidenum">
              <a:rPr lang="en-US" altLang="en-US"/>
              <a:pPr>
                <a:defRPr/>
              </a:pPr>
              <a:t>‹#›</a:t>
            </a:fld>
            <a:endParaRPr lang="en-US" altLang="en-US"/>
          </a:p>
        </p:txBody>
      </p:sp>
    </p:spTree>
    <p:extLst>
      <p:ext uri="{BB962C8B-B14F-4D97-AF65-F5344CB8AC3E}">
        <p14:creationId xmlns:p14="http://schemas.microsoft.com/office/powerpoint/2010/main" val="115648521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074" name="Group 2"/>
          <p:cNvGrpSpPr>
            <a:grpSpLocks/>
          </p:cNvGrpSpPr>
          <p:nvPr/>
        </p:nvGrpSpPr>
        <p:grpSpPr bwMode="auto">
          <a:xfrm>
            <a:off x="7419975" y="0"/>
            <a:ext cx="1730375" cy="6858000"/>
            <a:chOff x="4667" y="0"/>
            <a:chExt cx="1090" cy="4320"/>
          </a:xfrm>
        </p:grpSpPr>
        <p:sp>
          <p:nvSpPr>
            <p:cNvPr id="3075" name="Rectangle 3"/>
            <p:cNvSpPr>
              <a:spLocks noChangeArrowheads="1"/>
            </p:cNvSpPr>
            <p:nvPr/>
          </p:nvSpPr>
          <p:spPr bwMode="auto">
            <a:xfrm>
              <a:off x="4973" y="0"/>
              <a:ext cx="783" cy="2089"/>
            </a:xfrm>
            <a:prstGeom prst="rect">
              <a:avLst/>
            </a:prstGeom>
            <a:gradFill rotWithShape="0">
              <a:gsLst>
                <a:gs pos="0">
                  <a:schemeClr val="accent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3128E2"/>
                </a:solidFill>
              </a:endParaRPr>
            </a:p>
          </p:txBody>
        </p:sp>
        <p:pic>
          <p:nvPicPr>
            <p:cNvPr id="3076" name="Picture 4" descr="C:\abitbetter\MS-039\graphics\hokusai2.GIF"/>
            <p:cNvPicPr>
              <a:picLocks noChangeAspect="1" noChangeArrowheads="1"/>
            </p:cNvPicPr>
            <p:nvPr/>
          </p:nvPicPr>
          <p:blipFill>
            <a:blip r:embed="rId2">
              <a:extLst>
                <a:ext uri="{28A0092B-C50C-407E-A947-70E740481C1C}">
                  <a14:useLocalDpi xmlns:a14="http://schemas.microsoft.com/office/drawing/2010/main" val="0"/>
                </a:ext>
              </a:extLst>
            </a:blip>
            <a:srcRect r="13902" b="31862"/>
            <a:stretch>
              <a:fillRect/>
            </a:stretch>
          </p:blipFill>
          <p:spPr bwMode="auto">
            <a:xfrm>
              <a:off x="4667" y="293"/>
              <a:ext cx="1090" cy="4027"/>
            </a:xfrm>
            <a:prstGeom prst="rect">
              <a:avLst/>
            </a:prstGeom>
            <a:noFill/>
            <a:extLst>
              <a:ext uri="{909E8E84-426E-40DD-AFC4-6F175D3DCCD1}">
                <a14:hiddenFill xmlns:a14="http://schemas.microsoft.com/office/drawing/2010/main">
                  <a:solidFill>
                    <a:srgbClr val="FFFFFF"/>
                  </a:solidFill>
                </a14:hiddenFill>
              </a:ext>
            </a:extLst>
          </p:spPr>
        </p:pic>
      </p:grpSp>
      <p:sp>
        <p:nvSpPr>
          <p:cNvPr id="3077" name="Rectangle 5"/>
          <p:cNvSpPr>
            <a:spLocks noGrp="1" noChangeArrowheads="1"/>
          </p:cNvSpPr>
          <p:nvPr>
            <p:ph type="ctrTitle" sz="quarter"/>
          </p:nvPr>
        </p:nvSpPr>
        <p:spPr>
          <a:xfrm>
            <a:off x="152400" y="990600"/>
            <a:ext cx="7543800" cy="1143000"/>
          </a:xfrm>
        </p:spPr>
        <p:txBody>
          <a:bodyPr/>
          <a:lstStyle>
            <a:lvl1pPr>
              <a:defRPr/>
            </a:lvl1pPr>
          </a:lstStyle>
          <a:p>
            <a:pPr lvl="0"/>
            <a:r>
              <a:rPr lang="en-US" noProof="0"/>
              <a:t>Click to edit Master title style</a:t>
            </a:r>
          </a:p>
        </p:txBody>
      </p:sp>
      <p:sp>
        <p:nvSpPr>
          <p:cNvPr id="3078"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3079" name="Rectangle 7"/>
          <p:cNvSpPr>
            <a:spLocks noGrp="1" noChangeArrowheads="1"/>
          </p:cNvSpPr>
          <p:nvPr>
            <p:ph type="dt" sz="quarter" idx="2"/>
          </p:nvPr>
        </p:nvSpPr>
        <p:spPr>
          <a:xfrm>
            <a:off x="304800" y="6248400"/>
            <a:ext cx="1752600" cy="457200"/>
          </a:xfrm>
        </p:spPr>
        <p:txBody>
          <a:bodyPr/>
          <a:lstStyle>
            <a:lvl1pPr>
              <a:defRPr/>
            </a:lvl1pPr>
          </a:lstStyle>
          <a:p>
            <a:endParaRPr lang="en-US">
              <a:solidFill>
                <a:srgbClr val="2D2525"/>
              </a:solidFill>
            </a:endParaRPr>
          </a:p>
        </p:txBody>
      </p:sp>
      <p:sp>
        <p:nvSpPr>
          <p:cNvPr id="3080" name="Rectangle 8"/>
          <p:cNvSpPr>
            <a:spLocks noGrp="1" noChangeArrowheads="1"/>
          </p:cNvSpPr>
          <p:nvPr>
            <p:ph type="ftr" sz="quarter" idx="3"/>
          </p:nvPr>
        </p:nvSpPr>
        <p:spPr>
          <a:xfrm>
            <a:off x="2438400" y="6248400"/>
            <a:ext cx="3200400" cy="457200"/>
          </a:xfrm>
        </p:spPr>
        <p:txBody>
          <a:bodyPr/>
          <a:lstStyle>
            <a:lvl1pPr>
              <a:defRPr/>
            </a:lvl1pPr>
          </a:lstStyle>
          <a:p>
            <a:endParaRPr lang="en-US">
              <a:solidFill>
                <a:srgbClr val="2D2525"/>
              </a:solidFill>
            </a:endParaRPr>
          </a:p>
        </p:txBody>
      </p:sp>
      <p:sp>
        <p:nvSpPr>
          <p:cNvPr id="3081" name="Rectangle 9"/>
          <p:cNvSpPr>
            <a:spLocks noGrp="1" noChangeArrowheads="1"/>
          </p:cNvSpPr>
          <p:nvPr>
            <p:ph type="sldNum" sz="quarter" idx="4"/>
          </p:nvPr>
        </p:nvSpPr>
        <p:spPr>
          <a:xfrm>
            <a:off x="6019800" y="6248400"/>
            <a:ext cx="1600200" cy="457200"/>
          </a:xfrm>
        </p:spPr>
        <p:txBody>
          <a:bodyPr/>
          <a:lstStyle>
            <a:lvl1pPr>
              <a:defRPr/>
            </a:lvl1pPr>
          </a:lstStyle>
          <a:p>
            <a:fld id="{EF0AC1CC-766A-4D18-A993-682BC5ACCADB}" type="slidenum">
              <a:rPr lang="en-US">
                <a:solidFill>
                  <a:srgbClr val="2D2525"/>
                </a:solidFill>
              </a:rPr>
              <a:pPr/>
              <a:t>‹#›</a:t>
            </a:fld>
            <a:endParaRPr lang="en-US">
              <a:solidFill>
                <a:srgbClr val="2D2525"/>
              </a:solidFill>
            </a:endParaRPr>
          </a:p>
        </p:txBody>
      </p:sp>
    </p:spTree>
    <p:extLst>
      <p:ext uri="{BB962C8B-B14F-4D97-AF65-F5344CB8AC3E}">
        <p14:creationId xmlns:p14="http://schemas.microsoft.com/office/powerpoint/2010/main" val="548848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atin typeface="Times New Roman" pitchFamily="18" charset="0"/>
              </a:defRPr>
            </a:lvl1pPr>
          </a:lstStyle>
          <a:p>
            <a:pPr>
              <a:defRPr/>
            </a:pPr>
            <a:fld id="{A7413444-3652-45CD-A81A-742AF34355E6}" type="slidenum">
              <a:rPr lang="en-US"/>
              <a:pPr>
                <a:defRPr/>
              </a:pPr>
              <a:t>‹#›</a:t>
            </a:fld>
            <a:endParaRPr lang="en-US"/>
          </a:p>
        </p:txBody>
      </p:sp>
    </p:spTree>
    <p:extLst>
      <p:ext uri="{BB962C8B-B14F-4D97-AF65-F5344CB8AC3E}">
        <p14:creationId xmlns:p14="http://schemas.microsoft.com/office/powerpoint/2010/main" val="1017908968"/>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2D2525"/>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2D2525"/>
              </a:solidFill>
            </a:endParaRPr>
          </a:p>
        </p:txBody>
      </p:sp>
      <p:sp>
        <p:nvSpPr>
          <p:cNvPr id="6" name="Slide Number Placeholder 5"/>
          <p:cNvSpPr>
            <a:spLocks noGrp="1"/>
          </p:cNvSpPr>
          <p:nvPr>
            <p:ph type="sldNum" sz="quarter" idx="12"/>
          </p:nvPr>
        </p:nvSpPr>
        <p:spPr/>
        <p:txBody>
          <a:bodyPr/>
          <a:lstStyle>
            <a:lvl1pPr>
              <a:defRPr/>
            </a:lvl1pPr>
          </a:lstStyle>
          <a:p>
            <a:fld id="{FACBA57A-4EE3-4959-8554-E5FE2FE1E27D}" type="slidenum">
              <a:rPr lang="en-US">
                <a:solidFill>
                  <a:srgbClr val="2D2525"/>
                </a:solidFill>
              </a:rPr>
              <a:pPr/>
              <a:t>‹#›</a:t>
            </a:fld>
            <a:endParaRPr lang="en-US">
              <a:solidFill>
                <a:srgbClr val="2D2525"/>
              </a:solidFill>
            </a:endParaRPr>
          </a:p>
        </p:txBody>
      </p:sp>
    </p:spTree>
    <p:extLst>
      <p:ext uri="{BB962C8B-B14F-4D97-AF65-F5344CB8AC3E}">
        <p14:creationId xmlns:p14="http://schemas.microsoft.com/office/powerpoint/2010/main" val="318942713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2D2525"/>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2D2525"/>
              </a:solidFill>
            </a:endParaRPr>
          </a:p>
        </p:txBody>
      </p:sp>
      <p:sp>
        <p:nvSpPr>
          <p:cNvPr id="6" name="Slide Number Placeholder 5"/>
          <p:cNvSpPr>
            <a:spLocks noGrp="1"/>
          </p:cNvSpPr>
          <p:nvPr>
            <p:ph type="sldNum" sz="quarter" idx="12"/>
          </p:nvPr>
        </p:nvSpPr>
        <p:spPr/>
        <p:txBody>
          <a:bodyPr/>
          <a:lstStyle>
            <a:lvl1pPr>
              <a:defRPr/>
            </a:lvl1pPr>
          </a:lstStyle>
          <a:p>
            <a:fld id="{8B74E691-AD59-46FE-B01F-0EDD70B6BA3C}" type="slidenum">
              <a:rPr lang="en-US">
                <a:solidFill>
                  <a:srgbClr val="2D2525"/>
                </a:solidFill>
              </a:rPr>
              <a:pPr/>
              <a:t>‹#›</a:t>
            </a:fld>
            <a:endParaRPr lang="en-US">
              <a:solidFill>
                <a:srgbClr val="2D2525"/>
              </a:solidFill>
            </a:endParaRPr>
          </a:p>
        </p:txBody>
      </p:sp>
    </p:spTree>
    <p:extLst>
      <p:ext uri="{BB962C8B-B14F-4D97-AF65-F5344CB8AC3E}">
        <p14:creationId xmlns:p14="http://schemas.microsoft.com/office/powerpoint/2010/main" val="48703719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005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2D2525"/>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2D2525"/>
              </a:solidFill>
            </a:endParaRPr>
          </a:p>
        </p:txBody>
      </p:sp>
      <p:sp>
        <p:nvSpPr>
          <p:cNvPr id="7" name="Slide Number Placeholder 6"/>
          <p:cNvSpPr>
            <a:spLocks noGrp="1"/>
          </p:cNvSpPr>
          <p:nvPr>
            <p:ph type="sldNum" sz="quarter" idx="12"/>
          </p:nvPr>
        </p:nvSpPr>
        <p:spPr/>
        <p:txBody>
          <a:bodyPr/>
          <a:lstStyle>
            <a:lvl1pPr>
              <a:defRPr/>
            </a:lvl1pPr>
          </a:lstStyle>
          <a:p>
            <a:fld id="{F4F39C67-825C-44B2-90C5-3E61A6F93776}" type="slidenum">
              <a:rPr lang="en-US">
                <a:solidFill>
                  <a:srgbClr val="2D2525"/>
                </a:solidFill>
              </a:rPr>
              <a:pPr/>
              <a:t>‹#›</a:t>
            </a:fld>
            <a:endParaRPr lang="en-US">
              <a:solidFill>
                <a:srgbClr val="2D2525"/>
              </a:solidFill>
            </a:endParaRPr>
          </a:p>
        </p:txBody>
      </p:sp>
    </p:spTree>
    <p:extLst>
      <p:ext uri="{BB962C8B-B14F-4D97-AF65-F5344CB8AC3E}">
        <p14:creationId xmlns:p14="http://schemas.microsoft.com/office/powerpoint/2010/main" val="193881105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2D2525"/>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2D2525"/>
              </a:solidFill>
            </a:endParaRPr>
          </a:p>
        </p:txBody>
      </p:sp>
      <p:sp>
        <p:nvSpPr>
          <p:cNvPr id="9" name="Slide Number Placeholder 8"/>
          <p:cNvSpPr>
            <a:spLocks noGrp="1"/>
          </p:cNvSpPr>
          <p:nvPr>
            <p:ph type="sldNum" sz="quarter" idx="12"/>
          </p:nvPr>
        </p:nvSpPr>
        <p:spPr/>
        <p:txBody>
          <a:bodyPr/>
          <a:lstStyle>
            <a:lvl1pPr>
              <a:defRPr/>
            </a:lvl1pPr>
          </a:lstStyle>
          <a:p>
            <a:fld id="{06A78C76-CD6F-4390-8B21-83D155045B76}" type="slidenum">
              <a:rPr lang="en-US">
                <a:solidFill>
                  <a:srgbClr val="2D2525"/>
                </a:solidFill>
              </a:rPr>
              <a:pPr/>
              <a:t>‹#›</a:t>
            </a:fld>
            <a:endParaRPr lang="en-US">
              <a:solidFill>
                <a:srgbClr val="2D2525"/>
              </a:solidFill>
            </a:endParaRPr>
          </a:p>
        </p:txBody>
      </p:sp>
    </p:spTree>
    <p:extLst>
      <p:ext uri="{BB962C8B-B14F-4D97-AF65-F5344CB8AC3E}">
        <p14:creationId xmlns:p14="http://schemas.microsoft.com/office/powerpoint/2010/main" val="212427159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2D2525"/>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2D2525"/>
              </a:solidFill>
            </a:endParaRPr>
          </a:p>
        </p:txBody>
      </p:sp>
      <p:sp>
        <p:nvSpPr>
          <p:cNvPr id="5" name="Slide Number Placeholder 4"/>
          <p:cNvSpPr>
            <a:spLocks noGrp="1"/>
          </p:cNvSpPr>
          <p:nvPr>
            <p:ph type="sldNum" sz="quarter" idx="12"/>
          </p:nvPr>
        </p:nvSpPr>
        <p:spPr/>
        <p:txBody>
          <a:bodyPr/>
          <a:lstStyle>
            <a:lvl1pPr>
              <a:defRPr/>
            </a:lvl1pPr>
          </a:lstStyle>
          <a:p>
            <a:fld id="{63A25B1C-5413-4C7D-8E14-E4024386DB4C}" type="slidenum">
              <a:rPr lang="en-US">
                <a:solidFill>
                  <a:srgbClr val="2D2525"/>
                </a:solidFill>
              </a:rPr>
              <a:pPr/>
              <a:t>‹#›</a:t>
            </a:fld>
            <a:endParaRPr lang="en-US">
              <a:solidFill>
                <a:srgbClr val="2D2525"/>
              </a:solidFill>
            </a:endParaRPr>
          </a:p>
        </p:txBody>
      </p:sp>
    </p:spTree>
    <p:extLst>
      <p:ext uri="{BB962C8B-B14F-4D97-AF65-F5344CB8AC3E}">
        <p14:creationId xmlns:p14="http://schemas.microsoft.com/office/powerpoint/2010/main" val="65481700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2D2525"/>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2D2525"/>
              </a:solidFill>
            </a:endParaRPr>
          </a:p>
        </p:txBody>
      </p:sp>
      <p:sp>
        <p:nvSpPr>
          <p:cNvPr id="4" name="Slide Number Placeholder 3"/>
          <p:cNvSpPr>
            <a:spLocks noGrp="1"/>
          </p:cNvSpPr>
          <p:nvPr>
            <p:ph type="sldNum" sz="quarter" idx="12"/>
          </p:nvPr>
        </p:nvSpPr>
        <p:spPr/>
        <p:txBody>
          <a:bodyPr/>
          <a:lstStyle>
            <a:lvl1pPr>
              <a:defRPr/>
            </a:lvl1pPr>
          </a:lstStyle>
          <a:p>
            <a:fld id="{E7997C4A-77BC-48CB-B275-ABC7F959C438}" type="slidenum">
              <a:rPr lang="en-US">
                <a:solidFill>
                  <a:srgbClr val="2D2525"/>
                </a:solidFill>
              </a:rPr>
              <a:pPr/>
              <a:t>‹#›</a:t>
            </a:fld>
            <a:endParaRPr lang="en-US">
              <a:solidFill>
                <a:srgbClr val="2D2525"/>
              </a:solidFill>
            </a:endParaRPr>
          </a:p>
        </p:txBody>
      </p:sp>
    </p:spTree>
    <p:extLst>
      <p:ext uri="{BB962C8B-B14F-4D97-AF65-F5344CB8AC3E}">
        <p14:creationId xmlns:p14="http://schemas.microsoft.com/office/powerpoint/2010/main" val="63780024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2D2525"/>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2D2525"/>
              </a:solidFill>
            </a:endParaRPr>
          </a:p>
        </p:txBody>
      </p:sp>
      <p:sp>
        <p:nvSpPr>
          <p:cNvPr id="7" name="Slide Number Placeholder 6"/>
          <p:cNvSpPr>
            <a:spLocks noGrp="1"/>
          </p:cNvSpPr>
          <p:nvPr>
            <p:ph type="sldNum" sz="quarter" idx="12"/>
          </p:nvPr>
        </p:nvSpPr>
        <p:spPr/>
        <p:txBody>
          <a:bodyPr/>
          <a:lstStyle>
            <a:lvl1pPr>
              <a:defRPr/>
            </a:lvl1pPr>
          </a:lstStyle>
          <a:p>
            <a:fld id="{A0AECABC-D94D-4494-A724-BC8E19569FCD}" type="slidenum">
              <a:rPr lang="en-US">
                <a:solidFill>
                  <a:srgbClr val="2D2525"/>
                </a:solidFill>
              </a:rPr>
              <a:pPr/>
              <a:t>‹#›</a:t>
            </a:fld>
            <a:endParaRPr lang="en-US">
              <a:solidFill>
                <a:srgbClr val="2D2525"/>
              </a:solidFill>
            </a:endParaRPr>
          </a:p>
        </p:txBody>
      </p:sp>
    </p:spTree>
    <p:extLst>
      <p:ext uri="{BB962C8B-B14F-4D97-AF65-F5344CB8AC3E}">
        <p14:creationId xmlns:p14="http://schemas.microsoft.com/office/powerpoint/2010/main" val="92731599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2D2525"/>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2D2525"/>
              </a:solidFill>
            </a:endParaRPr>
          </a:p>
        </p:txBody>
      </p:sp>
      <p:sp>
        <p:nvSpPr>
          <p:cNvPr id="7" name="Slide Number Placeholder 6"/>
          <p:cNvSpPr>
            <a:spLocks noGrp="1"/>
          </p:cNvSpPr>
          <p:nvPr>
            <p:ph type="sldNum" sz="quarter" idx="12"/>
          </p:nvPr>
        </p:nvSpPr>
        <p:spPr/>
        <p:txBody>
          <a:bodyPr/>
          <a:lstStyle>
            <a:lvl1pPr>
              <a:defRPr/>
            </a:lvl1pPr>
          </a:lstStyle>
          <a:p>
            <a:fld id="{25FDFFA2-2A44-49F2-93A0-3C3D7017CFE4}" type="slidenum">
              <a:rPr lang="en-US">
                <a:solidFill>
                  <a:srgbClr val="2D2525"/>
                </a:solidFill>
              </a:rPr>
              <a:pPr/>
              <a:t>‹#›</a:t>
            </a:fld>
            <a:endParaRPr lang="en-US">
              <a:solidFill>
                <a:srgbClr val="2D2525"/>
              </a:solidFill>
            </a:endParaRPr>
          </a:p>
        </p:txBody>
      </p:sp>
    </p:spTree>
    <p:extLst>
      <p:ext uri="{BB962C8B-B14F-4D97-AF65-F5344CB8AC3E}">
        <p14:creationId xmlns:p14="http://schemas.microsoft.com/office/powerpoint/2010/main" val="3436798684"/>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2D2525"/>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2D2525"/>
              </a:solidFill>
            </a:endParaRPr>
          </a:p>
        </p:txBody>
      </p:sp>
      <p:sp>
        <p:nvSpPr>
          <p:cNvPr id="6" name="Slide Number Placeholder 5"/>
          <p:cNvSpPr>
            <a:spLocks noGrp="1"/>
          </p:cNvSpPr>
          <p:nvPr>
            <p:ph type="sldNum" sz="quarter" idx="12"/>
          </p:nvPr>
        </p:nvSpPr>
        <p:spPr/>
        <p:txBody>
          <a:bodyPr/>
          <a:lstStyle>
            <a:lvl1pPr>
              <a:defRPr/>
            </a:lvl1pPr>
          </a:lstStyle>
          <a:p>
            <a:fld id="{B8868439-84D4-4136-9706-CDDE83D19803}" type="slidenum">
              <a:rPr lang="en-US">
                <a:solidFill>
                  <a:srgbClr val="2D2525"/>
                </a:solidFill>
              </a:rPr>
              <a:pPr/>
              <a:t>‹#›</a:t>
            </a:fld>
            <a:endParaRPr lang="en-US">
              <a:solidFill>
                <a:srgbClr val="2D2525"/>
              </a:solidFill>
            </a:endParaRPr>
          </a:p>
        </p:txBody>
      </p:sp>
    </p:spTree>
    <p:extLst>
      <p:ext uri="{BB962C8B-B14F-4D97-AF65-F5344CB8AC3E}">
        <p14:creationId xmlns:p14="http://schemas.microsoft.com/office/powerpoint/2010/main" val="143632829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72150" y="609600"/>
            <a:ext cx="18478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609600"/>
            <a:ext cx="53911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2D2525"/>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2D2525"/>
              </a:solidFill>
            </a:endParaRPr>
          </a:p>
        </p:txBody>
      </p:sp>
      <p:sp>
        <p:nvSpPr>
          <p:cNvPr id="6" name="Slide Number Placeholder 5"/>
          <p:cNvSpPr>
            <a:spLocks noGrp="1"/>
          </p:cNvSpPr>
          <p:nvPr>
            <p:ph type="sldNum" sz="quarter" idx="12"/>
          </p:nvPr>
        </p:nvSpPr>
        <p:spPr/>
        <p:txBody>
          <a:bodyPr/>
          <a:lstStyle>
            <a:lvl1pPr>
              <a:defRPr/>
            </a:lvl1pPr>
          </a:lstStyle>
          <a:p>
            <a:fld id="{D968C00C-2A87-4649-94D4-3CD922E8FA77}" type="slidenum">
              <a:rPr lang="en-US">
                <a:solidFill>
                  <a:srgbClr val="2D2525"/>
                </a:solidFill>
              </a:rPr>
              <a:pPr/>
              <a:t>‹#›</a:t>
            </a:fld>
            <a:endParaRPr lang="en-US">
              <a:solidFill>
                <a:srgbClr val="2D2525"/>
              </a:solidFill>
            </a:endParaRPr>
          </a:p>
        </p:txBody>
      </p:sp>
    </p:spTree>
    <p:extLst>
      <p:ext uri="{BB962C8B-B14F-4D97-AF65-F5344CB8AC3E}">
        <p14:creationId xmlns:p14="http://schemas.microsoft.com/office/powerpoint/2010/main" val="474205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8" name="Rectangle 6"/>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9" name="Rectangle 7"/>
          <p:cNvSpPr>
            <a:spLocks noGrp="1" noChangeArrowheads="1"/>
          </p:cNvSpPr>
          <p:nvPr>
            <p:ph type="sldNum" sz="quarter" idx="12"/>
          </p:nvPr>
        </p:nvSpPr>
        <p:spPr/>
        <p:txBody>
          <a:bodyPr/>
          <a:lstStyle>
            <a:lvl1pPr>
              <a:defRPr>
                <a:latin typeface="Times New Roman" pitchFamily="18" charset="0"/>
              </a:defRPr>
            </a:lvl1pPr>
          </a:lstStyle>
          <a:p>
            <a:pPr>
              <a:defRPr/>
            </a:pPr>
            <a:fld id="{D1285A25-CB27-4D19-AB02-B518A034737F}" type="slidenum">
              <a:rPr lang="en-US"/>
              <a:pPr>
                <a:defRPr/>
              </a:pPr>
              <a:t>‹#›</a:t>
            </a:fld>
            <a:endParaRPr lang="en-US"/>
          </a:p>
        </p:txBody>
      </p:sp>
    </p:spTree>
    <p:extLst>
      <p:ext uri="{BB962C8B-B14F-4D97-AF65-F5344CB8AC3E}">
        <p14:creationId xmlns:p14="http://schemas.microsoft.com/office/powerpoint/2010/main" val="112128970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gd name="T0" fmla="*/ 2147483647 w 3985"/>
              <a:gd name="T1" fmla="*/ 0 h 3619"/>
              <a:gd name="T2" fmla="*/ 0 w 3985"/>
              <a:gd name="T3" fmla="*/ 2147483647 h 3619"/>
              <a:gd name="T4" fmla="*/ 2147483647 w 3985"/>
              <a:gd name="T5" fmla="*/ 2147483647 h 3619"/>
              <a:gd name="T6" fmla="*/ 2147483647 w 3985"/>
              <a:gd name="T7" fmla="*/ 2147483647 h 3619"/>
              <a:gd name="T8" fmla="*/ 2147483647 w 3985"/>
              <a:gd name="T9" fmla="*/ 0 h 3619"/>
              <a:gd name="T10" fmla="*/ 2147483647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145088 w 794"/>
                <a:gd name="T1" fmla="*/ 35325 h 414"/>
                <a:gd name="T2" fmla="*/ 129752 w 794"/>
                <a:gd name="T3" fmla="*/ 28447 h 414"/>
                <a:gd name="T4" fmla="*/ 101630 w 794"/>
                <a:gd name="T5" fmla="*/ 18797 h 414"/>
                <a:gd name="T6" fmla="*/ 12970 w 794"/>
                <a:gd name="T7" fmla="*/ 0 h 414"/>
                <a:gd name="T8" fmla="*/ 4183 w 794"/>
                <a:gd name="T9" fmla="*/ 1781 h 414"/>
                <a:gd name="T10" fmla="*/ 0 w 794"/>
                <a:gd name="T11" fmla="*/ 7429 h 414"/>
                <a:gd name="T12" fmla="*/ 5098 w 794"/>
                <a:gd name="T13" fmla="*/ 13874 h 414"/>
                <a:gd name="T14" fmla="*/ 104152 w 794"/>
                <a:gd name="T15" fmla="*/ 36600 h 414"/>
                <a:gd name="T16" fmla="*/ 125855 w 794"/>
                <a:gd name="T17" fmla="*/ 35145 h 414"/>
                <a:gd name="T18" fmla="*/ 143402 w 794"/>
                <a:gd name="T19" fmla="*/ 37027 h 414"/>
                <a:gd name="T20" fmla="*/ 145088 w 794"/>
                <a:gd name="T21" fmla="*/ 35325 h 414"/>
                <a:gd name="T22" fmla="*/ 145088 w 794"/>
                <a:gd name="T23" fmla="*/ 35325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7" name="Freeform 10"/>
            <p:cNvSpPr>
              <a:spLocks/>
            </p:cNvSpPr>
            <p:nvPr userDrawn="1"/>
          </p:nvSpPr>
          <p:spPr bwMode="auto">
            <a:xfrm>
              <a:off x="166" y="261"/>
              <a:ext cx="2244" cy="1007"/>
            </a:xfrm>
            <a:custGeom>
              <a:avLst/>
              <a:gdLst>
                <a:gd name="T0" fmla="*/ 777 w 1586"/>
                <a:gd name="T1" fmla="*/ 0 h 821"/>
                <a:gd name="T2" fmla="*/ 7546 w 1586"/>
                <a:gd name="T3" fmla="*/ 1441 h 821"/>
                <a:gd name="T4" fmla="*/ 8096 w 1586"/>
                <a:gd name="T5" fmla="*/ 1771 h 821"/>
                <a:gd name="T6" fmla="*/ 8993 w 1586"/>
                <a:gd name="T7" fmla="*/ 2198 h 821"/>
                <a:gd name="T8" fmla="*/ 8874 w 1586"/>
                <a:gd name="T9" fmla="*/ 2279 h 821"/>
                <a:gd name="T10" fmla="*/ 7653 w 1586"/>
                <a:gd name="T11" fmla="*/ 2184 h 821"/>
                <a:gd name="T12" fmla="*/ 6491 w 1586"/>
                <a:gd name="T13" fmla="*/ 2251 h 821"/>
                <a:gd name="T14" fmla="*/ 235 w 1586"/>
                <a:gd name="T15" fmla="*/ 829 h 821"/>
                <a:gd name="T16" fmla="*/ 0 w 1586"/>
                <a:gd name="T17" fmla="*/ 417 h 821"/>
                <a:gd name="T18" fmla="*/ 260 w 1586"/>
                <a:gd name="T19" fmla="*/ 88 h 821"/>
                <a:gd name="T20" fmla="*/ 777 w 1586"/>
                <a:gd name="T21" fmla="*/ 0 h 821"/>
                <a:gd name="T22" fmla="*/ 77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8" name="Freeform 11"/>
            <p:cNvSpPr>
              <a:spLocks/>
            </p:cNvSpPr>
            <p:nvPr userDrawn="1"/>
          </p:nvSpPr>
          <p:spPr bwMode="auto">
            <a:xfrm>
              <a:off x="474" y="344"/>
              <a:ext cx="1488" cy="919"/>
            </a:xfrm>
            <a:custGeom>
              <a:avLst/>
              <a:gdLst>
                <a:gd name="T0" fmla="*/ 0 w 1049"/>
                <a:gd name="T1" fmla="*/ 915 h 747"/>
                <a:gd name="T2" fmla="*/ 5294 w 1049"/>
                <a:gd name="T3" fmla="*/ 2105 h 747"/>
                <a:gd name="T4" fmla="*/ 5393 w 1049"/>
                <a:gd name="T5" fmla="*/ 1505 h 747"/>
                <a:gd name="T6" fmla="*/ 6024 w 1049"/>
                <a:gd name="T7" fmla="*/ 1190 h 747"/>
                <a:gd name="T8" fmla="*/ 448 w 1049"/>
                <a:gd name="T9" fmla="*/ 0 h 747"/>
                <a:gd name="T10" fmla="*/ 0 w 1049"/>
                <a:gd name="T11" fmla="*/ 357 h 747"/>
                <a:gd name="T12" fmla="*/ 0 w 1049"/>
                <a:gd name="T13" fmla="*/ 915 h 747"/>
                <a:gd name="T14" fmla="*/ 0 w 1049"/>
                <a:gd name="T15" fmla="*/ 91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619 w 150"/>
                  <a:gd name="T1" fmla="*/ 0 h 173"/>
                  <a:gd name="T2" fmla="*/ 228 w 150"/>
                  <a:gd name="T3" fmla="*/ 192 h 173"/>
                  <a:gd name="T4" fmla="*/ 0 w 150"/>
                  <a:gd name="T5" fmla="*/ 502 h 173"/>
                  <a:gd name="T6" fmla="*/ 451 w 150"/>
                  <a:gd name="T7" fmla="*/ 464 h 173"/>
                  <a:gd name="T8" fmla="*/ 581 w 150"/>
                  <a:gd name="T9" fmla="*/ 245 h 173"/>
                  <a:gd name="T10" fmla="*/ 847 w 150"/>
                  <a:gd name="T11" fmla="*/ 78 h 173"/>
                  <a:gd name="T12" fmla="*/ 619 w 150"/>
                  <a:gd name="T13" fmla="*/ 0 h 173"/>
                  <a:gd name="T14" fmla="*/ 619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11" name="Freeform 14"/>
              <p:cNvSpPr>
                <a:spLocks/>
              </p:cNvSpPr>
              <p:nvPr userDrawn="1"/>
            </p:nvSpPr>
            <p:spPr bwMode="auto">
              <a:xfrm>
                <a:off x="123" y="148"/>
                <a:ext cx="2386" cy="1081"/>
              </a:xfrm>
              <a:custGeom>
                <a:avLst/>
                <a:gdLst>
                  <a:gd name="T0" fmla="*/ 890 w 1684"/>
                  <a:gd name="T1" fmla="*/ 0 h 880"/>
                  <a:gd name="T2" fmla="*/ 360 w 1684"/>
                  <a:gd name="T3" fmla="*/ 146 h 880"/>
                  <a:gd name="T4" fmla="*/ 0 w 1684"/>
                  <a:gd name="T5" fmla="*/ 582 h 880"/>
                  <a:gd name="T6" fmla="*/ 384 w 1684"/>
                  <a:gd name="T7" fmla="*/ 1004 h 880"/>
                  <a:gd name="T8" fmla="*/ 6749 w 1684"/>
                  <a:gd name="T9" fmla="*/ 2425 h 880"/>
                  <a:gd name="T10" fmla="*/ 8120 w 1684"/>
                  <a:gd name="T11" fmla="*/ 2336 h 880"/>
                  <a:gd name="T12" fmla="*/ 9231 w 1684"/>
                  <a:gd name="T13" fmla="*/ 2462 h 880"/>
                  <a:gd name="T14" fmla="*/ 9616 w 1684"/>
                  <a:gd name="T15" fmla="*/ 2262 h 880"/>
                  <a:gd name="T16" fmla="*/ 8576 w 1684"/>
                  <a:gd name="T17" fmla="*/ 1857 h 880"/>
                  <a:gd name="T18" fmla="*/ 8153 w 1684"/>
                  <a:gd name="T19" fmla="*/ 1434 h 880"/>
                  <a:gd name="T20" fmla="*/ 7820 w 1684"/>
                  <a:gd name="T21" fmla="*/ 1474 h 880"/>
                  <a:gd name="T22" fmla="*/ 8216 w 1684"/>
                  <a:gd name="T23" fmla="*/ 1857 h 880"/>
                  <a:gd name="T24" fmla="*/ 9011 w 1684"/>
                  <a:gd name="T25" fmla="*/ 2265 h 880"/>
                  <a:gd name="T26" fmla="*/ 8070 w 1684"/>
                  <a:gd name="T27" fmla="*/ 2201 h 880"/>
                  <a:gd name="T28" fmla="*/ 6960 w 1684"/>
                  <a:gd name="T29" fmla="*/ 2275 h 880"/>
                  <a:gd name="T30" fmla="*/ 7165 w 1684"/>
                  <a:gd name="T31" fmla="*/ 1817 h 880"/>
                  <a:gd name="T32" fmla="*/ 7641 w 1684"/>
                  <a:gd name="T33" fmla="*/ 1505 h 880"/>
                  <a:gd name="T34" fmla="*/ 7084 w 1684"/>
                  <a:gd name="T35" fmla="*/ 1544 h 880"/>
                  <a:gd name="T36" fmla="*/ 6652 w 1684"/>
                  <a:gd name="T37" fmla="*/ 1841 h 880"/>
                  <a:gd name="T38" fmla="*/ 6505 w 1684"/>
                  <a:gd name="T39" fmla="*/ 2214 h 880"/>
                  <a:gd name="T40" fmla="*/ 612 w 1684"/>
                  <a:gd name="T41" fmla="*/ 867 h 880"/>
                  <a:gd name="T42" fmla="*/ 456 w 1684"/>
                  <a:gd name="T43" fmla="*/ 601 h 880"/>
                  <a:gd name="T44" fmla="*/ 588 w 1684"/>
                  <a:gd name="T45" fmla="*/ 267 h 880"/>
                  <a:gd name="T46" fmla="*/ 1237 w 1684"/>
                  <a:gd name="T47" fmla="*/ 0 h 880"/>
                  <a:gd name="T48" fmla="*/ 890 w 1684"/>
                  <a:gd name="T49" fmla="*/ 0 h 880"/>
                  <a:gd name="T50" fmla="*/ 89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12" name="Freeform 15"/>
              <p:cNvSpPr>
                <a:spLocks/>
              </p:cNvSpPr>
              <p:nvPr userDrawn="1"/>
            </p:nvSpPr>
            <p:spPr bwMode="auto">
              <a:xfrm>
                <a:off x="324" y="158"/>
                <a:ext cx="1686" cy="614"/>
              </a:xfrm>
              <a:custGeom>
                <a:avLst/>
                <a:gdLst>
                  <a:gd name="T0" fmla="*/ 572 w 1190"/>
                  <a:gd name="T1" fmla="*/ 0 h 500"/>
                  <a:gd name="T2" fmla="*/ 6795 w 1190"/>
                  <a:gd name="T3" fmla="*/ 1368 h 500"/>
                  <a:gd name="T4" fmla="*/ 6140 w 1190"/>
                  <a:gd name="T5" fmla="*/ 1396 h 500"/>
                  <a:gd name="T6" fmla="*/ 0 w 1190"/>
                  <a:gd name="T7" fmla="*/ 75 h 500"/>
                  <a:gd name="T8" fmla="*/ 572 w 1190"/>
                  <a:gd name="T9" fmla="*/ 0 h 500"/>
                  <a:gd name="T10" fmla="*/ 572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13" name="Freeform 16"/>
              <p:cNvSpPr>
                <a:spLocks/>
              </p:cNvSpPr>
              <p:nvPr userDrawn="1"/>
            </p:nvSpPr>
            <p:spPr bwMode="auto">
              <a:xfrm>
                <a:off x="409" y="251"/>
                <a:ext cx="227" cy="410"/>
              </a:xfrm>
              <a:custGeom>
                <a:avLst/>
                <a:gdLst>
                  <a:gd name="T0" fmla="*/ 668 w 160"/>
                  <a:gd name="T1" fmla="*/ 0 h 335"/>
                  <a:gd name="T2" fmla="*/ 109 w 160"/>
                  <a:gd name="T3" fmla="*/ 293 h 335"/>
                  <a:gd name="T4" fmla="*/ 0 w 160"/>
                  <a:gd name="T5" fmla="*/ 630 h 335"/>
                  <a:gd name="T6" fmla="*/ 192 w 160"/>
                  <a:gd name="T7" fmla="*/ 862 h 335"/>
                  <a:gd name="T8" fmla="*/ 539 w 160"/>
                  <a:gd name="T9" fmla="*/ 919 h 335"/>
                  <a:gd name="T10" fmla="*/ 437 w 160"/>
                  <a:gd name="T11" fmla="*/ 421 h 335"/>
                  <a:gd name="T12" fmla="*/ 919 w 160"/>
                  <a:gd name="T13" fmla="*/ 48 h 335"/>
                  <a:gd name="T14" fmla="*/ 668 w 160"/>
                  <a:gd name="T15" fmla="*/ 0 h 335"/>
                  <a:gd name="T16" fmla="*/ 668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14" name="Freeform 17"/>
              <p:cNvSpPr>
                <a:spLocks/>
              </p:cNvSpPr>
              <p:nvPr userDrawn="1"/>
            </p:nvSpPr>
            <p:spPr bwMode="auto">
              <a:xfrm>
                <a:off x="846" y="536"/>
                <a:ext cx="691" cy="364"/>
              </a:xfrm>
              <a:custGeom>
                <a:avLst/>
                <a:gdLst>
                  <a:gd name="T0" fmla="*/ 81 w 489"/>
                  <a:gd name="T1" fmla="*/ 97 h 296"/>
                  <a:gd name="T2" fmla="*/ 900 w 489"/>
                  <a:gd name="T3" fmla="*/ 186 h 296"/>
                  <a:gd name="T4" fmla="*/ 1826 w 489"/>
                  <a:gd name="T5" fmla="*/ 386 h 296"/>
                  <a:gd name="T6" fmla="*/ 2480 w 489"/>
                  <a:gd name="T7" fmla="*/ 685 h 296"/>
                  <a:gd name="T8" fmla="*/ 1837 w 489"/>
                  <a:gd name="T9" fmla="*/ 647 h 296"/>
                  <a:gd name="T10" fmla="*/ 781 w 489"/>
                  <a:gd name="T11" fmla="*/ 411 h 296"/>
                  <a:gd name="T12" fmla="*/ 281 w 489"/>
                  <a:gd name="T13" fmla="*/ 225 h 296"/>
                  <a:gd name="T14" fmla="*/ 601 w 489"/>
                  <a:gd name="T15" fmla="*/ 459 h 296"/>
                  <a:gd name="T16" fmla="*/ 1532 w 489"/>
                  <a:gd name="T17" fmla="*/ 759 h 296"/>
                  <a:gd name="T18" fmla="*/ 2624 w 489"/>
                  <a:gd name="T19" fmla="*/ 834 h 296"/>
                  <a:gd name="T20" fmla="*/ 2754 w 489"/>
                  <a:gd name="T21" fmla="*/ 630 h 296"/>
                  <a:gd name="T22" fmla="*/ 2220 w 489"/>
                  <a:gd name="T23" fmla="*/ 338 h 296"/>
                  <a:gd name="T24" fmla="*/ 957 w 489"/>
                  <a:gd name="T25" fmla="*/ 48 h 296"/>
                  <a:gd name="T26" fmla="*/ 0 w 489"/>
                  <a:gd name="T27" fmla="*/ 0 h 296"/>
                  <a:gd name="T28" fmla="*/ 81 w 489"/>
                  <a:gd name="T29" fmla="*/ 97 h 296"/>
                  <a:gd name="T30" fmla="*/ 81 w 489"/>
                  <a:gd name="T31" fmla="*/ 97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248 w 794"/>
                <a:gd name="T1" fmla="*/ 70 h 414"/>
                <a:gd name="T2" fmla="*/ 222 w 794"/>
                <a:gd name="T3" fmla="*/ 57 h 414"/>
                <a:gd name="T4" fmla="*/ 173 w 794"/>
                <a:gd name="T5" fmla="*/ 37 h 414"/>
                <a:gd name="T6" fmla="*/ 22 w 794"/>
                <a:gd name="T7" fmla="*/ 0 h 414"/>
                <a:gd name="T8" fmla="*/ 7 w 794"/>
                <a:gd name="T9" fmla="*/ 4 h 414"/>
                <a:gd name="T10" fmla="*/ 0 w 794"/>
                <a:gd name="T11" fmla="*/ 15 h 414"/>
                <a:gd name="T12" fmla="*/ 8 w 794"/>
                <a:gd name="T13" fmla="*/ 28 h 414"/>
                <a:gd name="T14" fmla="*/ 178 w 794"/>
                <a:gd name="T15" fmla="*/ 73 h 414"/>
                <a:gd name="T16" fmla="*/ 215 w 794"/>
                <a:gd name="T17" fmla="*/ 69 h 414"/>
                <a:gd name="T18" fmla="*/ 246 w 794"/>
                <a:gd name="T19" fmla="*/ 74 h 414"/>
                <a:gd name="T20" fmla="*/ 248 w 794"/>
                <a:gd name="T21" fmla="*/ 70 h 414"/>
                <a:gd name="T22" fmla="*/ 248 w 794"/>
                <a:gd name="T23" fmla="*/ 7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17" name="Freeform 20"/>
            <p:cNvSpPr>
              <a:spLocks/>
            </p:cNvSpPr>
            <p:nvPr userDrawn="1"/>
          </p:nvSpPr>
          <p:spPr bwMode="auto">
            <a:xfrm rot="7320404">
              <a:off x="4893" y="2923"/>
              <a:ext cx="627" cy="290"/>
            </a:xfrm>
            <a:custGeom>
              <a:avLst/>
              <a:gdLst>
                <a:gd name="T0" fmla="*/ 1 w 1586"/>
                <a:gd name="T1" fmla="*/ 0 h 821"/>
                <a:gd name="T2" fmla="*/ 13 w 1586"/>
                <a:gd name="T3" fmla="*/ 3 h 821"/>
                <a:gd name="T4" fmla="*/ 14 w 1586"/>
                <a:gd name="T5" fmla="*/ 4 h 821"/>
                <a:gd name="T6" fmla="*/ 15 w 1586"/>
                <a:gd name="T7" fmla="*/ 4 h 821"/>
                <a:gd name="T8" fmla="*/ 15 w 1586"/>
                <a:gd name="T9" fmla="*/ 5 h 821"/>
                <a:gd name="T10" fmla="*/ 13 w 1586"/>
                <a:gd name="T11" fmla="*/ 4 h 821"/>
                <a:gd name="T12" fmla="*/ 11 w 1586"/>
                <a:gd name="T13" fmla="*/ 5 h 821"/>
                <a:gd name="T14" fmla="*/ 0 w 1586"/>
                <a:gd name="T15" fmla="*/ 2 h 821"/>
                <a:gd name="T16" fmla="*/ 0 w 1586"/>
                <a:gd name="T17" fmla="*/ 1 h 821"/>
                <a:gd name="T18" fmla="*/ 0 w 1586"/>
                <a:gd name="T19" fmla="*/ 0 h 821"/>
                <a:gd name="T20" fmla="*/ 1 w 1586"/>
                <a:gd name="T21" fmla="*/ 0 h 821"/>
                <a:gd name="T22" fmla="*/ 1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18" name="Freeform 21"/>
            <p:cNvSpPr>
              <a:spLocks/>
            </p:cNvSpPr>
            <p:nvPr userDrawn="1"/>
          </p:nvSpPr>
          <p:spPr bwMode="auto">
            <a:xfrm rot="7320404">
              <a:off x="5000" y="2912"/>
              <a:ext cx="416" cy="265"/>
            </a:xfrm>
            <a:custGeom>
              <a:avLst/>
              <a:gdLst>
                <a:gd name="T0" fmla="*/ 0 w 1049"/>
                <a:gd name="T1" fmla="*/ 2 h 747"/>
                <a:gd name="T2" fmla="*/ 9 w 1049"/>
                <a:gd name="T3" fmla="*/ 4 h 747"/>
                <a:gd name="T4" fmla="*/ 9 w 1049"/>
                <a:gd name="T5" fmla="*/ 3 h 747"/>
                <a:gd name="T6" fmla="*/ 10 w 1049"/>
                <a:gd name="T7" fmla="*/ 2 h 747"/>
                <a:gd name="T8" fmla="*/ 1 w 1049"/>
                <a:gd name="T9" fmla="*/ 0 h 747"/>
                <a:gd name="T10" fmla="*/ 0 w 1049"/>
                <a:gd name="T11" fmla="*/ 1 h 747"/>
                <a:gd name="T12" fmla="*/ 0 w 1049"/>
                <a:gd name="T13" fmla="*/ 2 h 747"/>
                <a:gd name="T14" fmla="*/ 0 w 1049"/>
                <a:gd name="T15" fmla="*/ 2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grpSp>
          <p:nvGrpSpPr>
            <p:cNvPr id="19" name="Group 22"/>
            <p:cNvGrpSpPr>
              <a:grpSpLocks/>
            </p:cNvGrpSpPr>
            <p:nvPr userDrawn="1"/>
          </p:nvGrpSpPr>
          <p:grpSpPr bwMode="auto">
            <a:xfrm>
              <a:off x="4986" y="2752"/>
              <a:ext cx="468" cy="667"/>
              <a:chOff x="4986" y="2752"/>
              <a:chExt cx="468" cy="667"/>
            </a:xfrm>
          </p:grpSpPr>
          <p:sp>
            <p:nvSpPr>
              <p:cNvPr id="20" name="Freeform 23"/>
              <p:cNvSpPr>
                <a:spLocks/>
              </p:cNvSpPr>
              <p:nvPr userDrawn="1"/>
            </p:nvSpPr>
            <p:spPr bwMode="auto">
              <a:xfrm rot="7320404">
                <a:off x="4987" y="3190"/>
                <a:ext cx="59" cy="61"/>
              </a:xfrm>
              <a:custGeom>
                <a:avLst/>
                <a:gdLst>
                  <a:gd name="T0" fmla="*/ 1 w 150"/>
                  <a:gd name="T1" fmla="*/ 0 h 173"/>
                  <a:gd name="T2" fmla="*/ 0 w 150"/>
                  <a:gd name="T3" fmla="*/ 0 h 173"/>
                  <a:gd name="T4" fmla="*/ 0 w 150"/>
                  <a:gd name="T5" fmla="*/ 1 h 173"/>
                  <a:gd name="T6" fmla="*/ 1 w 150"/>
                  <a:gd name="T7" fmla="*/ 1 h 173"/>
                  <a:gd name="T8" fmla="*/ 1 w 150"/>
                  <a:gd name="T9" fmla="*/ 0 h 173"/>
                  <a:gd name="T10" fmla="*/ 2 w 150"/>
                  <a:gd name="T11" fmla="*/ 0 h 173"/>
                  <a:gd name="T12" fmla="*/ 1 w 150"/>
                  <a:gd name="T13" fmla="*/ 0 h 173"/>
                  <a:gd name="T14" fmla="*/ 1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21" name="Freeform 24"/>
              <p:cNvSpPr>
                <a:spLocks/>
              </p:cNvSpPr>
              <p:nvPr userDrawn="1"/>
            </p:nvSpPr>
            <p:spPr bwMode="auto">
              <a:xfrm rot="7320404">
                <a:off x="4887" y="2930"/>
                <a:ext cx="667" cy="311"/>
              </a:xfrm>
              <a:custGeom>
                <a:avLst/>
                <a:gdLst>
                  <a:gd name="T0" fmla="*/ 2 w 1684"/>
                  <a:gd name="T1" fmla="*/ 0 h 880"/>
                  <a:gd name="T2" fmla="*/ 1 w 1684"/>
                  <a:gd name="T3" fmla="*/ 0 h 880"/>
                  <a:gd name="T4" fmla="*/ 0 w 1684"/>
                  <a:gd name="T5" fmla="*/ 1 h 880"/>
                  <a:gd name="T6" fmla="*/ 1 w 1684"/>
                  <a:gd name="T7" fmla="*/ 2 h 880"/>
                  <a:gd name="T8" fmla="*/ 11 w 1684"/>
                  <a:gd name="T9" fmla="*/ 5 h 880"/>
                  <a:gd name="T10" fmla="*/ 14 w 1684"/>
                  <a:gd name="T11" fmla="*/ 5 h 880"/>
                  <a:gd name="T12" fmla="*/ 16 w 1684"/>
                  <a:gd name="T13" fmla="*/ 5 h 880"/>
                  <a:gd name="T14" fmla="*/ 17 w 1684"/>
                  <a:gd name="T15" fmla="*/ 5 h 880"/>
                  <a:gd name="T16" fmla="*/ 15 w 1684"/>
                  <a:gd name="T17" fmla="*/ 4 h 880"/>
                  <a:gd name="T18" fmla="*/ 14 w 1684"/>
                  <a:gd name="T19" fmla="*/ 3 h 880"/>
                  <a:gd name="T20" fmla="*/ 13 w 1684"/>
                  <a:gd name="T21" fmla="*/ 3 h 880"/>
                  <a:gd name="T22" fmla="*/ 14 w 1684"/>
                  <a:gd name="T23" fmla="*/ 4 h 880"/>
                  <a:gd name="T24" fmla="*/ 15 w 1684"/>
                  <a:gd name="T25" fmla="*/ 5 h 880"/>
                  <a:gd name="T26" fmla="*/ 14 w 1684"/>
                  <a:gd name="T27" fmla="*/ 4 h 880"/>
                  <a:gd name="T28" fmla="*/ 12 w 1684"/>
                  <a:gd name="T29" fmla="*/ 5 h 880"/>
                  <a:gd name="T30" fmla="*/ 12 w 1684"/>
                  <a:gd name="T31" fmla="*/ 4 h 880"/>
                  <a:gd name="T32" fmla="*/ 13 w 1684"/>
                  <a:gd name="T33" fmla="*/ 3 h 880"/>
                  <a:gd name="T34" fmla="*/ 12 w 1684"/>
                  <a:gd name="T35" fmla="*/ 3 h 880"/>
                  <a:gd name="T36" fmla="*/ 11 w 1684"/>
                  <a:gd name="T37" fmla="*/ 4 h 880"/>
                  <a:gd name="T38" fmla="*/ 11 w 1684"/>
                  <a:gd name="T39" fmla="*/ 4 h 880"/>
                  <a:gd name="T40" fmla="*/ 1 w 1684"/>
                  <a:gd name="T41" fmla="*/ 2 h 880"/>
                  <a:gd name="T42" fmla="*/ 1 w 1684"/>
                  <a:gd name="T43" fmla="*/ 1 h 880"/>
                  <a:gd name="T44" fmla="*/ 1 w 1684"/>
                  <a:gd name="T45" fmla="*/ 0 h 880"/>
                  <a:gd name="T46" fmla="*/ 2 w 1684"/>
                  <a:gd name="T47" fmla="*/ 0 h 880"/>
                  <a:gd name="T48" fmla="*/ 2 w 1684"/>
                  <a:gd name="T49" fmla="*/ 0 h 880"/>
                  <a:gd name="T50" fmla="*/ 2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22" name="Freeform 25"/>
              <p:cNvSpPr>
                <a:spLocks/>
              </p:cNvSpPr>
              <p:nvPr userDrawn="1"/>
            </p:nvSpPr>
            <p:spPr bwMode="auto">
              <a:xfrm rot="7320404">
                <a:off x="5062" y="2997"/>
                <a:ext cx="472" cy="176"/>
              </a:xfrm>
              <a:custGeom>
                <a:avLst/>
                <a:gdLst>
                  <a:gd name="T0" fmla="*/ 1 w 1190"/>
                  <a:gd name="T1" fmla="*/ 0 h 500"/>
                  <a:gd name="T2" fmla="*/ 12 w 1190"/>
                  <a:gd name="T3" fmla="*/ 2 h 500"/>
                  <a:gd name="T4" fmla="*/ 11 w 1190"/>
                  <a:gd name="T5" fmla="*/ 3 h 500"/>
                  <a:gd name="T6" fmla="*/ 0 w 1190"/>
                  <a:gd name="T7" fmla="*/ 0 h 500"/>
                  <a:gd name="T8" fmla="*/ 1 w 1190"/>
                  <a:gd name="T9" fmla="*/ 0 h 500"/>
                  <a:gd name="T10" fmla="*/ 1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23" name="Freeform 26"/>
              <p:cNvSpPr>
                <a:spLocks/>
              </p:cNvSpPr>
              <p:nvPr userDrawn="1"/>
            </p:nvSpPr>
            <p:spPr bwMode="auto">
              <a:xfrm rot="7320404">
                <a:off x="5363" y="2874"/>
                <a:ext cx="63" cy="118"/>
              </a:xfrm>
              <a:custGeom>
                <a:avLst/>
                <a:gdLst>
                  <a:gd name="T0" fmla="*/ 1 w 160"/>
                  <a:gd name="T1" fmla="*/ 0 h 335"/>
                  <a:gd name="T2" fmla="*/ 0 w 160"/>
                  <a:gd name="T3" fmla="*/ 1 h 335"/>
                  <a:gd name="T4" fmla="*/ 0 w 160"/>
                  <a:gd name="T5" fmla="*/ 1 h 335"/>
                  <a:gd name="T6" fmla="*/ 0 w 160"/>
                  <a:gd name="T7" fmla="*/ 2 h 335"/>
                  <a:gd name="T8" fmla="*/ 1 w 160"/>
                  <a:gd name="T9" fmla="*/ 2 h 335"/>
                  <a:gd name="T10" fmla="*/ 1 w 160"/>
                  <a:gd name="T11" fmla="*/ 1 h 335"/>
                  <a:gd name="T12" fmla="*/ 2 w 160"/>
                  <a:gd name="T13" fmla="*/ 0 h 335"/>
                  <a:gd name="T14" fmla="*/ 1 w 160"/>
                  <a:gd name="T15" fmla="*/ 0 h 335"/>
                  <a:gd name="T16" fmla="*/ 1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24" name="Freeform 27"/>
              <p:cNvSpPr>
                <a:spLocks/>
              </p:cNvSpPr>
              <p:nvPr userDrawn="1"/>
            </p:nvSpPr>
            <p:spPr bwMode="auto">
              <a:xfrm rot="7320404">
                <a:off x="5136" y="3000"/>
                <a:ext cx="193" cy="104"/>
              </a:xfrm>
              <a:custGeom>
                <a:avLst/>
                <a:gdLst>
                  <a:gd name="T0" fmla="*/ 0 w 489"/>
                  <a:gd name="T1" fmla="*/ 0 h 296"/>
                  <a:gd name="T2" fmla="*/ 2 w 489"/>
                  <a:gd name="T3" fmla="*/ 0 h 296"/>
                  <a:gd name="T4" fmla="*/ 3 w 489"/>
                  <a:gd name="T5" fmla="*/ 1 h 296"/>
                  <a:gd name="T6" fmla="*/ 4 w 489"/>
                  <a:gd name="T7" fmla="*/ 1 h 296"/>
                  <a:gd name="T8" fmla="*/ 3 w 489"/>
                  <a:gd name="T9" fmla="*/ 1 h 296"/>
                  <a:gd name="T10" fmla="*/ 2 w 489"/>
                  <a:gd name="T11" fmla="*/ 1 h 296"/>
                  <a:gd name="T12" fmla="*/ 0 w 489"/>
                  <a:gd name="T13" fmla="*/ 0 h 296"/>
                  <a:gd name="T14" fmla="*/ 1 w 489"/>
                  <a:gd name="T15" fmla="*/ 1 h 296"/>
                  <a:gd name="T16" fmla="*/ 3 w 489"/>
                  <a:gd name="T17" fmla="*/ 1 h 296"/>
                  <a:gd name="T18" fmla="*/ 4 w 489"/>
                  <a:gd name="T19" fmla="*/ 2 h 296"/>
                  <a:gd name="T20" fmla="*/ 5 w 489"/>
                  <a:gd name="T21" fmla="*/ 1 h 296"/>
                  <a:gd name="T22" fmla="*/ 4 w 489"/>
                  <a:gd name="T23" fmla="*/ 1 h 296"/>
                  <a:gd name="T24" fmla="*/ 2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grpSp>
      </p:grpSp>
      <p:sp>
        <p:nvSpPr>
          <p:cNvPr id="25" name="Freeform 28"/>
          <p:cNvSpPr>
            <a:spLocks/>
          </p:cNvSpPr>
          <p:nvPr/>
        </p:nvSpPr>
        <p:spPr bwMode="auto">
          <a:xfrm>
            <a:off x="901700" y="5054600"/>
            <a:ext cx="6807200" cy="728663"/>
          </a:xfrm>
          <a:custGeom>
            <a:avLst/>
            <a:gdLst>
              <a:gd name="T0" fmla="*/ 0 w 4288"/>
              <a:gd name="T1" fmla="*/ 0 h 459"/>
              <a:gd name="T2" fmla="*/ 2147483647 w 4288"/>
              <a:gd name="T3" fmla="*/ 2147483647 h 459"/>
              <a:gd name="T4" fmla="*/ 2147483647 w 4288"/>
              <a:gd name="T5" fmla="*/ 2147483647 h 459"/>
              <a:gd name="T6" fmla="*/ 2147483647 w 4288"/>
              <a:gd name="T7" fmla="*/ 2147483647 h 459"/>
              <a:gd name="T8" fmla="*/ 2147483647 w 4288"/>
              <a:gd name="T9" fmla="*/ 2147483647 h 459"/>
              <a:gd name="T10" fmla="*/ 2147483647 w 4288"/>
              <a:gd name="T11" fmla="*/ 2147483647 h 459"/>
              <a:gd name="T12" fmla="*/ 2147483647 w 4288"/>
              <a:gd name="T13" fmla="*/ 2147483647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6" name="Freeform 29"/>
          <p:cNvSpPr>
            <a:spLocks/>
          </p:cNvSpPr>
          <p:nvPr/>
        </p:nvSpPr>
        <p:spPr bwMode="auto">
          <a:xfrm>
            <a:off x="4076700" y="1930400"/>
            <a:ext cx="889000" cy="381000"/>
          </a:xfrm>
          <a:custGeom>
            <a:avLst/>
            <a:gdLst>
              <a:gd name="T0" fmla="*/ 0 w 560"/>
              <a:gd name="T1" fmla="*/ 2147483647 h 240"/>
              <a:gd name="T2" fmla="*/ 2147483647 w 560"/>
              <a:gd name="T3" fmla="*/ 2147483647 h 240"/>
              <a:gd name="T4" fmla="*/ 2147483647 w 560"/>
              <a:gd name="T5" fmla="*/ 2147483647 h 240"/>
              <a:gd name="T6" fmla="*/ 2147483647 w 560"/>
              <a:gd name="T7" fmla="*/ 2147483647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0243" name="Rectangle 3"/>
          <p:cNvSpPr>
            <a:spLocks noGrp="1" noChangeArrowheads="1"/>
          </p:cNvSpPr>
          <p:nvPr>
            <p:ph type="ctrTitle"/>
          </p:nvPr>
        </p:nvSpPr>
        <p:spPr>
          <a:xfrm>
            <a:off x="1371600" y="1511300"/>
            <a:ext cx="6400800" cy="2273300"/>
          </a:xfrm>
          <a:effectLst>
            <a:outerShdw dist="45791" dir="2021404" algn="ctr" rotWithShape="0">
              <a:schemeClr val="bg2"/>
            </a:outerShdw>
          </a:effectLst>
          <a:extLst>
            <a:ext uri="{909E8E84-426E-40DD-AFC4-6F175D3DCCD1}">
              <a14:hiddenFill xmlns:a14="http://schemas.microsoft.com/office/drawing/2010/main">
                <a:solidFill>
                  <a:srgbClr val="FF3300"/>
                </a:solidFill>
              </a14:hiddenFill>
            </a:ext>
          </a:extLst>
        </p:spPr>
        <p:txBody>
          <a:bodyPr/>
          <a:lstStyle>
            <a:lvl1pPr>
              <a:defRPr>
                <a:solidFill>
                  <a:schemeClr val="tx2"/>
                </a:solidFill>
                <a:effectLst>
                  <a:outerShdw blurRad="38100" dist="38100" dir="2700000" algn="tl">
                    <a:srgbClr val="C0C0C0"/>
                  </a:outerShdw>
                </a:effectLst>
              </a:defRPr>
            </a:lvl1pPr>
          </a:lstStyle>
          <a:p>
            <a:pPr lvl="0"/>
            <a:r>
              <a:rPr lang="en-US" noProof="0"/>
              <a:t>Click to edit Master title style</a:t>
            </a:r>
          </a:p>
        </p:txBody>
      </p:sp>
      <p:sp>
        <p:nvSpPr>
          <p:cNvPr id="10244"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pPr lvl="0"/>
            <a:r>
              <a:rPr lang="en-US" noProof="0"/>
              <a:t>Click to edit Master subtitle style</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5B50CF75-768C-467C-B5AD-559A517C9B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1232853"/>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9E76614-84C9-4F29-9B0C-BBBA366EB4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291554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E9347052-2A3C-4EBF-B7FD-904B81C934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622101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4CC676F9-1AF0-4534-BA44-EEC08DA850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283620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3A21B554-64C5-4990-B1D4-46B2853D7E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936721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C3B58924-8288-4A99-9C34-06E269DCBB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663641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8F2DA85B-0592-4BC9-B03D-0FE1DA0327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437732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4199F6A-0721-4557-B1CA-FA3FCB5835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140509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9CE25BB-BCC5-455E-9D0F-1C83B9D6FE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4599508"/>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94BA24B-E185-44BA-B355-CB7D986FE1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67833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4" name="Rectangle 6"/>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5" name="Rectangle 7"/>
          <p:cNvSpPr>
            <a:spLocks noGrp="1" noChangeArrowheads="1"/>
          </p:cNvSpPr>
          <p:nvPr>
            <p:ph type="sldNum" sz="quarter" idx="12"/>
          </p:nvPr>
        </p:nvSpPr>
        <p:spPr/>
        <p:txBody>
          <a:bodyPr/>
          <a:lstStyle>
            <a:lvl1pPr>
              <a:defRPr>
                <a:latin typeface="Times New Roman" pitchFamily="18" charset="0"/>
              </a:defRPr>
            </a:lvl1pPr>
          </a:lstStyle>
          <a:p>
            <a:pPr>
              <a:defRPr/>
            </a:pPr>
            <a:fld id="{ED7763E9-A7E4-4FF5-A1B5-080B7D340F70}" type="slidenum">
              <a:rPr lang="en-US"/>
              <a:pPr>
                <a:defRPr/>
              </a:pPr>
              <a:t>‹#›</a:t>
            </a:fld>
            <a:endParaRPr lang="en-US"/>
          </a:p>
        </p:txBody>
      </p:sp>
    </p:spTree>
    <p:extLst>
      <p:ext uri="{BB962C8B-B14F-4D97-AF65-F5344CB8AC3E}">
        <p14:creationId xmlns:p14="http://schemas.microsoft.com/office/powerpoint/2010/main" val="1681694963"/>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1E78BB3-9478-41E2-B3CC-5B4AEF85C7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85889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3" name="Rectangle 6"/>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4" name="Rectangle 7"/>
          <p:cNvSpPr>
            <a:spLocks noGrp="1" noChangeArrowheads="1"/>
          </p:cNvSpPr>
          <p:nvPr>
            <p:ph type="sldNum" sz="quarter" idx="12"/>
          </p:nvPr>
        </p:nvSpPr>
        <p:spPr/>
        <p:txBody>
          <a:bodyPr/>
          <a:lstStyle>
            <a:lvl1pPr>
              <a:defRPr>
                <a:latin typeface="Times New Roman" pitchFamily="18" charset="0"/>
              </a:defRPr>
            </a:lvl1pPr>
          </a:lstStyle>
          <a:p>
            <a:pPr>
              <a:defRPr/>
            </a:pPr>
            <a:fld id="{137DA6CA-1D48-4815-A161-B560484DA1DE}" type="slidenum">
              <a:rPr lang="en-US"/>
              <a:pPr>
                <a:defRPr/>
              </a:pPr>
              <a:t>‹#›</a:t>
            </a:fld>
            <a:endParaRPr lang="en-US"/>
          </a:p>
        </p:txBody>
      </p:sp>
    </p:spTree>
    <p:extLst>
      <p:ext uri="{BB962C8B-B14F-4D97-AF65-F5344CB8AC3E}">
        <p14:creationId xmlns:p14="http://schemas.microsoft.com/office/powerpoint/2010/main" val="2057042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C7019D-6B48-4526-9969-F860163ECA68}"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9EA2D7-6728-4E36-A6C1-A20DA09B44B1}" type="slidenum">
              <a:rPr lang="en-US" smtClean="0"/>
              <a:t>‹#›</a:t>
            </a:fld>
            <a:endParaRPr lang="en-US"/>
          </a:p>
        </p:txBody>
      </p:sp>
    </p:spTree>
    <p:extLst>
      <p:ext uri="{BB962C8B-B14F-4D97-AF65-F5344CB8AC3E}">
        <p14:creationId xmlns:p14="http://schemas.microsoft.com/office/powerpoint/2010/main" val="20986620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atin typeface="Times New Roman" pitchFamily="18" charset="0"/>
              </a:defRPr>
            </a:lvl1pPr>
          </a:lstStyle>
          <a:p>
            <a:pPr>
              <a:defRPr/>
            </a:pPr>
            <a:fld id="{380878BD-E63F-4CCC-9862-515E3D025026}" type="slidenum">
              <a:rPr lang="en-US"/>
              <a:pPr>
                <a:defRPr/>
              </a:pPr>
              <a:t>‹#›</a:t>
            </a:fld>
            <a:endParaRPr lang="en-US"/>
          </a:p>
        </p:txBody>
      </p:sp>
    </p:spTree>
    <p:extLst>
      <p:ext uri="{BB962C8B-B14F-4D97-AF65-F5344CB8AC3E}">
        <p14:creationId xmlns:p14="http://schemas.microsoft.com/office/powerpoint/2010/main" val="9685075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atin typeface="Times New Roman" pitchFamily="18" charset="0"/>
              </a:defRPr>
            </a:lvl1pPr>
          </a:lstStyle>
          <a:p>
            <a:pPr>
              <a:defRPr/>
            </a:pPr>
            <a:fld id="{F2F41F06-EE21-4650-9608-273D730341AF}" type="slidenum">
              <a:rPr lang="en-US"/>
              <a:pPr>
                <a:defRPr/>
              </a:pPr>
              <a:t>‹#›</a:t>
            </a:fld>
            <a:endParaRPr lang="en-US"/>
          </a:p>
        </p:txBody>
      </p:sp>
    </p:spTree>
    <p:extLst>
      <p:ext uri="{BB962C8B-B14F-4D97-AF65-F5344CB8AC3E}">
        <p14:creationId xmlns:p14="http://schemas.microsoft.com/office/powerpoint/2010/main" val="33658205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atin typeface="Times New Roman" pitchFamily="18" charset="0"/>
              </a:defRPr>
            </a:lvl1pPr>
          </a:lstStyle>
          <a:p>
            <a:pPr>
              <a:defRPr/>
            </a:pPr>
            <a:fld id="{5687DBBA-8B9D-487D-ADB1-34309BAA392C}" type="slidenum">
              <a:rPr lang="en-US"/>
              <a:pPr>
                <a:defRPr/>
              </a:pPr>
              <a:t>‹#›</a:t>
            </a:fld>
            <a:endParaRPr lang="en-US"/>
          </a:p>
        </p:txBody>
      </p:sp>
    </p:spTree>
    <p:extLst>
      <p:ext uri="{BB962C8B-B14F-4D97-AF65-F5344CB8AC3E}">
        <p14:creationId xmlns:p14="http://schemas.microsoft.com/office/powerpoint/2010/main" val="1396994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atin typeface="Times New Roman" pitchFamily="18" charset="0"/>
              </a:defRPr>
            </a:lvl1pPr>
          </a:lstStyle>
          <a:p>
            <a:pPr>
              <a:defRPr/>
            </a:pPr>
            <a:fld id="{2455746B-0886-4B84-8942-12A5509CF33B}" type="slidenum">
              <a:rPr lang="en-US"/>
              <a:pPr>
                <a:defRPr/>
              </a:pPr>
              <a:t>‹#›</a:t>
            </a:fld>
            <a:endParaRPr lang="en-US"/>
          </a:p>
        </p:txBody>
      </p:sp>
    </p:spTree>
    <p:extLst>
      <p:ext uri="{BB962C8B-B14F-4D97-AF65-F5344CB8AC3E}">
        <p14:creationId xmlns:p14="http://schemas.microsoft.com/office/powerpoint/2010/main" val="19976341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hidden">
          <a:xfrm>
            <a:off x="228600" y="3200400"/>
            <a:ext cx="8763000" cy="1341120"/>
          </a:xfrm>
          <a:prstGeom prst="rect">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endParaRPr kumimoji="1" lang="en-US" altLang="en-US" dirty="0">
              <a:solidFill>
                <a:srgbClr val="5B5249"/>
              </a:solidFill>
              <a:cs typeface="Arial" charset="0"/>
            </a:endParaRPr>
          </a:p>
        </p:txBody>
      </p:sp>
      <p:pic>
        <p:nvPicPr>
          <p:cNvPr id="5" name="Picture 3" descr="D:\FRONTPAGE THEMES\NATURE\ANABNR2.PNG"/>
          <p:cNvPicPr>
            <a:picLocks noChangeAspect="1" noChangeArrowheads="1"/>
          </p:cNvPicPr>
          <p:nvPr/>
        </p:nvPicPr>
        <p:blipFill>
          <a:blip r:embed="rId2">
            <a:extLst>
              <a:ext uri="{28A0092B-C50C-407E-A947-70E740481C1C}">
                <a14:useLocalDpi xmlns:a14="http://schemas.microsoft.com/office/drawing/2010/main" val="0"/>
              </a:ext>
            </a:extLst>
          </a:blip>
          <a:srcRect l="-900" t="-1314" r="-2" b="-36961"/>
          <a:stretch>
            <a:fillRect/>
          </a:stretch>
        </p:blipFill>
        <p:spPr bwMode="auto">
          <a:xfrm>
            <a:off x="533400" y="3200400"/>
            <a:ext cx="8458200" cy="115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hidden">
          <a:xfrm>
            <a:off x="795338" y="2895600"/>
            <a:ext cx="304800" cy="990600"/>
          </a:xfrm>
          <a:prstGeom prst="rect">
            <a:avLst/>
          </a:prstGeom>
          <a:solidFill>
            <a:schemeClr val="accent2">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endParaRPr kumimoji="1" lang="en-US" altLang="en-US" dirty="0">
              <a:solidFill>
                <a:srgbClr val="5B5249"/>
              </a:solidFill>
              <a:cs typeface="Arial" charset="0"/>
            </a:endParaRPr>
          </a:p>
        </p:txBody>
      </p:sp>
      <p:sp>
        <p:nvSpPr>
          <p:cNvPr id="117765" name="Rectangle 5"/>
          <p:cNvSpPr>
            <a:spLocks noGrp="1" noChangeArrowheads="1"/>
          </p:cNvSpPr>
          <p:nvPr>
            <p:ph type="ctrTitle"/>
          </p:nvPr>
        </p:nvSpPr>
        <p:spPr>
          <a:xfrm>
            <a:off x="1143000" y="1981200"/>
            <a:ext cx="7772400" cy="1143000"/>
          </a:xfrm>
        </p:spPr>
        <p:txBody>
          <a:bodyPr/>
          <a:lstStyle>
            <a:lvl1pPr>
              <a:defRPr/>
            </a:lvl1pPr>
          </a:lstStyle>
          <a:p>
            <a:pPr lvl="0"/>
            <a:r>
              <a:rPr lang="en-US" noProof="0"/>
              <a:t>Click to edit Master title style</a:t>
            </a:r>
          </a:p>
        </p:txBody>
      </p:sp>
      <p:sp>
        <p:nvSpPr>
          <p:cNvPr id="117766" name="Rectangle 6"/>
          <p:cNvSpPr>
            <a:spLocks noGrp="1" noChangeArrowheads="1"/>
          </p:cNvSpPr>
          <p:nvPr>
            <p:ph type="subTitle" idx="1"/>
          </p:nvPr>
        </p:nvSpPr>
        <p:spPr>
          <a:xfrm>
            <a:off x="2038350" y="4351338"/>
            <a:ext cx="6400800" cy="1371600"/>
          </a:xfrm>
        </p:spPr>
        <p:txBody>
          <a:bodyPr/>
          <a:lstStyle>
            <a:lvl1pPr marL="0" indent="0">
              <a:buFont typeface="Wingdings" pitchFamily="2" charset="2"/>
              <a:buNone/>
              <a:defRPr/>
            </a:lvl1pPr>
          </a:lstStyle>
          <a:p>
            <a:pPr lvl="0"/>
            <a:r>
              <a:rPr lang="en-US" noProof="0"/>
              <a:t>Click to edit Master subtitle style</a:t>
            </a:r>
          </a:p>
        </p:txBody>
      </p:sp>
      <p:sp>
        <p:nvSpPr>
          <p:cNvPr id="7" name="Rectangle 7"/>
          <p:cNvSpPr>
            <a:spLocks noGrp="1" noChangeArrowheads="1"/>
          </p:cNvSpPr>
          <p:nvPr>
            <p:ph type="dt" sz="half" idx="10"/>
          </p:nvPr>
        </p:nvSpPr>
        <p:spPr>
          <a:xfrm>
            <a:off x="685800" y="6324600"/>
            <a:ext cx="1905000" cy="457200"/>
          </a:xfrm>
        </p:spPr>
        <p:txBody>
          <a:bodyPr/>
          <a:lstStyle>
            <a:lvl1pPr>
              <a:defRPr smtClean="0"/>
            </a:lvl1pPr>
          </a:lstStyle>
          <a:p>
            <a:pPr>
              <a:defRPr/>
            </a:pPr>
            <a:endParaRPr lang="en-US" dirty="0">
              <a:solidFill>
                <a:srgbClr val="2A3D7A"/>
              </a:solidFill>
            </a:endParaRPr>
          </a:p>
        </p:txBody>
      </p:sp>
      <p:sp>
        <p:nvSpPr>
          <p:cNvPr id="8" name="Rectangle 8"/>
          <p:cNvSpPr>
            <a:spLocks noGrp="1" noChangeArrowheads="1"/>
          </p:cNvSpPr>
          <p:nvPr>
            <p:ph type="ftr" sz="quarter" idx="11"/>
          </p:nvPr>
        </p:nvSpPr>
        <p:spPr>
          <a:xfrm>
            <a:off x="3124200" y="6324600"/>
            <a:ext cx="2895600" cy="457200"/>
          </a:xfrm>
        </p:spPr>
        <p:txBody>
          <a:bodyPr/>
          <a:lstStyle>
            <a:lvl1pPr>
              <a:defRPr smtClean="0"/>
            </a:lvl1pPr>
          </a:lstStyle>
          <a:p>
            <a:pPr>
              <a:defRPr/>
            </a:pPr>
            <a:endParaRPr lang="en-US" dirty="0">
              <a:solidFill>
                <a:srgbClr val="2A3D7A"/>
              </a:solidFill>
            </a:endParaRPr>
          </a:p>
        </p:txBody>
      </p:sp>
      <p:sp>
        <p:nvSpPr>
          <p:cNvPr id="9" name="Rectangle 9"/>
          <p:cNvSpPr>
            <a:spLocks noGrp="1" noChangeArrowheads="1"/>
          </p:cNvSpPr>
          <p:nvPr>
            <p:ph type="sldNum" sz="quarter" idx="12"/>
          </p:nvPr>
        </p:nvSpPr>
        <p:spPr>
          <a:xfrm>
            <a:off x="6553200" y="6324600"/>
            <a:ext cx="1905000" cy="457200"/>
          </a:xfrm>
        </p:spPr>
        <p:txBody>
          <a:bodyPr/>
          <a:lstStyle>
            <a:lvl1pPr>
              <a:defRPr sz="1400" smtClean="0"/>
            </a:lvl1pPr>
          </a:lstStyle>
          <a:p>
            <a:pPr>
              <a:defRPr/>
            </a:pPr>
            <a:fld id="{A9954D13-2E3E-4419-A216-7132983650CD}" type="slidenum">
              <a:rPr lang="en-US">
                <a:solidFill>
                  <a:srgbClr val="2A3D7A"/>
                </a:solidFill>
              </a:rPr>
              <a:pPr>
                <a:defRPr/>
              </a:pPr>
              <a:t>‹#›</a:t>
            </a:fld>
            <a:endParaRPr lang="en-US" dirty="0">
              <a:solidFill>
                <a:srgbClr val="2A3D7A"/>
              </a:solidFill>
            </a:endParaRPr>
          </a:p>
        </p:txBody>
      </p:sp>
    </p:spTree>
    <p:extLst>
      <p:ext uri="{BB962C8B-B14F-4D97-AF65-F5344CB8AC3E}">
        <p14:creationId xmlns:p14="http://schemas.microsoft.com/office/powerpoint/2010/main" val="42810061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dirty="0">
              <a:solidFill>
                <a:srgbClr val="2A3D7A"/>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dirty="0">
              <a:solidFill>
                <a:srgbClr val="2A3D7A"/>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7D586AD7-44B4-4DEA-8907-A1AB9D69621A}" type="slidenum">
              <a:rPr lang="en-US">
                <a:solidFill>
                  <a:srgbClr val="2A3D7A"/>
                </a:solidFill>
              </a:rPr>
              <a:pPr>
                <a:defRPr/>
              </a:pPr>
              <a:t>‹#›</a:t>
            </a:fld>
            <a:endParaRPr lang="en-US" sz="1400" dirty="0">
              <a:solidFill>
                <a:srgbClr val="2A3D7A"/>
              </a:solidFill>
            </a:endParaRPr>
          </a:p>
        </p:txBody>
      </p:sp>
    </p:spTree>
    <p:extLst>
      <p:ext uri="{BB962C8B-B14F-4D97-AF65-F5344CB8AC3E}">
        <p14:creationId xmlns:p14="http://schemas.microsoft.com/office/powerpoint/2010/main" val="15627237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dirty="0">
              <a:solidFill>
                <a:srgbClr val="2A3D7A"/>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dirty="0">
              <a:solidFill>
                <a:srgbClr val="2A3D7A"/>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EA968948-ECC3-4698-AE10-B840FC39BF01}" type="slidenum">
              <a:rPr lang="en-US">
                <a:solidFill>
                  <a:srgbClr val="2A3D7A"/>
                </a:solidFill>
              </a:rPr>
              <a:pPr>
                <a:defRPr/>
              </a:pPr>
              <a:t>‹#›</a:t>
            </a:fld>
            <a:endParaRPr lang="en-US" sz="1400" dirty="0">
              <a:solidFill>
                <a:srgbClr val="2A3D7A"/>
              </a:solidFill>
            </a:endParaRPr>
          </a:p>
        </p:txBody>
      </p:sp>
    </p:spTree>
    <p:extLst>
      <p:ext uri="{BB962C8B-B14F-4D97-AF65-F5344CB8AC3E}">
        <p14:creationId xmlns:p14="http://schemas.microsoft.com/office/powerpoint/2010/main" val="19104355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dirty="0">
              <a:solidFill>
                <a:srgbClr val="2A3D7A"/>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dirty="0">
              <a:solidFill>
                <a:srgbClr val="2A3D7A"/>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09E7AE66-B5E7-4C14-81F5-20A73376FA1F}" type="slidenum">
              <a:rPr lang="en-US">
                <a:solidFill>
                  <a:srgbClr val="2A3D7A"/>
                </a:solidFill>
              </a:rPr>
              <a:pPr>
                <a:defRPr/>
              </a:pPr>
              <a:t>‹#›</a:t>
            </a:fld>
            <a:endParaRPr lang="en-US" sz="1400" dirty="0">
              <a:solidFill>
                <a:srgbClr val="2A3D7A"/>
              </a:solidFill>
            </a:endParaRPr>
          </a:p>
        </p:txBody>
      </p:sp>
    </p:spTree>
    <p:extLst>
      <p:ext uri="{BB962C8B-B14F-4D97-AF65-F5344CB8AC3E}">
        <p14:creationId xmlns:p14="http://schemas.microsoft.com/office/powerpoint/2010/main" val="22359510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dirty="0">
              <a:solidFill>
                <a:srgbClr val="2A3D7A"/>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dirty="0">
              <a:solidFill>
                <a:srgbClr val="2A3D7A"/>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D68774C6-E9B2-4154-A017-389DA1C55386}" type="slidenum">
              <a:rPr lang="en-US">
                <a:solidFill>
                  <a:srgbClr val="2A3D7A"/>
                </a:solidFill>
              </a:rPr>
              <a:pPr>
                <a:defRPr/>
              </a:pPr>
              <a:t>‹#›</a:t>
            </a:fld>
            <a:endParaRPr lang="en-US" sz="1400" dirty="0">
              <a:solidFill>
                <a:srgbClr val="2A3D7A"/>
              </a:solidFill>
            </a:endParaRPr>
          </a:p>
        </p:txBody>
      </p:sp>
    </p:spTree>
    <p:extLst>
      <p:ext uri="{BB962C8B-B14F-4D97-AF65-F5344CB8AC3E}">
        <p14:creationId xmlns:p14="http://schemas.microsoft.com/office/powerpoint/2010/main" val="26293032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dirty="0">
              <a:solidFill>
                <a:srgbClr val="2A3D7A"/>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dirty="0">
              <a:solidFill>
                <a:srgbClr val="2A3D7A"/>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203566CF-B1B9-4497-83D3-66D2CBC3295C}" type="slidenum">
              <a:rPr lang="en-US">
                <a:solidFill>
                  <a:srgbClr val="2A3D7A"/>
                </a:solidFill>
              </a:rPr>
              <a:pPr>
                <a:defRPr/>
              </a:pPr>
              <a:t>‹#›</a:t>
            </a:fld>
            <a:endParaRPr lang="en-US" sz="1400" dirty="0">
              <a:solidFill>
                <a:srgbClr val="2A3D7A"/>
              </a:solidFill>
            </a:endParaRPr>
          </a:p>
        </p:txBody>
      </p:sp>
    </p:spTree>
    <p:extLst>
      <p:ext uri="{BB962C8B-B14F-4D97-AF65-F5344CB8AC3E}">
        <p14:creationId xmlns:p14="http://schemas.microsoft.com/office/powerpoint/2010/main" val="886248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C7019D-6B48-4526-9969-F860163ECA68}"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9EA2D7-6728-4E36-A6C1-A20DA09B44B1}" type="slidenum">
              <a:rPr lang="en-US" smtClean="0"/>
              <a:t>‹#›</a:t>
            </a:fld>
            <a:endParaRPr lang="en-US"/>
          </a:p>
        </p:txBody>
      </p:sp>
    </p:spTree>
    <p:extLst>
      <p:ext uri="{BB962C8B-B14F-4D97-AF65-F5344CB8AC3E}">
        <p14:creationId xmlns:p14="http://schemas.microsoft.com/office/powerpoint/2010/main" val="3649506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dirty="0">
              <a:solidFill>
                <a:srgbClr val="2A3D7A"/>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dirty="0">
              <a:solidFill>
                <a:srgbClr val="2A3D7A"/>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BFA874BC-9832-481B-ACEC-96FF23149B89}" type="slidenum">
              <a:rPr lang="en-US">
                <a:solidFill>
                  <a:srgbClr val="2A3D7A"/>
                </a:solidFill>
              </a:rPr>
              <a:pPr>
                <a:defRPr/>
              </a:pPr>
              <a:t>‹#›</a:t>
            </a:fld>
            <a:endParaRPr lang="en-US" sz="1400" dirty="0">
              <a:solidFill>
                <a:srgbClr val="2A3D7A"/>
              </a:solidFill>
            </a:endParaRPr>
          </a:p>
        </p:txBody>
      </p:sp>
    </p:spTree>
    <p:extLst>
      <p:ext uri="{BB962C8B-B14F-4D97-AF65-F5344CB8AC3E}">
        <p14:creationId xmlns:p14="http://schemas.microsoft.com/office/powerpoint/2010/main" val="23916845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3052"/>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0"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dirty="0">
              <a:solidFill>
                <a:srgbClr val="2A3D7A"/>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dirty="0">
              <a:solidFill>
                <a:srgbClr val="2A3D7A"/>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6ED3DDB8-2F64-405B-A49D-A022A6F8F3C2}" type="slidenum">
              <a:rPr lang="en-US">
                <a:solidFill>
                  <a:srgbClr val="2A3D7A"/>
                </a:solidFill>
              </a:rPr>
              <a:pPr>
                <a:defRPr/>
              </a:pPr>
              <a:t>‹#›</a:t>
            </a:fld>
            <a:endParaRPr lang="en-US" sz="1400" dirty="0">
              <a:solidFill>
                <a:srgbClr val="2A3D7A"/>
              </a:solidFill>
            </a:endParaRPr>
          </a:p>
        </p:txBody>
      </p:sp>
    </p:spTree>
    <p:extLst>
      <p:ext uri="{BB962C8B-B14F-4D97-AF65-F5344CB8AC3E}">
        <p14:creationId xmlns:p14="http://schemas.microsoft.com/office/powerpoint/2010/main" val="34762410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dirty="0">
              <a:solidFill>
                <a:srgbClr val="2A3D7A"/>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dirty="0">
              <a:solidFill>
                <a:srgbClr val="2A3D7A"/>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E8EBDF4B-95E7-4FD9-AAFF-1B8CE57B0420}" type="slidenum">
              <a:rPr lang="en-US">
                <a:solidFill>
                  <a:srgbClr val="2A3D7A"/>
                </a:solidFill>
              </a:rPr>
              <a:pPr>
                <a:defRPr/>
              </a:pPr>
              <a:t>‹#›</a:t>
            </a:fld>
            <a:endParaRPr lang="en-US" sz="1400" dirty="0">
              <a:solidFill>
                <a:srgbClr val="2A3D7A"/>
              </a:solidFill>
            </a:endParaRPr>
          </a:p>
        </p:txBody>
      </p:sp>
    </p:spTree>
    <p:extLst>
      <p:ext uri="{BB962C8B-B14F-4D97-AF65-F5344CB8AC3E}">
        <p14:creationId xmlns:p14="http://schemas.microsoft.com/office/powerpoint/2010/main" val="34630383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dirty="0">
              <a:solidFill>
                <a:srgbClr val="2A3D7A"/>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dirty="0">
              <a:solidFill>
                <a:srgbClr val="2A3D7A"/>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4C30A89E-7BDC-4439-9A88-0ED529C5EFC1}" type="slidenum">
              <a:rPr lang="en-US">
                <a:solidFill>
                  <a:srgbClr val="2A3D7A"/>
                </a:solidFill>
              </a:rPr>
              <a:pPr>
                <a:defRPr/>
              </a:pPr>
              <a:t>‹#›</a:t>
            </a:fld>
            <a:endParaRPr lang="en-US" sz="1400" dirty="0">
              <a:solidFill>
                <a:srgbClr val="2A3D7A"/>
              </a:solidFill>
            </a:endParaRPr>
          </a:p>
        </p:txBody>
      </p:sp>
    </p:spTree>
    <p:extLst>
      <p:ext uri="{BB962C8B-B14F-4D97-AF65-F5344CB8AC3E}">
        <p14:creationId xmlns:p14="http://schemas.microsoft.com/office/powerpoint/2010/main" val="19383501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838200"/>
            <a:ext cx="1943100" cy="5378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838200"/>
            <a:ext cx="5676900" cy="5378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dirty="0">
              <a:solidFill>
                <a:srgbClr val="2A3D7A"/>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dirty="0">
              <a:solidFill>
                <a:srgbClr val="2A3D7A"/>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74258F8E-FF41-4521-BE6E-F1B7244CF349}" type="slidenum">
              <a:rPr lang="en-US">
                <a:solidFill>
                  <a:srgbClr val="2A3D7A"/>
                </a:solidFill>
              </a:rPr>
              <a:pPr>
                <a:defRPr/>
              </a:pPr>
              <a:t>‹#›</a:t>
            </a:fld>
            <a:endParaRPr lang="en-US" sz="1400" dirty="0">
              <a:solidFill>
                <a:srgbClr val="2A3D7A"/>
              </a:solidFill>
            </a:endParaRPr>
          </a:p>
        </p:txBody>
      </p:sp>
    </p:spTree>
    <p:extLst>
      <p:ext uri="{BB962C8B-B14F-4D97-AF65-F5344CB8AC3E}">
        <p14:creationId xmlns:p14="http://schemas.microsoft.com/office/powerpoint/2010/main" val="25078259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2E2224"/>
              </a:solidFill>
            </a:endParaRPr>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19E94771-7677-408E-B08F-CBA79F951EDF}" type="datetimeFigureOut">
              <a:rPr lang="en-US" smtClean="0">
                <a:solidFill>
                  <a:srgbClr val="CBD8DD"/>
                </a:solidFill>
              </a:rPr>
              <a:pPr/>
              <a:t>9/28/2022</a:t>
            </a:fld>
            <a:endParaRPr lang="en-US" dirty="0">
              <a:solidFill>
                <a:srgbClr val="CBD8DD"/>
              </a:solidFill>
            </a:endParaRPr>
          </a:p>
        </p:txBody>
      </p:sp>
      <p:sp>
        <p:nvSpPr>
          <p:cNvPr id="5" name="Footer Placeholder 4"/>
          <p:cNvSpPr>
            <a:spLocks noGrp="1"/>
          </p:cNvSpPr>
          <p:nvPr>
            <p:ph type="ftr" sz="quarter" idx="11"/>
          </p:nvPr>
        </p:nvSpPr>
        <p:spPr/>
        <p:txBody>
          <a:bodyPr/>
          <a:lstStyle/>
          <a:p>
            <a:endParaRPr lang="en-US" dirty="0">
              <a:solidFill>
                <a:srgbClr val="48231E"/>
              </a:solidFill>
            </a:endParaRPr>
          </a:p>
        </p:txBody>
      </p:sp>
      <p:sp>
        <p:nvSpPr>
          <p:cNvPr id="6" name="Slide Number Placeholder 5"/>
          <p:cNvSpPr>
            <a:spLocks noGrp="1"/>
          </p:cNvSpPr>
          <p:nvPr>
            <p:ph type="sldNum" sz="quarter" idx="12"/>
          </p:nvPr>
        </p:nvSpPr>
        <p:spPr>
          <a:xfrm>
            <a:off x="7991475" y="6429375"/>
            <a:ext cx="876300" cy="292100"/>
          </a:xfrm>
        </p:spPr>
        <p:txBody>
          <a:bodyPr/>
          <a:lstStyle/>
          <a:p>
            <a:fld id="{0C172E15-E69A-4301-94D7-CA99638DE418}" type="slidenum">
              <a:rPr lang="en-US" smtClean="0">
                <a:solidFill>
                  <a:srgbClr val="48231E"/>
                </a:solidFill>
              </a:rPr>
              <a:pPr/>
              <a:t>‹#›</a:t>
            </a:fld>
            <a:endParaRPr lang="en-US" dirty="0">
              <a:solidFill>
                <a:srgbClr val="48231E"/>
              </a:solidFill>
            </a:endParaRPr>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2E2224"/>
              </a:solidFill>
            </a:endParaRPr>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2E2224"/>
              </a:solidFill>
            </a:endParaRPr>
          </a:p>
        </p:txBody>
      </p:sp>
    </p:spTree>
    <p:extLst>
      <p:ext uri="{BB962C8B-B14F-4D97-AF65-F5344CB8AC3E}">
        <p14:creationId xmlns:p14="http://schemas.microsoft.com/office/powerpoint/2010/main" val="6095030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2E2224"/>
              </a:solidFill>
            </a:endParaRPr>
          </a:p>
        </p:txBody>
      </p:sp>
      <p:sp>
        <p:nvSpPr>
          <p:cNvPr id="4" name="Date Placeholder 3"/>
          <p:cNvSpPr>
            <a:spLocks noGrp="1"/>
          </p:cNvSpPr>
          <p:nvPr>
            <p:ph type="dt" sz="half" idx="10"/>
          </p:nvPr>
        </p:nvSpPr>
        <p:spPr/>
        <p:txBody>
          <a:bodyPr/>
          <a:lstStyle/>
          <a:p>
            <a:fld id="{19E94771-7677-408E-B08F-CBA79F951EDF}" type="datetimeFigureOut">
              <a:rPr lang="en-US" smtClean="0">
                <a:solidFill>
                  <a:srgbClr val="48231E"/>
                </a:solidFill>
              </a:rPr>
              <a:pPr/>
              <a:t>9/28/2022</a:t>
            </a:fld>
            <a:endParaRPr lang="en-US" dirty="0">
              <a:solidFill>
                <a:srgbClr val="48231E"/>
              </a:solidFill>
            </a:endParaRPr>
          </a:p>
        </p:txBody>
      </p:sp>
      <p:sp>
        <p:nvSpPr>
          <p:cNvPr id="5" name="Footer Placeholder 4"/>
          <p:cNvSpPr>
            <a:spLocks noGrp="1"/>
          </p:cNvSpPr>
          <p:nvPr>
            <p:ph type="ftr" sz="quarter" idx="11"/>
          </p:nvPr>
        </p:nvSpPr>
        <p:spPr/>
        <p:txBody>
          <a:bodyPr/>
          <a:lstStyle/>
          <a:p>
            <a:endParaRPr lang="en-US" dirty="0">
              <a:solidFill>
                <a:srgbClr val="48231E"/>
              </a:solidFill>
            </a:endParaRPr>
          </a:p>
        </p:txBody>
      </p:sp>
      <p:sp>
        <p:nvSpPr>
          <p:cNvPr id="6" name="Slide Number Placeholder 5"/>
          <p:cNvSpPr>
            <a:spLocks noGrp="1"/>
          </p:cNvSpPr>
          <p:nvPr>
            <p:ph type="sldNum" sz="quarter" idx="12"/>
          </p:nvPr>
        </p:nvSpPr>
        <p:spPr/>
        <p:txBody>
          <a:bodyPr/>
          <a:lstStyle/>
          <a:p>
            <a:fld id="{0C172E15-E69A-4301-94D7-CA99638DE418}" type="slidenum">
              <a:rPr lang="en-US" smtClean="0">
                <a:solidFill>
                  <a:srgbClr val="48231E"/>
                </a:solidFill>
              </a:rPr>
              <a:pPr/>
              <a:t>‹#›</a:t>
            </a:fld>
            <a:endParaRPr lang="en-US" dirty="0">
              <a:solidFill>
                <a:srgbClr val="48231E"/>
              </a:solidFill>
            </a:endParaRPr>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20228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10"/>
          </p:nvPr>
        </p:nvSpPr>
        <p:spPr/>
        <p:txBody>
          <a:bodyPr/>
          <a:lstStyle>
            <a:lvl1pPr>
              <a:defRPr>
                <a:solidFill>
                  <a:schemeClr val="bg2"/>
                </a:solidFill>
              </a:defRPr>
            </a:lvl1pPr>
          </a:lstStyle>
          <a:p>
            <a:fld id="{19E94771-7677-408E-B08F-CBA79F951EDF}" type="datetimeFigureOut">
              <a:rPr lang="en-US" smtClean="0">
                <a:solidFill>
                  <a:srgbClr val="CBD8DD"/>
                </a:solidFill>
              </a:rPr>
              <a:pPr/>
              <a:t>9/28/2022</a:t>
            </a:fld>
            <a:endParaRPr lang="en-US" dirty="0">
              <a:solidFill>
                <a:srgbClr val="CBD8DD"/>
              </a:solidFill>
            </a:endParaRPr>
          </a:p>
        </p:txBody>
      </p:sp>
      <p:sp>
        <p:nvSpPr>
          <p:cNvPr id="5" name="Footer Placeholder 4"/>
          <p:cNvSpPr>
            <a:spLocks noGrp="1"/>
          </p:cNvSpPr>
          <p:nvPr>
            <p:ph type="ftr" sz="quarter" idx="11"/>
          </p:nvPr>
        </p:nvSpPr>
        <p:spPr/>
        <p:txBody>
          <a:bodyPr/>
          <a:lstStyle/>
          <a:p>
            <a:endParaRPr lang="en-US" dirty="0">
              <a:solidFill>
                <a:srgbClr val="48231E"/>
              </a:solidFill>
            </a:endParaRPr>
          </a:p>
        </p:txBody>
      </p:sp>
      <p:sp>
        <p:nvSpPr>
          <p:cNvPr id="6" name="Slide Number Placeholder 5"/>
          <p:cNvSpPr>
            <a:spLocks noGrp="1"/>
          </p:cNvSpPr>
          <p:nvPr>
            <p:ph type="sldNum" sz="quarter" idx="12"/>
          </p:nvPr>
        </p:nvSpPr>
        <p:spPr/>
        <p:txBody>
          <a:bodyPr/>
          <a:lstStyle/>
          <a:p>
            <a:fld id="{0C172E15-E69A-4301-94D7-CA99638DE418}" type="slidenum">
              <a:rPr lang="en-US" smtClean="0">
                <a:solidFill>
                  <a:srgbClr val="48231E"/>
                </a:solidFill>
              </a:rPr>
              <a:pPr/>
              <a:t>‹#›</a:t>
            </a:fld>
            <a:endParaRPr lang="en-US" dirty="0">
              <a:solidFill>
                <a:srgbClr val="48231E"/>
              </a:solidFill>
            </a:endParaRPr>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2E2224"/>
              </a:solidFill>
            </a:endParaRPr>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a:t>Click to edit Master title style</a:t>
            </a:r>
            <a:endParaRPr lang="en-US" dirty="0"/>
          </a:p>
        </p:txBody>
      </p:sp>
    </p:spTree>
    <p:extLst>
      <p:ext uri="{BB962C8B-B14F-4D97-AF65-F5344CB8AC3E}">
        <p14:creationId xmlns:p14="http://schemas.microsoft.com/office/powerpoint/2010/main" val="10926415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9E94771-7677-408E-B08F-CBA79F951EDF}" type="datetimeFigureOut">
              <a:rPr lang="en-US" smtClean="0">
                <a:solidFill>
                  <a:srgbClr val="48231E"/>
                </a:solidFill>
              </a:rPr>
              <a:pPr/>
              <a:t>9/28/2022</a:t>
            </a:fld>
            <a:endParaRPr lang="en-US" dirty="0">
              <a:solidFill>
                <a:srgbClr val="48231E"/>
              </a:solidFill>
            </a:endParaRPr>
          </a:p>
        </p:txBody>
      </p:sp>
      <p:sp>
        <p:nvSpPr>
          <p:cNvPr id="6" name="Footer Placeholder 5"/>
          <p:cNvSpPr>
            <a:spLocks noGrp="1"/>
          </p:cNvSpPr>
          <p:nvPr>
            <p:ph type="ftr" sz="quarter" idx="11"/>
          </p:nvPr>
        </p:nvSpPr>
        <p:spPr/>
        <p:txBody>
          <a:bodyPr/>
          <a:lstStyle/>
          <a:p>
            <a:endParaRPr lang="en-US" dirty="0">
              <a:solidFill>
                <a:srgbClr val="48231E"/>
              </a:solidFill>
            </a:endParaRPr>
          </a:p>
        </p:txBody>
      </p:sp>
      <p:sp>
        <p:nvSpPr>
          <p:cNvPr id="7" name="Slide Number Placeholder 6"/>
          <p:cNvSpPr>
            <a:spLocks noGrp="1"/>
          </p:cNvSpPr>
          <p:nvPr>
            <p:ph type="sldNum" sz="quarter" idx="12"/>
          </p:nvPr>
        </p:nvSpPr>
        <p:spPr/>
        <p:txBody>
          <a:bodyPr/>
          <a:lstStyle/>
          <a:p>
            <a:fld id="{0C172E15-E69A-4301-94D7-CA99638DE418}" type="slidenum">
              <a:rPr lang="en-US" smtClean="0">
                <a:solidFill>
                  <a:srgbClr val="48231E"/>
                </a:solidFill>
              </a:rPr>
              <a:pPr/>
              <a:t>‹#›</a:t>
            </a:fld>
            <a:endParaRPr lang="en-US" dirty="0">
              <a:solidFill>
                <a:srgbClr val="48231E"/>
              </a:solidFill>
            </a:endParaRPr>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51242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9E94771-7677-408E-B08F-CBA79F951EDF}" type="datetimeFigureOut">
              <a:rPr lang="en-US" smtClean="0">
                <a:solidFill>
                  <a:srgbClr val="48231E"/>
                </a:solidFill>
              </a:rPr>
              <a:pPr/>
              <a:t>9/28/2022</a:t>
            </a:fld>
            <a:endParaRPr lang="en-US" dirty="0">
              <a:solidFill>
                <a:srgbClr val="48231E"/>
              </a:solidFill>
            </a:endParaRPr>
          </a:p>
        </p:txBody>
      </p:sp>
      <p:sp>
        <p:nvSpPr>
          <p:cNvPr id="8" name="Footer Placeholder 7"/>
          <p:cNvSpPr>
            <a:spLocks noGrp="1"/>
          </p:cNvSpPr>
          <p:nvPr>
            <p:ph type="ftr" sz="quarter" idx="11"/>
          </p:nvPr>
        </p:nvSpPr>
        <p:spPr/>
        <p:txBody>
          <a:bodyPr/>
          <a:lstStyle/>
          <a:p>
            <a:endParaRPr lang="en-US" dirty="0">
              <a:solidFill>
                <a:srgbClr val="48231E"/>
              </a:solidFill>
            </a:endParaRPr>
          </a:p>
        </p:txBody>
      </p:sp>
      <p:sp>
        <p:nvSpPr>
          <p:cNvPr id="9" name="Slide Number Placeholder 8"/>
          <p:cNvSpPr>
            <a:spLocks noGrp="1"/>
          </p:cNvSpPr>
          <p:nvPr>
            <p:ph type="sldNum" sz="quarter" idx="12"/>
          </p:nvPr>
        </p:nvSpPr>
        <p:spPr/>
        <p:txBody>
          <a:bodyPr/>
          <a:lstStyle/>
          <a:p>
            <a:fld id="{0C172E15-E69A-4301-94D7-CA99638DE418}" type="slidenum">
              <a:rPr lang="en-US" smtClean="0">
                <a:solidFill>
                  <a:srgbClr val="48231E"/>
                </a:solidFill>
              </a:rPr>
              <a:pPr/>
              <a:t>‹#›</a:t>
            </a:fld>
            <a:endParaRPr lang="en-US" dirty="0">
              <a:solidFill>
                <a:srgbClr val="48231E"/>
              </a:solidFill>
            </a:endParaRPr>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1815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C7019D-6B48-4526-9969-F860163ECA68}" type="datetimeFigureOut">
              <a:rPr lang="en-US" smtClean="0"/>
              <a:t>9/28/2022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9EA2D7-6728-4E36-A6C1-A20DA09B44B1}" type="slidenum">
              <a:rPr lang="en-US" smtClean="0"/>
              <a:t>‹#›</a:t>
            </a:fld>
            <a:endParaRPr lang="en-US"/>
          </a:p>
        </p:txBody>
      </p:sp>
    </p:spTree>
    <p:extLst>
      <p:ext uri="{BB962C8B-B14F-4D97-AF65-F5344CB8AC3E}">
        <p14:creationId xmlns:p14="http://schemas.microsoft.com/office/powerpoint/2010/main" val="36422419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19E94771-7677-408E-B08F-CBA79F951EDF}" type="datetimeFigureOut">
              <a:rPr lang="en-US" smtClean="0">
                <a:solidFill>
                  <a:srgbClr val="48231E"/>
                </a:solidFill>
              </a:rPr>
              <a:pPr/>
              <a:t>9/28/2022</a:t>
            </a:fld>
            <a:endParaRPr lang="en-US" dirty="0">
              <a:solidFill>
                <a:srgbClr val="48231E"/>
              </a:solidFill>
            </a:endParaRPr>
          </a:p>
        </p:txBody>
      </p:sp>
      <p:sp>
        <p:nvSpPr>
          <p:cNvPr id="4" name="Footer Placeholder 3"/>
          <p:cNvSpPr>
            <a:spLocks noGrp="1"/>
          </p:cNvSpPr>
          <p:nvPr>
            <p:ph type="ftr" sz="quarter" idx="11"/>
          </p:nvPr>
        </p:nvSpPr>
        <p:spPr/>
        <p:txBody>
          <a:bodyPr/>
          <a:lstStyle/>
          <a:p>
            <a:endParaRPr lang="en-US" dirty="0">
              <a:solidFill>
                <a:srgbClr val="48231E"/>
              </a:solidFill>
            </a:endParaRPr>
          </a:p>
        </p:txBody>
      </p:sp>
      <p:sp>
        <p:nvSpPr>
          <p:cNvPr id="5" name="Slide Number Placeholder 4"/>
          <p:cNvSpPr>
            <a:spLocks noGrp="1"/>
          </p:cNvSpPr>
          <p:nvPr>
            <p:ph type="sldNum" sz="quarter" idx="12"/>
          </p:nvPr>
        </p:nvSpPr>
        <p:spPr/>
        <p:txBody>
          <a:bodyPr/>
          <a:lstStyle/>
          <a:p>
            <a:fld id="{0C172E15-E69A-4301-94D7-CA99638DE418}" type="slidenum">
              <a:rPr lang="en-US" smtClean="0">
                <a:solidFill>
                  <a:srgbClr val="48231E"/>
                </a:solidFill>
              </a:rPr>
              <a:pPr/>
              <a:t>‹#›</a:t>
            </a:fld>
            <a:endParaRPr lang="en-US" dirty="0">
              <a:solidFill>
                <a:srgbClr val="48231E"/>
              </a:solidFill>
            </a:endParaRPr>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Tree>
    <p:extLst>
      <p:ext uri="{BB962C8B-B14F-4D97-AF65-F5344CB8AC3E}">
        <p14:creationId xmlns:p14="http://schemas.microsoft.com/office/powerpoint/2010/main" val="42744865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E94771-7677-408E-B08F-CBA79F951EDF}" type="datetimeFigureOut">
              <a:rPr lang="en-US" smtClean="0">
                <a:solidFill>
                  <a:srgbClr val="48231E"/>
                </a:solidFill>
              </a:rPr>
              <a:pPr/>
              <a:t>9/28/2022</a:t>
            </a:fld>
            <a:endParaRPr lang="en-US" dirty="0">
              <a:solidFill>
                <a:srgbClr val="48231E"/>
              </a:solidFill>
            </a:endParaRPr>
          </a:p>
        </p:txBody>
      </p:sp>
      <p:sp>
        <p:nvSpPr>
          <p:cNvPr id="3" name="Footer Placeholder 2"/>
          <p:cNvSpPr>
            <a:spLocks noGrp="1"/>
          </p:cNvSpPr>
          <p:nvPr>
            <p:ph type="ftr" sz="quarter" idx="11"/>
          </p:nvPr>
        </p:nvSpPr>
        <p:spPr/>
        <p:txBody>
          <a:bodyPr/>
          <a:lstStyle/>
          <a:p>
            <a:endParaRPr lang="en-US" dirty="0">
              <a:solidFill>
                <a:srgbClr val="48231E"/>
              </a:solidFill>
            </a:endParaRPr>
          </a:p>
        </p:txBody>
      </p:sp>
      <p:sp>
        <p:nvSpPr>
          <p:cNvPr id="4" name="Slide Number Placeholder 3"/>
          <p:cNvSpPr>
            <a:spLocks noGrp="1"/>
          </p:cNvSpPr>
          <p:nvPr>
            <p:ph type="sldNum" sz="quarter" idx="12"/>
          </p:nvPr>
        </p:nvSpPr>
        <p:spPr/>
        <p:txBody>
          <a:bodyPr/>
          <a:lstStyle/>
          <a:p>
            <a:fld id="{0C172E15-E69A-4301-94D7-CA99638DE418}" type="slidenum">
              <a:rPr lang="en-US" smtClean="0">
                <a:solidFill>
                  <a:srgbClr val="48231E"/>
                </a:solidFill>
              </a:rPr>
              <a:pPr/>
              <a:t>‹#›</a:t>
            </a:fld>
            <a:endParaRPr lang="en-US" dirty="0">
              <a:solidFill>
                <a:srgbClr val="48231E"/>
              </a:solidFill>
            </a:endParaRPr>
          </a:p>
        </p:txBody>
      </p:sp>
    </p:spTree>
    <p:extLst>
      <p:ext uri="{BB962C8B-B14F-4D97-AF65-F5344CB8AC3E}">
        <p14:creationId xmlns:p14="http://schemas.microsoft.com/office/powerpoint/2010/main" val="37150283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Date Placeholder 4"/>
          <p:cNvSpPr>
            <a:spLocks noGrp="1"/>
          </p:cNvSpPr>
          <p:nvPr>
            <p:ph type="dt" sz="half" idx="10"/>
          </p:nvPr>
        </p:nvSpPr>
        <p:spPr/>
        <p:txBody>
          <a:bodyPr/>
          <a:lstStyle>
            <a:lvl1pPr>
              <a:defRPr>
                <a:solidFill>
                  <a:schemeClr val="bg2"/>
                </a:solidFill>
              </a:defRPr>
            </a:lvl1pPr>
          </a:lstStyle>
          <a:p>
            <a:fld id="{19E94771-7677-408E-B08F-CBA79F951EDF}" type="datetimeFigureOut">
              <a:rPr lang="en-US" smtClean="0">
                <a:solidFill>
                  <a:srgbClr val="CBD8DD"/>
                </a:solidFill>
              </a:rPr>
              <a:pPr/>
              <a:t>9/28/2022</a:t>
            </a:fld>
            <a:endParaRPr lang="en-US" dirty="0">
              <a:solidFill>
                <a:srgbClr val="CBD8DD"/>
              </a:solidFill>
            </a:endParaRPr>
          </a:p>
        </p:txBody>
      </p:sp>
      <p:sp>
        <p:nvSpPr>
          <p:cNvPr id="6" name="Footer Placeholder 5"/>
          <p:cNvSpPr>
            <a:spLocks noGrp="1"/>
          </p:cNvSpPr>
          <p:nvPr>
            <p:ph type="ftr" sz="quarter" idx="11"/>
          </p:nvPr>
        </p:nvSpPr>
        <p:spPr/>
        <p:txBody>
          <a:bodyPr/>
          <a:lstStyle/>
          <a:p>
            <a:endParaRPr lang="en-US" dirty="0">
              <a:solidFill>
                <a:srgbClr val="48231E"/>
              </a:solidFill>
            </a:endParaRPr>
          </a:p>
        </p:txBody>
      </p:sp>
      <p:sp>
        <p:nvSpPr>
          <p:cNvPr id="7" name="Slide Number Placeholder 6"/>
          <p:cNvSpPr>
            <a:spLocks noGrp="1"/>
          </p:cNvSpPr>
          <p:nvPr>
            <p:ph type="sldNum" sz="quarter" idx="12"/>
          </p:nvPr>
        </p:nvSpPr>
        <p:spPr/>
        <p:txBody>
          <a:bodyPr/>
          <a:lstStyle/>
          <a:p>
            <a:fld id="{0C172E15-E69A-4301-94D7-CA99638DE418}" type="slidenum">
              <a:rPr lang="en-US" smtClean="0">
                <a:solidFill>
                  <a:srgbClr val="48231E"/>
                </a:solidFill>
              </a:rPr>
              <a:pPr/>
              <a:t>‹#›</a:t>
            </a:fld>
            <a:endParaRPr lang="en-US" dirty="0">
              <a:solidFill>
                <a:srgbClr val="48231E"/>
              </a:solidFill>
            </a:endParaRPr>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a:t>Click to edit Master text styles</a:t>
            </a:r>
          </a:p>
        </p:txBody>
      </p:sp>
    </p:spTree>
    <p:extLst>
      <p:ext uri="{BB962C8B-B14F-4D97-AF65-F5344CB8AC3E}">
        <p14:creationId xmlns:p14="http://schemas.microsoft.com/office/powerpoint/2010/main" val="39567328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p:txBody>
          <a:bodyPr/>
          <a:lstStyle>
            <a:lvl1pPr>
              <a:defRPr>
                <a:solidFill>
                  <a:schemeClr val="bg2"/>
                </a:solidFill>
              </a:defRPr>
            </a:lvl1pPr>
          </a:lstStyle>
          <a:p>
            <a:fld id="{19E94771-7677-408E-B08F-CBA79F951EDF}" type="datetimeFigureOut">
              <a:rPr lang="en-US" smtClean="0">
                <a:solidFill>
                  <a:srgbClr val="CBD8DD"/>
                </a:solidFill>
              </a:rPr>
              <a:pPr/>
              <a:t>9/28/2022</a:t>
            </a:fld>
            <a:endParaRPr lang="en-US" dirty="0">
              <a:solidFill>
                <a:srgbClr val="CBD8DD"/>
              </a:solidFill>
            </a:endParaRPr>
          </a:p>
        </p:txBody>
      </p:sp>
      <p:sp>
        <p:nvSpPr>
          <p:cNvPr id="6" name="Footer Placeholder 5"/>
          <p:cNvSpPr>
            <a:spLocks noGrp="1"/>
          </p:cNvSpPr>
          <p:nvPr>
            <p:ph type="ftr" sz="quarter" idx="11"/>
          </p:nvPr>
        </p:nvSpPr>
        <p:spPr/>
        <p:txBody>
          <a:bodyPr/>
          <a:lstStyle/>
          <a:p>
            <a:endParaRPr lang="en-US" dirty="0">
              <a:solidFill>
                <a:srgbClr val="48231E"/>
              </a:solidFill>
            </a:endParaRPr>
          </a:p>
        </p:txBody>
      </p:sp>
      <p:sp>
        <p:nvSpPr>
          <p:cNvPr id="7" name="Slide Number Placeholder 6"/>
          <p:cNvSpPr>
            <a:spLocks noGrp="1"/>
          </p:cNvSpPr>
          <p:nvPr>
            <p:ph type="sldNum" sz="quarter" idx="12"/>
          </p:nvPr>
        </p:nvSpPr>
        <p:spPr/>
        <p:txBody>
          <a:bodyPr/>
          <a:lstStyle/>
          <a:p>
            <a:fld id="{0C172E15-E69A-4301-94D7-CA99638DE418}" type="slidenum">
              <a:rPr lang="en-US" smtClean="0">
                <a:solidFill>
                  <a:srgbClr val="48231E"/>
                </a:solidFill>
              </a:rPr>
              <a:pPr/>
              <a:t>‹#›</a:t>
            </a:fld>
            <a:endParaRPr lang="en-US" dirty="0">
              <a:solidFill>
                <a:srgbClr val="48231E"/>
              </a:solidFill>
            </a:endParaRPr>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Tree>
    <p:extLst>
      <p:ext uri="{BB962C8B-B14F-4D97-AF65-F5344CB8AC3E}">
        <p14:creationId xmlns:p14="http://schemas.microsoft.com/office/powerpoint/2010/main" val="19650463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E94771-7677-408E-B08F-CBA79F951EDF}" type="datetimeFigureOut">
              <a:rPr lang="en-US" smtClean="0">
                <a:solidFill>
                  <a:srgbClr val="48231E"/>
                </a:solidFill>
              </a:rPr>
              <a:pPr/>
              <a:t>9/28/2022</a:t>
            </a:fld>
            <a:endParaRPr lang="en-US" dirty="0">
              <a:solidFill>
                <a:srgbClr val="48231E"/>
              </a:solidFill>
            </a:endParaRPr>
          </a:p>
        </p:txBody>
      </p:sp>
      <p:sp>
        <p:nvSpPr>
          <p:cNvPr id="5" name="Footer Placeholder 4"/>
          <p:cNvSpPr>
            <a:spLocks noGrp="1"/>
          </p:cNvSpPr>
          <p:nvPr>
            <p:ph type="ftr" sz="quarter" idx="11"/>
          </p:nvPr>
        </p:nvSpPr>
        <p:spPr/>
        <p:txBody>
          <a:bodyPr/>
          <a:lstStyle/>
          <a:p>
            <a:endParaRPr lang="en-US" dirty="0">
              <a:solidFill>
                <a:srgbClr val="48231E"/>
              </a:solidFill>
            </a:endParaRPr>
          </a:p>
        </p:txBody>
      </p:sp>
      <p:sp>
        <p:nvSpPr>
          <p:cNvPr id="6" name="Slide Number Placeholder 5"/>
          <p:cNvSpPr>
            <a:spLocks noGrp="1"/>
          </p:cNvSpPr>
          <p:nvPr>
            <p:ph type="sldNum" sz="quarter" idx="12"/>
          </p:nvPr>
        </p:nvSpPr>
        <p:spPr/>
        <p:txBody>
          <a:bodyPr/>
          <a:lstStyle/>
          <a:p>
            <a:fld id="{0C172E15-E69A-4301-94D7-CA99638DE418}" type="slidenum">
              <a:rPr lang="en-US" smtClean="0">
                <a:solidFill>
                  <a:srgbClr val="48231E"/>
                </a:solidFill>
              </a:rPr>
              <a:pPr/>
              <a:t>‹#›</a:t>
            </a:fld>
            <a:endParaRPr lang="en-US" dirty="0">
              <a:solidFill>
                <a:srgbClr val="48231E"/>
              </a:solidFill>
            </a:endParaRPr>
          </a:p>
        </p:txBody>
      </p:sp>
    </p:spTree>
    <p:extLst>
      <p:ext uri="{BB962C8B-B14F-4D97-AF65-F5344CB8AC3E}">
        <p14:creationId xmlns:p14="http://schemas.microsoft.com/office/powerpoint/2010/main" val="39695420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E94771-7677-408E-B08F-CBA79F951EDF}" type="datetimeFigureOut">
              <a:rPr lang="en-US" smtClean="0">
                <a:solidFill>
                  <a:srgbClr val="48231E"/>
                </a:solidFill>
              </a:rPr>
              <a:pPr/>
              <a:t>9/28/2022</a:t>
            </a:fld>
            <a:endParaRPr lang="en-US" dirty="0">
              <a:solidFill>
                <a:srgbClr val="48231E"/>
              </a:solidFill>
            </a:endParaRPr>
          </a:p>
        </p:txBody>
      </p:sp>
      <p:sp>
        <p:nvSpPr>
          <p:cNvPr id="5" name="Footer Placeholder 4"/>
          <p:cNvSpPr>
            <a:spLocks noGrp="1"/>
          </p:cNvSpPr>
          <p:nvPr>
            <p:ph type="ftr" sz="quarter" idx="11"/>
          </p:nvPr>
        </p:nvSpPr>
        <p:spPr/>
        <p:txBody>
          <a:bodyPr/>
          <a:lstStyle/>
          <a:p>
            <a:endParaRPr lang="en-US" dirty="0">
              <a:solidFill>
                <a:srgbClr val="48231E"/>
              </a:solidFill>
            </a:endParaRPr>
          </a:p>
        </p:txBody>
      </p:sp>
      <p:sp>
        <p:nvSpPr>
          <p:cNvPr id="6" name="Slide Number Placeholder 5"/>
          <p:cNvSpPr>
            <a:spLocks noGrp="1"/>
          </p:cNvSpPr>
          <p:nvPr>
            <p:ph type="sldNum" sz="quarter" idx="12"/>
          </p:nvPr>
        </p:nvSpPr>
        <p:spPr/>
        <p:txBody>
          <a:bodyPr/>
          <a:lstStyle/>
          <a:p>
            <a:fld id="{0C172E15-E69A-4301-94D7-CA99638DE418}" type="slidenum">
              <a:rPr lang="en-US" smtClean="0">
                <a:solidFill>
                  <a:srgbClr val="48231E"/>
                </a:solidFill>
              </a:rPr>
              <a:pPr/>
              <a:t>‹#›</a:t>
            </a:fld>
            <a:endParaRPr lang="en-US" dirty="0">
              <a:solidFill>
                <a:srgbClr val="48231E"/>
              </a:solidFill>
            </a:endParaRPr>
          </a:p>
        </p:txBody>
      </p:sp>
    </p:spTree>
    <p:extLst>
      <p:ext uri="{BB962C8B-B14F-4D97-AF65-F5344CB8AC3E}">
        <p14:creationId xmlns:p14="http://schemas.microsoft.com/office/powerpoint/2010/main" val="3168795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7419975" y="0"/>
            <a:ext cx="1730375" cy="6858000"/>
            <a:chOff x="4667" y="0"/>
            <a:chExt cx="1090" cy="4320"/>
          </a:xfrm>
        </p:grpSpPr>
        <p:sp>
          <p:nvSpPr>
            <p:cNvPr id="5" name="Rectangle 3"/>
            <p:cNvSpPr>
              <a:spLocks noChangeArrowheads="1"/>
            </p:cNvSpPr>
            <p:nvPr/>
          </p:nvSpPr>
          <p:spPr bwMode="auto">
            <a:xfrm>
              <a:off x="4973" y="0"/>
              <a:ext cx="783" cy="2089"/>
            </a:xfrm>
            <a:prstGeom prst="rect">
              <a:avLst/>
            </a:prstGeom>
            <a:gradFill rotWithShape="0">
              <a:gsLst>
                <a:gs pos="0">
                  <a:schemeClr val="accent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dirty="0">
                <a:solidFill>
                  <a:srgbClr val="3128E2"/>
                </a:solidFill>
              </a:endParaRPr>
            </a:p>
          </p:txBody>
        </p:sp>
        <p:pic>
          <p:nvPicPr>
            <p:cNvPr id="6" name="Picture 4" descr="C:\abitbetter\MS-039\graphics\hokusai2.GIF"/>
            <p:cNvPicPr>
              <a:picLocks noChangeAspect="1" noChangeArrowheads="1"/>
            </p:cNvPicPr>
            <p:nvPr/>
          </p:nvPicPr>
          <p:blipFill>
            <a:blip r:embed="rId2">
              <a:extLst>
                <a:ext uri="{28A0092B-C50C-407E-A947-70E740481C1C}">
                  <a14:useLocalDpi xmlns:a14="http://schemas.microsoft.com/office/drawing/2010/main" val="0"/>
                </a:ext>
              </a:extLst>
            </a:blip>
            <a:srcRect r="13902" b="31862"/>
            <a:stretch>
              <a:fillRect/>
            </a:stretch>
          </p:blipFill>
          <p:spPr bwMode="auto">
            <a:xfrm>
              <a:off x="4667" y="293"/>
              <a:ext cx="1090" cy="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7" name="Rectangle 5"/>
          <p:cNvSpPr>
            <a:spLocks noGrp="1" noChangeArrowheads="1"/>
          </p:cNvSpPr>
          <p:nvPr>
            <p:ph type="ctrTitle" sz="quarter"/>
          </p:nvPr>
        </p:nvSpPr>
        <p:spPr>
          <a:xfrm>
            <a:off x="152400" y="990600"/>
            <a:ext cx="7543800" cy="1143000"/>
          </a:xfrm>
        </p:spPr>
        <p:txBody>
          <a:bodyPr/>
          <a:lstStyle>
            <a:lvl1pPr>
              <a:defRPr/>
            </a:lvl1pPr>
          </a:lstStyle>
          <a:p>
            <a:pPr lvl="0"/>
            <a:r>
              <a:rPr lang="en-US" noProof="0"/>
              <a:t>Click to edit Master title style</a:t>
            </a:r>
          </a:p>
        </p:txBody>
      </p:sp>
      <p:sp>
        <p:nvSpPr>
          <p:cNvPr id="3078"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7" name="Rectangle 7"/>
          <p:cNvSpPr>
            <a:spLocks noGrp="1" noChangeArrowheads="1"/>
          </p:cNvSpPr>
          <p:nvPr>
            <p:ph type="dt" sz="quarter" idx="10"/>
          </p:nvPr>
        </p:nvSpPr>
        <p:spPr>
          <a:xfrm>
            <a:off x="304800" y="6248400"/>
            <a:ext cx="1752600" cy="457200"/>
          </a:xfrm>
        </p:spPr>
        <p:txBody>
          <a:bodyPr/>
          <a:lstStyle>
            <a:lvl1pPr>
              <a:defRPr/>
            </a:lvl1pPr>
          </a:lstStyle>
          <a:p>
            <a:pPr>
              <a:defRPr/>
            </a:pPr>
            <a:endParaRPr lang="en-US" dirty="0">
              <a:solidFill>
                <a:srgbClr val="2D2525"/>
              </a:solidFill>
            </a:endParaRPr>
          </a:p>
        </p:txBody>
      </p:sp>
      <p:sp>
        <p:nvSpPr>
          <p:cNvPr id="8" name="Rectangle 8"/>
          <p:cNvSpPr>
            <a:spLocks noGrp="1" noChangeArrowheads="1"/>
          </p:cNvSpPr>
          <p:nvPr>
            <p:ph type="ftr" sz="quarter" idx="11"/>
          </p:nvPr>
        </p:nvSpPr>
        <p:spPr>
          <a:xfrm>
            <a:off x="2438400" y="6248400"/>
            <a:ext cx="3200400" cy="457200"/>
          </a:xfrm>
        </p:spPr>
        <p:txBody>
          <a:bodyPr/>
          <a:lstStyle>
            <a:lvl1pPr>
              <a:defRPr/>
            </a:lvl1pPr>
          </a:lstStyle>
          <a:p>
            <a:pPr>
              <a:defRPr/>
            </a:pPr>
            <a:endParaRPr lang="en-US" dirty="0">
              <a:solidFill>
                <a:srgbClr val="2D2525"/>
              </a:solidFill>
            </a:endParaRPr>
          </a:p>
        </p:txBody>
      </p:sp>
      <p:sp>
        <p:nvSpPr>
          <p:cNvPr id="9" name="Rectangle 9"/>
          <p:cNvSpPr>
            <a:spLocks noGrp="1" noChangeArrowheads="1"/>
          </p:cNvSpPr>
          <p:nvPr>
            <p:ph type="sldNum" sz="quarter" idx="12"/>
          </p:nvPr>
        </p:nvSpPr>
        <p:spPr>
          <a:xfrm>
            <a:off x="6019800" y="6248400"/>
            <a:ext cx="1600200" cy="457200"/>
          </a:xfrm>
        </p:spPr>
        <p:txBody>
          <a:bodyPr/>
          <a:lstStyle>
            <a:lvl1pPr>
              <a:defRPr/>
            </a:lvl1pPr>
          </a:lstStyle>
          <a:p>
            <a:pPr>
              <a:defRPr/>
            </a:pPr>
            <a:fld id="{A821A216-1213-4223-A7B9-FBEB0B640BBD}" type="slidenum">
              <a:rPr lang="en-US">
                <a:solidFill>
                  <a:srgbClr val="2D2525"/>
                </a:solidFill>
              </a:rPr>
              <a:pPr>
                <a:defRPr/>
              </a:pPr>
              <a:t>‹#›</a:t>
            </a:fld>
            <a:endParaRPr lang="en-US" dirty="0">
              <a:solidFill>
                <a:srgbClr val="2D2525"/>
              </a:solidFill>
            </a:endParaRPr>
          </a:p>
        </p:txBody>
      </p:sp>
    </p:spTree>
    <p:extLst>
      <p:ext uri="{BB962C8B-B14F-4D97-AF65-F5344CB8AC3E}">
        <p14:creationId xmlns:p14="http://schemas.microsoft.com/office/powerpoint/2010/main" val="36641754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dirty="0">
              <a:solidFill>
                <a:srgbClr val="2D2525"/>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dirty="0">
              <a:solidFill>
                <a:srgbClr val="2D2525"/>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0A4C4409-E8EB-4E98-BD4F-3B5AA28E405E}" type="slidenum">
              <a:rPr lang="en-US">
                <a:solidFill>
                  <a:srgbClr val="2D2525"/>
                </a:solidFill>
              </a:rPr>
              <a:pPr>
                <a:defRPr/>
              </a:pPr>
              <a:t>‹#›</a:t>
            </a:fld>
            <a:endParaRPr lang="en-US" dirty="0">
              <a:solidFill>
                <a:srgbClr val="2D2525"/>
              </a:solidFill>
            </a:endParaRPr>
          </a:p>
        </p:txBody>
      </p:sp>
    </p:spTree>
    <p:extLst>
      <p:ext uri="{BB962C8B-B14F-4D97-AF65-F5344CB8AC3E}">
        <p14:creationId xmlns:p14="http://schemas.microsoft.com/office/powerpoint/2010/main" val="9640655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dirty="0">
              <a:solidFill>
                <a:srgbClr val="2D2525"/>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dirty="0">
              <a:solidFill>
                <a:srgbClr val="2D2525"/>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EAD67050-F4EF-4FCE-99C7-74FFF9395D8D}" type="slidenum">
              <a:rPr lang="en-US">
                <a:solidFill>
                  <a:srgbClr val="2D2525"/>
                </a:solidFill>
              </a:rPr>
              <a:pPr>
                <a:defRPr/>
              </a:pPr>
              <a:t>‹#›</a:t>
            </a:fld>
            <a:endParaRPr lang="en-US" dirty="0">
              <a:solidFill>
                <a:srgbClr val="2D2525"/>
              </a:solidFill>
            </a:endParaRPr>
          </a:p>
        </p:txBody>
      </p:sp>
    </p:spTree>
    <p:extLst>
      <p:ext uri="{BB962C8B-B14F-4D97-AF65-F5344CB8AC3E}">
        <p14:creationId xmlns:p14="http://schemas.microsoft.com/office/powerpoint/2010/main" val="8521153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005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dirty="0">
              <a:solidFill>
                <a:srgbClr val="2D2525"/>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dirty="0">
              <a:solidFill>
                <a:srgbClr val="2D2525"/>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2EB5EFAD-C9D4-4E65-AF14-55D640CD76EE}" type="slidenum">
              <a:rPr lang="en-US">
                <a:solidFill>
                  <a:srgbClr val="2D2525"/>
                </a:solidFill>
              </a:rPr>
              <a:pPr>
                <a:defRPr/>
              </a:pPr>
              <a:t>‹#›</a:t>
            </a:fld>
            <a:endParaRPr lang="en-US" dirty="0">
              <a:solidFill>
                <a:srgbClr val="2D2525"/>
              </a:solidFill>
            </a:endParaRPr>
          </a:p>
        </p:txBody>
      </p:sp>
    </p:spTree>
    <p:extLst>
      <p:ext uri="{BB962C8B-B14F-4D97-AF65-F5344CB8AC3E}">
        <p14:creationId xmlns:p14="http://schemas.microsoft.com/office/powerpoint/2010/main" val="1150776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C7019D-6B48-4526-9969-F860163ECA68}" type="datetimeFigureOut">
              <a:rPr lang="en-US" smtClean="0"/>
              <a:t>9/28/2022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9EA2D7-6728-4E36-A6C1-A20DA09B44B1}" type="slidenum">
              <a:rPr lang="en-US" smtClean="0"/>
              <a:t>‹#›</a:t>
            </a:fld>
            <a:endParaRPr lang="en-US"/>
          </a:p>
        </p:txBody>
      </p:sp>
    </p:spTree>
    <p:extLst>
      <p:ext uri="{BB962C8B-B14F-4D97-AF65-F5344CB8AC3E}">
        <p14:creationId xmlns:p14="http://schemas.microsoft.com/office/powerpoint/2010/main" val="13206334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dirty="0">
              <a:solidFill>
                <a:srgbClr val="2D2525"/>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dirty="0">
              <a:solidFill>
                <a:srgbClr val="2D2525"/>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B19A52E2-AAA0-4315-9997-8F38169495B0}" type="slidenum">
              <a:rPr lang="en-US">
                <a:solidFill>
                  <a:srgbClr val="2D2525"/>
                </a:solidFill>
              </a:rPr>
              <a:pPr>
                <a:defRPr/>
              </a:pPr>
              <a:t>‹#›</a:t>
            </a:fld>
            <a:endParaRPr lang="en-US" dirty="0">
              <a:solidFill>
                <a:srgbClr val="2D2525"/>
              </a:solidFill>
            </a:endParaRPr>
          </a:p>
        </p:txBody>
      </p:sp>
    </p:spTree>
    <p:extLst>
      <p:ext uri="{BB962C8B-B14F-4D97-AF65-F5344CB8AC3E}">
        <p14:creationId xmlns:p14="http://schemas.microsoft.com/office/powerpoint/2010/main" val="8680488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dirty="0">
              <a:solidFill>
                <a:srgbClr val="2D2525"/>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dirty="0">
              <a:solidFill>
                <a:srgbClr val="2D2525"/>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9AF1E5DF-B810-458B-986B-298C0A092885}" type="slidenum">
              <a:rPr lang="en-US">
                <a:solidFill>
                  <a:srgbClr val="2D2525"/>
                </a:solidFill>
              </a:rPr>
              <a:pPr>
                <a:defRPr/>
              </a:pPr>
              <a:t>‹#›</a:t>
            </a:fld>
            <a:endParaRPr lang="en-US" dirty="0">
              <a:solidFill>
                <a:srgbClr val="2D2525"/>
              </a:solidFill>
            </a:endParaRPr>
          </a:p>
        </p:txBody>
      </p:sp>
    </p:spTree>
    <p:extLst>
      <p:ext uri="{BB962C8B-B14F-4D97-AF65-F5344CB8AC3E}">
        <p14:creationId xmlns:p14="http://schemas.microsoft.com/office/powerpoint/2010/main" val="16711952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dirty="0">
              <a:solidFill>
                <a:srgbClr val="2D2525"/>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dirty="0">
              <a:solidFill>
                <a:srgbClr val="2D2525"/>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A5FC5507-751A-490F-8786-81590052A889}" type="slidenum">
              <a:rPr lang="en-US">
                <a:solidFill>
                  <a:srgbClr val="2D2525"/>
                </a:solidFill>
              </a:rPr>
              <a:pPr>
                <a:defRPr/>
              </a:pPr>
              <a:t>‹#›</a:t>
            </a:fld>
            <a:endParaRPr lang="en-US" dirty="0">
              <a:solidFill>
                <a:srgbClr val="2D2525"/>
              </a:solidFill>
            </a:endParaRPr>
          </a:p>
        </p:txBody>
      </p:sp>
    </p:spTree>
    <p:extLst>
      <p:ext uri="{BB962C8B-B14F-4D97-AF65-F5344CB8AC3E}">
        <p14:creationId xmlns:p14="http://schemas.microsoft.com/office/powerpoint/2010/main" val="9870698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dirty="0">
              <a:solidFill>
                <a:srgbClr val="2D2525"/>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dirty="0">
              <a:solidFill>
                <a:srgbClr val="2D2525"/>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1169F8A0-A926-447F-B785-0D411C8F6332}" type="slidenum">
              <a:rPr lang="en-US">
                <a:solidFill>
                  <a:srgbClr val="2D2525"/>
                </a:solidFill>
              </a:rPr>
              <a:pPr>
                <a:defRPr/>
              </a:pPr>
              <a:t>‹#›</a:t>
            </a:fld>
            <a:endParaRPr lang="en-US" dirty="0">
              <a:solidFill>
                <a:srgbClr val="2D2525"/>
              </a:solidFill>
            </a:endParaRPr>
          </a:p>
        </p:txBody>
      </p:sp>
    </p:spTree>
    <p:extLst>
      <p:ext uri="{BB962C8B-B14F-4D97-AF65-F5344CB8AC3E}">
        <p14:creationId xmlns:p14="http://schemas.microsoft.com/office/powerpoint/2010/main" val="41046605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dirty="0">
              <a:solidFill>
                <a:srgbClr val="2D2525"/>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dirty="0">
              <a:solidFill>
                <a:srgbClr val="2D2525"/>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6A7C1C96-9532-4B65-8C09-47E6C9A44997}" type="slidenum">
              <a:rPr lang="en-US">
                <a:solidFill>
                  <a:srgbClr val="2D2525"/>
                </a:solidFill>
              </a:rPr>
              <a:pPr>
                <a:defRPr/>
              </a:pPr>
              <a:t>‹#›</a:t>
            </a:fld>
            <a:endParaRPr lang="en-US" dirty="0">
              <a:solidFill>
                <a:srgbClr val="2D2525"/>
              </a:solidFill>
            </a:endParaRPr>
          </a:p>
        </p:txBody>
      </p:sp>
    </p:spTree>
    <p:extLst>
      <p:ext uri="{BB962C8B-B14F-4D97-AF65-F5344CB8AC3E}">
        <p14:creationId xmlns:p14="http://schemas.microsoft.com/office/powerpoint/2010/main" val="28672346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dirty="0">
              <a:solidFill>
                <a:srgbClr val="2D2525"/>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dirty="0">
              <a:solidFill>
                <a:srgbClr val="2D2525"/>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76D18DBD-AC87-4D6E-9E42-DFEE1F029932}" type="slidenum">
              <a:rPr lang="en-US">
                <a:solidFill>
                  <a:srgbClr val="2D2525"/>
                </a:solidFill>
              </a:rPr>
              <a:pPr>
                <a:defRPr/>
              </a:pPr>
              <a:t>‹#›</a:t>
            </a:fld>
            <a:endParaRPr lang="en-US" dirty="0">
              <a:solidFill>
                <a:srgbClr val="2D2525"/>
              </a:solidFill>
            </a:endParaRPr>
          </a:p>
        </p:txBody>
      </p:sp>
    </p:spTree>
    <p:extLst>
      <p:ext uri="{BB962C8B-B14F-4D97-AF65-F5344CB8AC3E}">
        <p14:creationId xmlns:p14="http://schemas.microsoft.com/office/powerpoint/2010/main" val="24535632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72150" y="609600"/>
            <a:ext cx="18478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609600"/>
            <a:ext cx="53911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dirty="0">
              <a:solidFill>
                <a:srgbClr val="2D2525"/>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dirty="0">
              <a:solidFill>
                <a:srgbClr val="2D2525"/>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6581FE6E-A59C-40EE-92B9-5A887A68E7D6}" type="slidenum">
              <a:rPr lang="en-US">
                <a:solidFill>
                  <a:srgbClr val="2D2525"/>
                </a:solidFill>
              </a:rPr>
              <a:pPr>
                <a:defRPr/>
              </a:pPr>
              <a:t>‹#›</a:t>
            </a:fld>
            <a:endParaRPr lang="en-US" dirty="0">
              <a:solidFill>
                <a:srgbClr val="2D2525"/>
              </a:solidFill>
            </a:endParaRPr>
          </a:p>
        </p:txBody>
      </p:sp>
    </p:spTree>
    <p:extLst>
      <p:ext uri="{BB962C8B-B14F-4D97-AF65-F5344CB8AC3E}">
        <p14:creationId xmlns:p14="http://schemas.microsoft.com/office/powerpoint/2010/main" val="37434700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7419975" y="0"/>
            <a:ext cx="1730375" cy="6858000"/>
            <a:chOff x="4667" y="0"/>
            <a:chExt cx="1090" cy="4320"/>
          </a:xfrm>
        </p:grpSpPr>
        <p:sp>
          <p:nvSpPr>
            <p:cNvPr id="5" name="Rectangle 3"/>
            <p:cNvSpPr>
              <a:spLocks noChangeArrowheads="1"/>
            </p:cNvSpPr>
            <p:nvPr/>
          </p:nvSpPr>
          <p:spPr bwMode="auto">
            <a:xfrm>
              <a:off x="4973" y="0"/>
              <a:ext cx="783" cy="2089"/>
            </a:xfrm>
            <a:prstGeom prst="rect">
              <a:avLst/>
            </a:prstGeom>
            <a:gradFill rotWithShape="0">
              <a:gsLst>
                <a:gs pos="0">
                  <a:schemeClr val="accent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3128E2"/>
                  </a:solidFill>
                  <a:latin typeface="Times New Roman" pitchFamily="18" charset="0"/>
                </a:defRPr>
              </a:lvl1pPr>
              <a:lvl2pPr marL="742950" indent="-285750" eaLnBrk="0" hangingPunct="0">
                <a:defRPr sz="2400">
                  <a:solidFill>
                    <a:srgbClr val="3128E2"/>
                  </a:solidFill>
                  <a:latin typeface="Times New Roman" pitchFamily="18" charset="0"/>
                </a:defRPr>
              </a:lvl2pPr>
              <a:lvl3pPr marL="1143000" indent="-228600" eaLnBrk="0" hangingPunct="0">
                <a:defRPr sz="2400">
                  <a:solidFill>
                    <a:srgbClr val="3128E2"/>
                  </a:solidFill>
                  <a:latin typeface="Times New Roman" pitchFamily="18" charset="0"/>
                </a:defRPr>
              </a:lvl3pPr>
              <a:lvl4pPr marL="1600200" indent="-228600" eaLnBrk="0" hangingPunct="0">
                <a:defRPr sz="2400">
                  <a:solidFill>
                    <a:srgbClr val="3128E2"/>
                  </a:solidFill>
                  <a:latin typeface="Times New Roman" pitchFamily="18" charset="0"/>
                </a:defRPr>
              </a:lvl4pPr>
              <a:lvl5pPr marL="2057400" indent="-228600" eaLnBrk="0" hangingPunct="0">
                <a:defRPr sz="2400">
                  <a:solidFill>
                    <a:srgbClr val="3128E2"/>
                  </a:solidFill>
                  <a:latin typeface="Times New Roman" pitchFamily="18" charset="0"/>
                </a:defRPr>
              </a:lvl5pPr>
              <a:lvl6pPr marL="2514600" indent="-228600" eaLnBrk="0" fontAlgn="base" hangingPunct="0">
                <a:spcBef>
                  <a:spcPct val="0"/>
                </a:spcBef>
                <a:spcAft>
                  <a:spcPct val="0"/>
                </a:spcAft>
                <a:defRPr sz="2400">
                  <a:solidFill>
                    <a:srgbClr val="3128E2"/>
                  </a:solidFill>
                  <a:latin typeface="Times New Roman" pitchFamily="18" charset="0"/>
                </a:defRPr>
              </a:lvl6pPr>
              <a:lvl7pPr marL="2971800" indent="-228600" eaLnBrk="0" fontAlgn="base" hangingPunct="0">
                <a:spcBef>
                  <a:spcPct val="0"/>
                </a:spcBef>
                <a:spcAft>
                  <a:spcPct val="0"/>
                </a:spcAft>
                <a:defRPr sz="2400">
                  <a:solidFill>
                    <a:srgbClr val="3128E2"/>
                  </a:solidFill>
                  <a:latin typeface="Times New Roman" pitchFamily="18" charset="0"/>
                </a:defRPr>
              </a:lvl7pPr>
              <a:lvl8pPr marL="3429000" indent="-228600" eaLnBrk="0" fontAlgn="base" hangingPunct="0">
                <a:spcBef>
                  <a:spcPct val="0"/>
                </a:spcBef>
                <a:spcAft>
                  <a:spcPct val="0"/>
                </a:spcAft>
                <a:defRPr sz="2400">
                  <a:solidFill>
                    <a:srgbClr val="3128E2"/>
                  </a:solidFill>
                  <a:latin typeface="Times New Roman" pitchFamily="18" charset="0"/>
                </a:defRPr>
              </a:lvl8pPr>
              <a:lvl9pPr marL="3886200" indent="-228600" eaLnBrk="0" fontAlgn="base" hangingPunct="0">
                <a:spcBef>
                  <a:spcPct val="0"/>
                </a:spcBef>
                <a:spcAft>
                  <a:spcPct val="0"/>
                </a:spcAft>
                <a:defRPr sz="2400">
                  <a:solidFill>
                    <a:srgbClr val="3128E2"/>
                  </a:solidFill>
                  <a:latin typeface="Times New Roman" pitchFamily="18" charset="0"/>
                </a:defRPr>
              </a:lvl9pPr>
            </a:lstStyle>
            <a:p>
              <a:pPr eaLnBrk="1" fontAlgn="base" hangingPunct="1">
                <a:spcBef>
                  <a:spcPct val="0"/>
                </a:spcBef>
                <a:spcAft>
                  <a:spcPct val="0"/>
                </a:spcAft>
                <a:defRPr/>
              </a:pPr>
              <a:endParaRPr lang="en-US" altLang="en-US"/>
            </a:p>
          </p:txBody>
        </p:sp>
        <p:pic>
          <p:nvPicPr>
            <p:cNvPr id="6" name="Picture 4" descr="C:\abitbetter\MS-039\graphics\hokusai2.GIF"/>
            <p:cNvPicPr>
              <a:picLocks noChangeAspect="1" noChangeArrowheads="1"/>
            </p:cNvPicPr>
            <p:nvPr/>
          </p:nvPicPr>
          <p:blipFill>
            <a:blip r:embed="rId2">
              <a:extLst>
                <a:ext uri="{28A0092B-C50C-407E-A947-70E740481C1C}">
                  <a14:useLocalDpi xmlns:a14="http://schemas.microsoft.com/office/drawing/2010/main" val="0"/>
                </a:ext>
              </a:extLst>
            </a:blip>
            <a:srcRect r="13902" b="31862"/>
            <a:stretch>
              <a:fillRect/>
            </a:stretch>
          </p:blipFill>
          <p:spPr bwMode="auto">
            <a:xfrm>
              <a:off x="4667" y="293"/>
              <a:ext cx="1090" cy="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7" name="Rectangle 5"/>
          <p:cNvSpPr>
            <a:spLocks noGrp="1" noChangeArrowheads="1"/>
          </p:cNvSpPr>
          <p:nvPr>
            <p:ph type="ctrTitle" sz="quarter"/>
          </p:nvPr>
        </p:nvSpPr>
        <p:spPr>
          <a:xfrm>
            <a:off x="152400" y="990600"/>
            <a:ext cx="7543800" cy="1143000"/>
          </a:xfrm>
        </p:spPr>
        <p:txBody>
          <a:bodyPr/>
          <a:lstStyle>
            <a:lvl1pPr>
              <a:defRPr/>
            </a:lvl1pPr>
          </a:lstStyle>
          <a:p>
            <a:pPr lvl="0"/>
            <a:r>
              <a:rPr lang="en-US" noProof="0"/>
              <a:t>Click to edit Master title style</a:t>
            </a:r>
          </a:p>
        </p:txBody>
      </p:sp>
      <p:sp>
        <p:nvSpPr>
          <p:cNvPr id="3078"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7" name="Rectangle 7"/>
          <p:cNvSpPr>
            <a:spLocks noGrp="1" noChangeArrowheads="1"/>
          </p:cNvSpPr>
          <p:nvPr>
            <p:ph type="dt" sz="quarter" idx="10"/>
          </p:nvPr>
        </p:nvSpPr>
        <p:spPr>
          <a:xfrm>
            <a:off x="304800" y="6248400"/>
            <a:ext cx="1752600" cy="457200"/>
          </a:xfrm>
        </p:spPr>
        <p:txBody>
          <a:bodyPr/>
          <a:lstStyle>
            <a:lvl1pPr>
              <a:defRPr/>
            </a:lvl1pPr>
          </a:lstStyle>
          <a:p>
            <a:pPr>
              <a:defRPr/>
            </a:pPr>
            <a:endParaRPr lang="en-US">
              <a:solidFill>
                <a:srgbClr val="2D2525"/>
              </a:solidFill>
            </a:endParaRPr>
          </a:p>
        </p:txBody>
      </p:sp>
      <p:sp>
        <p:nvSpPr>
          <p:cNvPr id="8" name="Rectangle 8"/>
          <p:cNvSpPr>
            <a:spLocks noGrp="1" noChangeArrowheads="1"/>
          </p:cNvSpPr>
          <p:nvPr>
            <p:ph type="ftr" sz="quarter" idx="11"/>
          </p:nvPr>
        </p:nvSpPr>
        <p:spPr>
          <a:xfrm>
            <a:off x="2438400" y="6248400"/>
            <a:ext cx="3200400" cy="457200"/>
          </a:xfrm>
        </p:spPr>
        <p:txBody>
          <a:bodyPr/>
          <a:lstStyle>
            <a:lvl1pPr>
              <a:defRPr/>
            </a:lvl1pPr>
          </a:lstStyle>
          <a:p>
            <a:pPr>
              <a:defRPr/>
            </a:pPr>
            <a:endParaRPr lang="en-US">
              <a:solidFill>
                <a:srgbClr val="2D2525"/>
              </a:solidFill>
            </a:endParaRPr>
          </a:p>
        </p:txBody>
      </p:sp>
      <p:sp>
        <p:nvSpPr>
          <p:cNvPr id="9" name="Rectangle 9"/>
          <p:cNvSpPr>
            <a:spLocks noGrp="1" noChangeArrowheads="1"/>
          </p:cNvSpPr>
          <p:nvPr>
            <p:ph type="sldNum" sz="quarter" idx="12"/>
          </p:nvPr>
        </p:nvSpPr>
        <p:spPr>
          <a:xfrm>
            <a:off x="6019800" y="6248400"/>
            <a:ext cx="1600200" cy="457200"/>
          </a:xfrm>
        </p:spPr>
        <p:txBody>
          <a:bodyPr/>
          <a:lstStyle>
            <a:lvl1pPr>
              <a:defRPr/>
            </a:lvl1pPr>
          </a:lstStyle>
          <a:p>
            <a:pPr>
              <a:defRPr/>
            </a:pPr>
            <a:fld id="{C71161C2-9F3C-4A97-ABC3-8C5467E62453}" type="slidenum">
              <a:rPr lang="en-US">
                <a:solidFill>
                  <a:srgbClr val="2D2525"/>
                </a:solidFill>
              </a:rPr>
              <a:pPr>
                <a:defRPr/>
              </a:pPr>
              <a:t>‹#›</a:t>
            </a:fld>
            <a:endParaRPr lang="en-US">
              <a:solidFill>
                <a:srgbClr val="2D2525"/>
              </a:solidFill>
            </a:endParaRPr>
          </a:p>
        </p:txBody>
      </p:sp>
    </p:spTree>
    <p:extLst>
      <p:ext uri="{BB962C8B-B14F-4D97-AF65-F5344CB8AC3E}">
        <p14:creationId xmlns:p14="http://schemas.microsoft.com/office/powerpoint/2010/main" val="30167007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2D2525"/>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2D2525"/>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1E376CE2-90E5-405B-892D-7DC0BD2DB1BC}" type="slidenum">
              <a:rPr lang="en-US">
                <a:solidFill>
                  <a:srgbClr val="2D2525"/>
                </a:solidFill>
              </a:rPr>
              <a:pPr>
                <a:defRPr/>
              </a:pPr>
              <a:t>‹#›</a:t>
            </a:fld>
            <a:endParaRPr lang="en-US">
              <a:solidFill>
                <a:srgbClr val="2D2525"/>
              </a:solidFill>
            </a:endParaRPr>
          </a:p>
        </p:txBody>
      </p:sp>
    </p:spTree>
    <p:extLst>
      <p:ext uri="{BB962C8B-B14F-4D97-AF65-F5344CB8AC3E}">
        <p14:creationId xmlns:p14="http://schemas.microsoft.com/office/powerpoint/2010/main" val="27308157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2D2525"/>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2D2525"/>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D6CBF885-D80B-4003-8F4A-AE29ED1CB77F}" type="slidenum">
              <a:rPr lang="en-US">
                <a:solidFill>
                  <a:srgbClr val="2D2525"/>
                </a:solidFill>
              </a:rPr>
              <a:pPr>
                <a:defRPr/>
              </a:pPr>
              <a:t>‹#›</a:t>
            </a:fld>
            <a:endParaRPr lang="en-US">
              <a:solidFill>
                <a:srgbClr val="2D2525"/>
              </a:solidFill>
            </a:endParaRPr>
          </a:p>
        </p:txBody>
      </p:sp>
    </p:spTree>
    <p:extLst>
      <p:ext uri="{BB962C8B-B14F-4D97-AF65-F5344CB8AC3E}">
        <p14:creationId xmlns:p14="http://schemas.microsoft.com/office/powerpoint/2010/main" val="1200311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C7019D-6B48-4526-9969-F860163ECA68}" type="datetimeFigureOut">
              <a:rPr lang="en-US" smtClean="0"/>
              <a:t>9/28/2022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9EA2D7-6728-4E36-A6C1-A20DA09B44B1}" type="slidenum">
              <a:rPr lang="en-US" smtClean="0"/>
              <a:t>‹#›</a:t>
            </a:fld>
            <a:endParaRPr lang="en-US"/>
          </a:p>
        </p:txBody>
      </p:sp>
    </p:spTree>
    <p:extLst>
      <p:ext uri="{BB962C8B-B14F-4D97-AF65-F5344CB8AC3E}">
        <p14:creationId xmlns:p14="http://schemas.microsoft.com/office/powerpoint/2010/main" val="10621378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005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2D2525"/>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2D2525"/>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ACE7F254-7997-40FF-9432-DEBE66EBD188}" type="slidenum">
              <a:rPr lang="en-US">
                <a:solidFill>
                  <a:srgbClr val="2D2525"/>
                </a:solidFill>
              </a:rPr>
              <a:pPr>
                <a:defRPr/>
              </a:pPr>
              <a:t>‹#›</a:t>
            </a:fld>
            <a:endParaRPr lang="en-US">
              <a:solidFill>
                <a:srgbClr val="2D2525"/>
              </a:solidFill>
            </a:endParaRPr>
          </a:p>
        </p:txBody>
      </p:sp>
    </p:spTree>
    <p:extLst>
      <p:ext uri="{BB962C8B-B14F-4D97-AF65-F5344CB8AC3E}">
        <p14:creationId xmlns:p14="http://schemas.microsoft.com/office/powerpoint/2010/main" val="4852424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2D2525"/>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2D2525"/>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E729A0F8-AEF4-4AEC-93BD-70B3F94D4C7A}" type="slidenum">
              <a:rPr lang="en-US">
                <a:solidFill>
                  <a:srgbClr val="2D2525"/>
                </a:solidFill>
              </a:rPr>
              <a:pPr>
                <a:defRPr/>
              </a:pPr>
              <a:t>‹#›</a:t>
            </a:fld>
            <a:endParaRPr lang="en-US">
              <a:solidFill>
                <a:srgbClr val="2D2525"/>
              </a:solidFill>
            </a:endParaRPr>
          </a:p>
        </p:txBody>
      </p:sp>
    </p:spTree>
    <p:extLst>
      <p:ext uri="{BB962C8B-B14F-4D97-AF65-F5344CB8AC3E}">
        <p14:creationId xmlns:p14="http://schemas.microsoft.com/office/powerpoint/2010/main" val="27117820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2D2525"/>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2D2525"/>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31D2184C-7EDB-4DFB-8C0D-488D0612B9E3}" type="slidenum">
              <a:rPr lang="en-US">
                <a:solidFill>
                  <a:srgbClr val="2D2525"/>
                </a:solidFill>
              </a:rPr>
              <a:pPr>
                <a:defRPr/>
              </a:pPr>
              <a:t>‹#›</a:t>
            </a:fld>
            <a:endParaRPr lang="en-US">
              <a:solidFill>
                <a:srgbClr val="2D2525"/>
              </a:solidFill>
            </a:endParaRPr>
          </a:p>
        </p:txBody>
      </p:sp>
    </p:spTree>
    <p:extLst>
      <p:ext uri="{BB962C8B-B14F-4D97-AF65-F5344CB8AC3E}">
        <p14:creationId xmlns:p14="http://schemas.microsoft.com/office/powerpoint/2010/main" val="40783832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2D2525"/>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2D2525"/>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6CE18D81-623D-4504-A52F-58716111D334}" type="slidenum">
              <a:rPr lang="en-US">
                <a:solidFill>
                  <a:srgbClr val="2D2525"/>
                </a:solidFill>
              </a:rPr>
              <a:pPr>
                <a:defRPr/>
              </a:pPr>
              <a:t>‹#›</a:t>
            </a:fld>
            <a:endParaRPr lang="en-US">
              <a:solidFill>
                <a:srgbClr val="2D2525"/>
              </a:solidFill>
            </a:endParaRPr>
          </a:p>
        </p:txBody>
      </p:sp>
    </p:spTree>
    <p:extLst>
      <p:ext uri="{BB962C8B-B14F-4D97-AF65-F5344CB8AC3E}">
        <p14:creationId xmlns:p14="http://schemas.microsoft.com/office/powerpoint/2010/main" val="15105868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2D2525"/>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2D2525"/>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AED14B02-D6A1-47C7-8306-C610E8C9D1A9}" type="slidenum">
              <a:rPr lang="en-US">
                <a:solidFill>
                  <a:srgbClr val="2D2525"/>
                </a:solidFill>
              </a:rPr>
              <a:pPr>
                <a:defRPr/>
              </a:pPr>
              <a:t>‹#›</a:t>
            </a:fld>
            <a:endParaRPr lang="en-US">
              <a:solidFill>
                <a:srgbClr val="2D2525"/>
              </a:solidFill>
            </a:endParaRPr>
          </a:p>
        </p:txBody>
      </p:sp>
    </p:spTree>
    <p:extLst>
      <p:ext uri="{BB962C8B-B14F-4D97-AF65-F5344CB8AC3E}">
        <p14:creationId xmlns:p14="http://schemas.microsoft.com/office/powerpoint/2010/main" val="20858913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2D2525"/>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2D2525"/>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01B2DEA6-B7EE-4499-ABE8-7B0980E72B80}" type="slidenum">
              <a:rPr lang="en-US">
                <a:solidFill>
                  <a:srgbClr val="2D2525"/>
                </a:solidFill>
              </a:rPr>
              <a:pPr>
                <a:defRPr/>
              </a:pPr>
              <a:t>‹#›</a:t>
            </a:fld>
            <a:endParaRPr lang="en-US">
              <a:solidFill>
                <a:srgbClr val="2D2525"/>
              </a:solidFill>
            </a:endParaRPr>
          </a:p>
        </p:txBody>
      </p:sp>
    </p:spTree>
    <p:extLst>
      <p:ext uri="{BB962C8B-B14F-4D97-AF65-F5344CB8AC3E}">
        <p14:creationId xmlns:p14="http://schemas.microsoft.com/office/powerpoint/2010/main" val="7947507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2D2525"/>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2D2525"/>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3BD20AC8-59C7-455F-89EC-BD5D4212398A}" type="slidenum">
              <a:rPr lang="en-US">
                <a:solidFill>
                  <a:srgbClr val="2D2525"/>
                </a:solidFill>
              </a:rPr>
              <a:pPr>
                <a:defRPr/>
              </a:pPr>
              <a:t>‹#›</a:t>
            </a:fld>
            <a:endParaRPr lang="en-US">
              <a:solidFill>
                <a:srgbClr val="2D2525"/>
              </a:solidFill>
            </a:endParaRPr>
          </a:p>
        </p:txBody>
      </p:sp>
    </p:spTree>
    <p:extLst>
      <p:ext uri="{BB962C8B-B14F-4D97-AF65-F5344CB8AC3E}">
        <p14:creationId xmlns:p14="http://schemas.microsoft.com/office/powerpoint/2010/main" val="341223380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72150" y="609600"/>
            <a:ext cx="18478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609600"/>
            <a:ext cx="53911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2D2525"/>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2D2525"/>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353DF8B7-7D08-445D-9516-A5A4D089719F}" type="slidenum">
              <a:rPr lang="en-US">
                <a:solidFill>
                  <a:srgbClr val="2D2525"/>
                </a:solidFill>
              </a:rPr>
              <a:pPr>
                <a:defRPr/>
              </a:pPr>
              <a:t>‹#›</a:t>
            </a:fld>
            <a:endParaRPr lang="en-US">
              <a:solidFill>
                <a:srgbClr val="2D2525"/>
              </a:solidFill>
            </a:endParaRPr>
          </a:p>
        </p:txBody>
      </p:sp>
    </p:spTree>
    <p:extLst>
      <p:ext uri="{BB962C8B-B14F-4D97-AF65-F5344CB8AC3E}">
        <p14:creationId xmlns:p14="http://schemas.microsoft.com/office/powerpoint/2010/main" val="41845049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7419975" y="0"/>
            <a:ext cx="1730375" cy="6858000"/>
            <a:chOff x="4667" y="0"/>
            <a:chExt cx="1090" cy="4320"/>
          </a:xfrm>
        </p:grpSpPr>
        <p:sp>
          <p:nvSpPr>
            <p:cNvPr id="5" name="Rectangle 3"/>
            <p:cNvSpPr>
              <a:spLocks noChangeArrowheads="1"/>
            </p:cNvSpPr>
            <p:nvPr/>
          </p:nvSpPr>
          <p:spPr bwMode="auto">
            <a:xfrm>
              <a:off x="4973" y="0"/>
              <a:ext cx="783" cy="2089"/>
            </a:xfrm>
            <a:prstGeom prst="rect">
              <a:avLst/>
            </a:prstGeom>
            <a:gradFill rotWithShape="0">
              <a:gsLst>
                <a:gs pos="0">
                  <a:schemeClr val="accent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3128E2"/>
                  </a:solidFill>
                  <a:latin typeface="Times New Roman" pitchFamily="18" charset="0"/>
                </a:defRPr>
              </a:lvl1pPr>
              <a:lvl2pPr marL="742950" indent="-285750" eaLnBrk="0" hangingPunct="0">
                <a:defRPr sz="2400">
                  <a:solidFill>
                    <a:srgbClr val="3128E2"/>
                  </a:solidFill>
                  <a:latin typeface="Times New Roman" pitchFamily="18" charset="0"/>
                </a:defRPr>
              </a:lvl2pPr>
              <a:lvl3pPr marL="1143000" indent="-228600" eaLnBrk="0" hangingPunct="0">
                <a:defRPr sz="2400">
                  <a:solidFill>
                    <a:srgbClr val="3128E2"/>
                  </a:solidFill>
                  <a:latin typeface="Times New Roman" pitchFamily="18" charset="0"/>
                </a:defRPr>
              </a:lvl3pPr>
              <a:lvl4pPr marL="1600200" indent="-228600" eaLnBrk="0" hangingPunct="0">
                <a:defRPr sz="2400">
                  <a:solidFill>
                    <a:srgbClr val="3128E2"/>
                  </a:solidFill>
                  <a:latin typeface="Times New Roman" pitchFamily="18" charset="0"/>
                </a:defRPr>
              </a:lvl4pPr>
              <a:lvl5pPr marL="2057400" indent="-228600" eaLnBrk="0" hangingPunct="0">
                <a:defRPr sz="2400">
                  <a:solidFill>
                    <a:srgbClr val="3128E2"/>
                  </a:solidFill>
                  <a:latin typeface="Times New Roman" pitchFamily="18" charset="0"/>
                </a:defRPr>
              </a:lvl5pPr>
              <a:lvl6pPr marL="2514600" indent="-228600" eaLnBrk="0" fontAlgn="base" hangingPunct="0">
                <a:spcBef>
                  <a:spcPct val="0"/>
                </a:spcBef>
                <a:spcAft>
                  <a:spcPct val="0"/>
                </a:spcAft>
                <a:defRPr sz="2400">
                  <a:solidFill>
                    <a:srgbClr val="3128E2"/>
                  </a:solidFill>
                  <a:latin typeface="Times New Roman" pitchFamily="18" charset="0"/>
                </a:defRPr>
              </a:lvl6pPr>
              <a:lvl7pPr marL="2971800" indent="-228600" eaLnBrk="0" fontAlgn="base" hangingPunct="0">
                <a:spcBef>
                  <a:spcPct val="0"/>
                </a:spcBef>
                <a:spcAft>
                  <a:spcPct val="0"/>
                </a:spcAft>
                <a:defRPr sz="2400">
                  <a:solidFill>
                    <a:srgbClr val="3128E2"/>
                  </a:solidFill>
                  <a:latin typeface="Times New Roman" pitchFamily="18" charset="0"/>
                </a:defRPr>
              </a:lvl7pPr>
              <a:lvl8pPr marL="3429000" indent="-228600" eaLnBrk="0" fontAlgn="base" hangingPunct="0">
                <a:spcBef>
                  <a:spcPct val="0"/>
                </a:spcBef>
                <a:spcAft>
                  <a:spcPct val="0"/>
                </a:spcAft>
                <a:defRPr sz="2400">
                  <a:solidFill>
                    <a:srgbClr val="3128E2"/>
                  </a:solidFill>
                  <a:latin typeface="Times New Roman" pitchFamily="18" charset="0"/>
                </a:defRPr>
              </a:lvl8pPr>
              <a:lvl9pPr marL="3886200" indent="-228600" eaLnBrk="0" fontAlgn="base" hangingPunct="0">
                <a:spcBef>
                  <a:spcPct val="0"/>
                </a:spcBef>
                <a:spcAft>
                  <a:spcPct val="0"/>
                </a:spcAft>
                <a:defRPr sz="2400">
                  <a:solidFill>
                    <a:srgbClr val="3128E2"/>
                  </a:solidFill>
                  <a:latin typeface="Times New Roman" pitchFamily="18" charset="0"/>
                </a:defRPr>
              </a:lvl9pPr>
            </a:lstStyle>
            <a:p>
              <a:pPr eaLnBrk="1" fontAlgn="base" hangingPunct="1">
                <a:spcBef>
                  <a:spcPct val="0"/>
                </a:spcBef>
                <a:spcAft>
                  <a:spcPct val="0"/>
                </a:spcAft>
                <a:defRPr/>
              </a:pPr>
              <a:endParaRPr lang="en-US" altLang="en-US"/>
            </a:p>
          </p:txBody>
        </p:sp>
        <p:pic>
          <p:nvPicPr>
            <p:cNvPr id="6" name="Picture 4" descr="C:\abitbetter\MS-039\graphics\hokusai2.GIF"/>
            <p:cNvPicPr>
              <a:picLocks noChangeAspect="1" noChangeArrowheads="1"/>
            </p:cNvPicPr>
            <p:nvPr/>
          </p:nvPicPr>
          <p:blipFill>
            <a:blip r:embed="rId2">
              <a:extLst>
                <a:ext uri="{28A0092B-C50C-407E-A947-70E740481C1C}">
                  <a14:useLocalDpi xmlns:a14="http://schemas.microsoft.com/office/drawing/2010/main" val="0"/>
                </a:ext>
              </a:extLst>
            </a:blip>
            <a:srcRect r="13902" b="31862"/>
            <a:stretch>
              <a:fillRect/>
            </a:stretch>
          </p:blipFill>
          <p:spPr bwMode="auto">
            <a:xfrm>
              <a:off x="4667" y="293"/>
              <a:ext cx="1090" cy="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7" name="Rectangle 5"/>
          <p:cNvSpPr>
            <a:spLocks noGrp="1" noChangeArrowheads="1"/>
          </p:cNvSpPr>
          <p:nvPr>
            <p:ph type="ctrTitle" sz="quarter"/>
          </p:nvPr>
        </p:nvSpPr>
        <p:spPr>
          <a:xfrm>
            <a:off x="152400" y="990600"/>
            <a:ext cx="7543800" cy="1143000"/>
          </a:xfrm>
        </p:spPr>
        <p:txBody>
          <a:bodyPr/>
          <a:lstStyle>
            <a:lvl1pPr>
              <a:defRPr/>
            </a:lvl1pPr>
          </a:lstStyle>
          <a:p>
            <a:pPr lvl="0"/>
            <a:r>
              <a:rPr lang="en-US" noProof="0"/>
              <a:t>Click to edit Master title style</a:t>
            </a:r>
          </a:p>
        </p:txBody>
      </p:sp>
      <p:sp>
        <p:nvSpPr>
          <p:cNvPr id="3078"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7" name="Rectangle 7"/>
          <p:cNvSpPr>
            <a:spLocks noGrp="1" noChangeArrowheads="1"/>
          </p:cNvSpPr>
          <p:nvPr>
            <p:ph type="dt" sz="quarter" idx="10"/>
          </p:nvPr>
        </p:nvSpPr>
        <p:spPr>
          <a:xfrm>
            <a:off x="304800" y="6248400"/>
            <a:ext cx="1752600" cy="457200"/>
          </a:xfrm>
        </p:spPr>
        <p:txBody>
          <a:bodyPr/>
          <a:lstStyle>
            <a:lvl1pPr>
              <a:defRPr/>
            </a:lvl1pPr>
          </a:lstStyle>
          <a:p>
            <a:pPr>
              <a:defRPr/>
            </a:pPr>
            <a:endParaRPr lang="en-US">
              <a:solidFill>
                <a:srgbClr val="2D2525"/>
              </a:solidFill>
            </a:endParaRPr>
          </a:p>
        </p:txBody>
      </p:sp>
      <p:sp>
        <p:nvSpPr>
          <p:cNvPr id="8" name="Rectangle 8"/>
          <p:cNvSpPr>
            <a:spLocks noGrp="1" noChangeArrowheads="1"/>
          </p:cNvSpPr>
          <p:nvPr>
            <p:ph type="ftr" sz="quarter" idx="11"/>
          </p:nvPr>
        </p:nvSpPr>
        <p:spPr>
          <a:xfrm>
            <a:off x="2438400" y="6248400"/>
            <a:ext cx="3200400" cy="457200"/>
          </a:xfrm>
        </p:spPr>
        <p:txBody>
          <a:bodyPr/>
          <a:lstStyle>
            <a:lvl1pPr>
              <a:defRPr/>
            </a:lvl1pPr>
          </a:lstStyle>
          <a:p>
            <a:pPr>
              <a:defRPr/>
            </a:pPr>
            <a:endParaRPr lang="en-US">
              <a:solidFill>
                <a:srgbClr val="2D2525"/>
              </a:solidFill>
            </a:endParaRPr>
          </a:p>
        </p:txBody>
      </p:sp>
      <p:sp>
        <p:nvSpPr>
          <p:cNvPr id="9" name="Rectangle 9"/>
          <p:cNvSpPr>
            <a:spLocks noGrp="1" noChangeArrowheads="1"/>
          </p:cNvSpPr>
          <p:nvPr>
            <p:ph type="sldNum" sz="quarter" idx="12"/>
          </p:nvPr>
        </p:nvSpPr>
        <p:spPr>
          <a:xfrm>
            <a:off x="6019800" y="6248400"/>
            <a:ext cx="1600200" cy="457200"/>
          </a:xfrm>
        </p:spPr>
        <p:txBody>
          <a:bodyPr/>
          <a:lstStyle>
            <a:lvl1pPr>
              <a:defRPr/>
            </a:lvl1pPr>
          </a:lstStyle>
          <a:p>
            <a:pPr>
              <a:defRPr/>
            </a:pPr>
            <a:fld id="{C71161C2-9F3C-4A97-ABC3-8C5467E62453}" type="slidenum">
              <a:rPr lang="en-US">
                <a:solidFill>
                  <a:srgbClr val="2D2525"/>
                </a:solidFill>
              </a:rPr>
              <a:pPr>
                <a:defRPr/>
              </a:pPr>
              <a:t>‹#›</a:t>
            </a:fld>
            <a:endParaRPr lang="en-US">
              <a:solidFill>
                <a:srgbClr val="2D2525"/>
              </a:solidFill>
            </a:endParaRPr>
          </a:p>
        </p:txBody>
      </p:sp>
    </p:spTree>
    <p:extLst>
      <p:ext uri="{BB962C8B-B14F-4D97-AF65-F5344CB8AC3E}">
        <p14:creationId xmlns:p14="http://schemas.microsoft.com/office/powerpoint/2010/main" val="21726955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2D2525"/>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2D2525"/>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1E376CE2-90E5-405B-892D-7DC0BD2DB1BC}" type="slidenum">
              <a:rPr lang="en-US">
                <a:solidFill>
                  <a:srgbClr val="2D2525"/>
                </a:solidFill>
              </a:rPr>
              <a:pPr>
                <a:defRPr/>
              </a:pPr>
              <a:t>‹#›</a:t>
            </a:fld>
            <a:endParaRPr lang="en-US">
              <a:solidFill>
                <a:srgbClr val="2D2525"/>
              </a:solidFill>
            </a:endParaRPr>
          </a:p>
        </p:txBody>
      </p:sp>
    </p:spTree>
    <p:extLst>
      <p:ext uri="{BB962C8B-B14F-4D97-AF65-F5344CB8AC3E}">
        <p14:creationId xmlns:p14="http://schemas.microsoft.com/office/powerpoint/2010/main" val="2725071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C7019D-6B48-4526-9969-F860163ECA68}"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9EA2D7-6728-4E36-A6C1-A20DA09B44B1}" type="slidenum">
              <a:rPr lang="en-US" smtClean="0"/>
              <a:t>‹#›</a:t>
            </a:fld>
            <a:endParaRPr lang="en-US"/>
          </a:p>
        </p:txBody>
      </p:sp>
    </p:spTree>
    <p:extLst>
      <p:ext uri="{BB962C8B-B14F-4D97-AF65-F5344CB8AC3E}">
        <p14:creationId xmlns:p14="http://schemas.microsoft.com/office/powerpoint/2010/main" val="2865211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2D2525"/>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2D2525"/>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D6CBF885-D80B-4003-8F4A-AE29ED1CB77F}" type="slidenum">
              <a:rPr lang="en-US">
                <a:solidFill>
                  <a:srgbClr val="2D2525"/>
                </a:solidFill>
              </a:rPr>
              <a:pPr>
                <a:defRPr/>
              </a:pPr>
              <a:t>‹#›</a:t>
            </a:fld>
            <a:endParaRPr lang="en-US">
              <a:solidFill>
                <a:srgbClr val="2D2525"/>
              </a:solidFill>
            </a:endParaRPr>
          </a:p>
        </p:txBody>
      </p:sp>
    </p:spTree>
    <p:extLst>
      <p:ext uri="{BB962C8B-B14F-4D97-AF65-F5344CB8AC3E}">
        <p14:creationId xmlns:p14="http://schemas.microsoft.com/office/powerpoint/2010/main" val="16273700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005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2D2525"/>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2D2525"/>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ACE7F254-7997-40FF-9432-DEBE66EBD188}" type="slidenum">
              <a:rPr lang="en-US">
                <a:solidFill>
                  <a:srgbClr val="2D2525"/>
                </a:solidFill>
              </a:rPr>
              <a:pPr>
                <a:defRPr/>
              </a:pPr>
              <a:t>‹#›</a:t>
            </a:fld>
            <a:endParaRPr lang="en-US">
              <a:solidFill>
                <a:srgbClr val="2D2525"/>
              </a:solidFill>
            </a:endParaRPr>
          </a:p>
        </p:txBody>
      </p:sp>
    </p:spTree>
    <p:extLst>
      <p:ext uri="{BB962C8B-B14F-4D97-AF65-F5344CB8AC3E}">
        <p14:creationId xmlns:p14="http://schemas.microsoft.com/office/powerpoint/2010/main" val="32693826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2D2525"/>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2D2525"/>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E729A0F8-AEF4-4AEC-93BD-70B3F94D4C7A}" type="slidenum">
              <a:rPr lang="en-US">
                <a:solidFill>
                  <a:srgbClr val="2D2525"/>
                </a:solidFill>
              </a:rPr>
              <a:pPr>
                <a:defRPr/>
              </a:pPr>
              <a:t>‹#›</a:t>
            </a:fld>
            <a:endParaRPr lang="en-US">
              <a:solidFill>
                <a:srgbClr val="2D2525"/>
              </a:solidFill>
            </a:endParaRPr>
          </a:p>
        </p:txBody>
      </p:sp>
    </p:spTree>
    <p:extLst>
      <p:ext uri="{BB962C8B-B14F-4D97-AF65-F5344CB8AC3E}">
        <p14:creationId xmlns:p14="http://schemas.microsoft.com/office/powerpoint/2010/main" val="32916492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2D2525"/>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2D2525"/>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31D2184C-7EDB-4DFB-8C0D-488D0612B9E3}" type="slidenum">
              <a:rPr lang="en-US">
                <a:solidFill>
                  <a:srgbClr val="2D2525"/>
                </a:solidFill>
              </a:rPr>
              <a:pPr>
                <a:defRPr/>
              </a:pPr>
              <a:t>‹#›</a:t>
            </a:fld>
            <a:endParaRPr lang="en-US">
              <a:solidFill>
                <a:srgbClr val="2D2525"/>
              </a:solidFill>
            </a:endParaRPr>
          </a:p>
        </p:txBody>
      </p:sp>
    </p:spTree>
    <p:extLst>
      <p:ext uri="{BB962C8B-B14F-4D97-AF65-F5344CB8AC3E}">
        <p14:creationId xmlns:p14="http://schemas.microsoft.com/office/powerpoint/2010/main" val="9778837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2D2525"/>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2D2525"/>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6CE18D81-623D-4504-A52F-58716111D334}" type="slidenum">
              <a:rPr lang="en-US">
                <a:solidFill>
                  <a:srgbClr val="2D2525"/>
                </a:solidFill>
              </a:rPr>
              <a:pPr>
                <a:defRPr/>
              </a:pPr>
              <a:t>‹#›</a:t>
            </a:fld>
            <a:endParaRPr lang="en-US">
              <a:solidFill>
                <a:srgbClr val="2D2525"/>
              </a:solidFill>
            </a:endParaRPr>
          </a:p>
        </p:txBody>
      </p:sp>
    </p:spTree>
    <p:extLst>
      <p:ext uri="{BB962C8B-B14F-4D97-AF65-F5344CB8AC3E}">
        <p14:creationId xmlns:p14="http://schemas.microsoft.com/office/powerpoint/2010/main" val="40640069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2D2525"/>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2D2525"/>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AED14B02-D6A1-47C7-8306-C610E8C9D1A9}" type="slidenum">
              <a:rPr lang="en-US">
                <a:solidFill>
                  <a:srgbClr val="2D2525"/>
                </a:solidFill>
              </a:rPr>
              <a:pPr>
                <a:defRPr/>
              </a:pPr>
              <a:t>‹#›</a:t>
            </a:fld>
            <a:endParaRPr lang="en-US">
              <a:solidFill>
                <a:srgbClr val="2D2525"/>
              </a:solidFill>
            </a:endParaRPr>
          </a:p>
        </p:txBody>
      </p:sp>
    </p:spTree>
    <p:extLst>
      <p:ext uri="{BB962C8B-B14F-4D97-AF65-F5344CB8AC3E}">
        <p14:creationId xmlns:p14="http://schemas.microsoft.com/office/powerpoint/2010/main" val="10382611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2D2525"/>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2D2525"/>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01B2DEA6-B7EE-4499-ABE8-7B0980E72B80}" type="slidenum">
              <a:rPr lang="en-US">
                <a:solidFill>
                  <a:srgbClr val="2D2525"/>
                </a:solidFill>
              </a:rPr>
              <a:pPr>
                <a:defRPr/>
              </a:pPr>
              <a:t>‹#›</a:t>
            </a:fld>
            <a:endParaRPr lang="en-US">
              <a:solidFill>
                <a:srgbClr val="2D2525"/>
              </a:solidFill>
            </a:endParaRPr>
          </a:p>
        </p:txBody>
      </p:sp>
    </p:spTree>
    <p:extLst>
      <p:ext uri="{BB962C8B-B14F-4D97-AF65-F5344CB8AC3E}">
        <p14:creationId xmlns:p14="http://schemas.microsoft.com/office/powerpoint/2010/main" val="37215656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2D2525"/>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2D2525"/>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3BD20AC8-59C7-455F-89EC-BD5D4212398A}" type="slidenum">
              <a:rPr lang="en-US">
                <a:solidFill>
                  <a:srgbClr val="2D2525"/>
                </a:solidFill>
              </a:rPr>
              <a:pPr>
                <a:defRPr/>
              </a:pPr>
              <a:t>‹#›</a:t>
            </a:fld>
            <a:endParaRPr lang="en-US">
              <a:solidFill>
                <a:srgbClr val="2D2525"/>
              </a:solidFill>
            </a:endParaRPr>
          </a:p>
        </p:txBody>
      </p:sp>
    </p:spTree>
    <p:extLst>
      <p:ext uri="{BB962C8B-B14F-4D97-AF65-F5344CB8AC3E}">
        <p14:creationId xmlns:p14="http://schemas.microsoft.com/office/powerpoint/2010/main" val="2025602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72150" y="609600"/>
            <a:ext cx="18478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609600"/>
            <a:ext cx="53911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2D2525"/>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2D2525"/>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353DF8B7-7D08-445D-9516-A5A4D089719F}" type="slidenum">
              <a:rPr lang="en-US">
                <a:solidFill>
                  <a:srgbClr val="2D2525"/>
                </a:solidFill>
              </a:rPr>
              <a:pPr>
                <a:defRPr/>
              </a:pPr>
              <a:t>‹#›</a:t>
            </a:fld>
            <a:endParaRPr lang="en-US">
              <a:solidFill>
                <a:srgbClr val="2D2525"/>
              </a:solidFill>
            </a:endParaRPr>
          </a:p>
        </p:txBody>
      </p:sp>
    </p:spTree>
    <p:extLst>
      <p:ext uri="{BB962C8B-B14F-4D97-AF65-F5344CB8AC3E}">
        <p14:creationId xmlns:p14="http://schemas.microsoft.com/office/powerpoint/2010/main" val="42587321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7419975" y="0"/>
            <a:ext cx="1730375" cy="6858000"/>
            <a:chOff x="4667" y="0"/>
            <a:chExt cx="1090" cy="4320"/>
          </a:xfrm>
        </p:grpSpPr>
        <p:sp>
          <p:nvSpPr>
            <p:cNvPr id="5" name="Rectangle 3"/>
            <p:cNvSpPr>
              <a:spLocks noChangeArrowheads="1"/>
            </p:cNvSpPr>
            <p:nvPr/>
          </p:nvSpPr>
          <p:spPr bwMode="auto">
            <a:xfrm>
              <a:off x="4973" y="0"/>
              <a:ext cx="783" cy="2089"/>
            </a:xfrm>
            <a:prstGeom prst="rect">
              <a:avLst/>
            </a:prstGeom>
            <a:gradFill rotWithShape="0">
              <a:gsLst>
                <a:gs pos="0">
                  <a:schemeClr val="accent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3128E2"/>
                  </a:solidFill>
                  <a:latin typeface="Times New Roman" pitchFamily="18" charset="0"/>
                </a:defRPr>
              </a:lvl1pPr>
              <a:lvl2pPr marL="742950" indent="-285750" eaLnBrk="0" hangingPunct="0">
                <a:defRPr sz="2400">
                  <a:solidFill>
                    <a:srgbClr val="3128E2"/>
                  </a:solidFill>
                  <a:latin typeface="Times New Roman" pitchFamily="18" charset="0"/>
                </a:defRPr>
              </a:lvl2pPr>
              <a:lvl3pPr marL="1143000" indent="-228600" eaLnBrk="0" hangingPunct="0">
                <a:defRPr sz="2400">
                  <a:solidFill>
                    <a:srgbClr val="3128E2"/>
                  </a:solidFill>
                  <a:latin typeface="Times New Roman" pitchFamily="18" charset="0"/>
                </a:defRPr>
              </a:lvl3pPr>
              <a:lvl4pPr marL="1600200" indent="-228600" eaLnBrk="0" hangingPunct="0">
                <a:defRPr sz="2400">
                  <a:solidFill>
                    <a:srgbClr val="3128E2"/>
                  </a:solidFill>
                  <a:latin typeface="Times New Roman" pitchFamily="18" charset="0"/>
                </a:defRPr>
              </a:lvl4pPr>
              <a:lvl5pPr marL="2057400" indent="-228600" eaLnBrk="0" hangingPunct="0">
                <a:defRPr sz="2400">
                  <a:solidFill>
                    <a:srgbClr val="3128E2"/>
                  </a:solidFill>
                  <a:latin typeface="Times New Roman" pitchFamily="18" charset="0"/>
                </a:defRPr>
              </a:lvl5pPr>
              <a:lvl6pPr marL="2514600" indent="-228600" eaLnBrk="0" fontAlgn="base" hangingPunct="0">
                <a:spcBef>
                  <a:spcPct val="0"/>
                </a:spcBef>
                <a:spcAft>
                  <a:spcPct val="0"/>
                </a:spcAft>
                <a:defRPr sz="2400">
                  <a:solidFill>
                    <a:srgbClr val="3128E2"/>
                  </a:solidFill>
                  <a:latin typeface="Times New Roman" pitchFamily="18" charset="0"/>
                </a:defRPr>
              </a:lvl6pPr>
              <a:lvl7pPr marL="2971800" indent="-228600" eaLnBrk="0" fontAlgn="base" hangingPunct="0">
                <a:spcBef>
                  <a:spcPct val="0"/>
                </a:spcBef>
                <a:spcAft>
                  <a:spcPct val="0"/>
                </a:spcAft>
                <a:defRPr sz="2400">
                  <a:solidFill>
                    <a:srgbClr val="3128E2"/>
                  </a:solidFill>
                  <a:latin typeface="Times New Roman" pitchFamily="18" charset="0"/>
                </a:defRPr>
              </a:lvl7pPr>
              <a:lvl8pPr marL="3429000" indent="-228600" eaLnBrk="0" fontAlgn="base" hangingPunct="0">
                <a:spcBef>
                  <a:spcPct val="0"/>
                </a:spcBef>
                <a:spcAft>
                  <a:spcPct val="0"/>
                </a:spcAft>
                <a:defRPr sz="2400">
                  <a:solidFill>
                    <a:srgbClr val="3128E2"/>
                  </a:solidFill>
                  <a:latin typeface="Times New Roman" pitchFamily="18" charset="0"/>
                </a:defRPr>
              </a:lvl8pPr>
              <a:lvl9pPr marL="3886200" indent="-228600" eaLnBrk="0" fontAlgn="base" hangingPunct="0">
                <a:spcBef>
                  <a:spcPct val="0"/>
                </a:spcBef>
                <a:spcAft>
                  <a:spcPct val="0"/>
                </a:spcAft>
                <a:defRPr sz="2400">
                  <a:solidFill>
                    <a:srgbClr val="3128E2"/>
                  </a:solidFill>
                  <a:latin typeface="Times New Roman" pitchFamily="18" charset="0"/>
                </a:defRPr>
              </a:lvl9pPr>
            </a:lstStyle>
            <a:p>
              <a:pPr eaLnBrk="1" fontAlgn="base" hangingPunct="1">
                <a:spcBef>
                  <a:spcPct val="0"/>
                </a:spcBef>
                <a:spcAft>
                  <a:spcPct val="0"/>
                </a:spcAft>
                <a:defRPr/>
              </a:pPr>
              <a:endParaRPr lang="en-US" altLang="en-US"/>
            </a:p>
          </p:txBody>
        </p:sp>
        <p:pic>
          <p:nvPicPr>
            <p:cNvPr id="6" name="Picture 4" descr="C:\abitbetter\MS-039\graphics\hokusai2.GIF"/>
            <p:cNvPicPr>
              <a:picLocks noChangeAspect="1" noChangeArrowheads="1"/>
            </p:cNvPicPr>
            <p:nvPr/>
          </p:nvPicPr>
          <p:blipFill>
            <a:blip r:embed="rId2">
              <a:extLst>
                <a:ext uri="{28A0092B-C50C-407E-A947-70E740481C1C}">
                  <a14:useLocalDpi xmlns:a14="http://schemas.microsoft.com/office/drawing/2010/main" val="0"/>
                </a:ext>
              </a:extLst>
            </a:blip>
            <a:srcRect r="13902" b="31862"/>
            <a:stretch>
              <a:fillRect/>
            </a:stretch>
          </p:blipFill>
          <p:spPr bwMode="auto">
            <a:xfrm>
              <a:off x="4667" y="293"/>
              <a:ext cx="1090" cy="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7" name="Rectangle 5"/>
          <p:cNvSpPr>
            <a:spLocks noGrp="1" noChangeArrowheads="1"/>
          </p:cNvSpPr>
          <p:nvPr>
            <p:ph type="ctrTitle" sz="quarter"/>
          </p:nvPr>
        </p:nvSpPr>
        <p:spPr>
          <a:xfrm>
            <a:off x="152400" y="990600"/>
            <a:ext cx="7543800" cy="1143000"/>
          </a:xfrm>
        </p:spPr>
        <p:txBody>
          <a:bodyPr/>
          <a:lstStyle>
            <a:lvl1pPr>
              <a:defRPr/>
            </a:lvl1pPr>
          </a:lstStyle>
          <a:p>
            <a:pPr lvl="0"/>
            <a:r>
              <a:rPr lang="en-US" noProof="0"/>
              <a:t>Click to edit Master title style</a:t>
            </a:r>
          </a:p>
        </p:txBody>
      </p:sp>
      <p:sp>
        <p:nvSpPr>
          <p:cNvPr id="3078"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7" name="Rectangle 7"/>
          <p:cNvSpPr>
            <a:spLocks noGrp="1" noChangeArrowheads="1"/>
          </p:cNvSpPr>
          <p:nvPr>
            <p:ph type="dt" sz="quarter" idx="10"/>
          </p:nvPr>
        </p:nvSpPr>
        <p:spPr>
          <a:xfrm>
            <a:off x="304800" y="6248400"/>
            <a:ext cx="1752600" cy="457200"/>
          </a:xfrm>
        </p:spPr>
        <p:txBody>
          <a:bodyPr/>
          <a:lstStyle>
            <a:lvl1pPr>
              <a:defRPr/>
            </a:lvl1pPr>
          </a:lstStyle>
          <a:p>
            <a:pPr>
              <a:defRPr/>
            </a:pPr>
            <a:endParaRPr lang="en-US">
              <a:solidFill>
                <a:srgbClr val="2D2525"/>
              </a:solidFill>
            </a:endParaRPr>
          </a:p>
        </p:txBody>
      </p:sp>
      <p:sp>
        <p:nvSpPr>
          <p:cNvPr id="8" name="Rectangle 8"/>
          <p:cNvSpPr>
            <a:spLocks noGrp="1" noChangeArrowheads="1"/>
          </p:cNvSpPr>
          <p:nvPr>
            <p:ph type="ftr" sz="quarter" idx="11"/>
          </p:nvPr>
        </p:nvSpPr>
        <p:spPr>
          <a:xfrm>
            <a:off x="2438400" y="6248400"/>
            <a:ext cx="3200400" cy="457200"/>
          </a:xfrm>
        </p:spPr>
        <p:txBody>
          <a:bodyPr/>
          <a:lstStyle>
            <a:lvl1pPr>
              <a:defRPr/>
            </a:lvl1pPr>
          </a:lstStyle>
          <a:p>
            <a:pPr>
              <a:defRPr/>
            </a:pPr>
            <a:endParaRPr lang="en-US">
              <a:solidFill>
                <a:srgbClr val="2D2525"/>
              </a:solidFill>
            </a:endParaRPr>
          </a:p>
        </p:txBody>
      </p:sp>
      <p:sp>
        <p:nvSpPr>
          <p:cNvPr id="9" name="Rectangle 9"/>
          <p:cNvSpPr>
            <a:spLocks noGrp="1" noChangeArrowheads="1"/>
          </p:cNvSpPr>
          <p:nvPr>
            <p:ph type="sldNum" sz="quarter" idx="12"/>
          </p:nvPr>
        </p:nvSpPr>
        <p:spPr>
          <a:xfrm>
            <a:off x="6019800" y="6248400"/>
            <a:ext cx="1600200" cy="457200"/>
          </a:xfrm>
        </p:spPr>
        <p:txBody>
          <a:bodyPr/>
          <a:lstStyle>
            <a:lvl1pPr>
              <a:defRPr/>
            </a:lvl1pPr>
          </a:lstStyle>
          <a:p>
            <a:pPr>
              <a:defRPr/>
            </a:pPr>
            <a:fld id="{C71161C2-9F3C-4A97-ABC3-8C5467E62453}" type="slidenum">
              <a:rPr lang="en-US">
                <a:solidFill>
                  <a:srgbClr val="2D2525"/>
                </a:solidFill>
              </a:rPr>
              <a:pPr>
                <a:defRPr/>
              </a:pPr>
              <a:t>‹#›</a:t>
            </a:fld>
            <a:endParaRPr lang="en-US">
              <a:solidFill>
                <a:srgbClr val="2D2525"/>
              </a:solidFill>
            </a:endParaRPr>
          </a:p>
        </p:txBody>
      </p:sp>
    </p:spTree>
    <p:extLst>
      <p:ext uri="{BB962C8B-B14F-4D97-AF65-F5344CB8AC3E}">
        <p14:creationId xmlns:p14="http://schemas.microsoft.com/office/powerpoint/2010/main" val="2550928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C7019D-6B48-4526-9969-F860163ECA68}"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9EA2D7-6728-4E36-A6C1-A20DA09B44B1}" type="slidenum">
              <a:rPr lang="en-US" smtClean="0"/>
              <a:t>‹#›</a:t>
            </a:fld>
            <a:endParaRPr lang="en-US"/>
          </a:p>
        </p:txBody>
      </p:sp>
    </p:spTree>
    <p:extLst>
      <p:ext uri="{BB962C8B-B14F-4D97-AF65-F5344CB8AC3E}">
        <p14:creationId xmlns:p14="http://schemas.microsoft.com/office/powerpoint/2010/main" val="31698073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2D2525"/>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2D2525"/>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1E376CE2-90E5-405B-892D-7DC0BD2DB1BC}" type="slidenum">
              <a:rPr lang="en-US">
                <a:solidFill>
                  <a:srgbClr val="2D2525"/>
                </a:solidFill>
              </a:rPr>
              <a:pPr>
                <a:defRPr/>
              </a:pPr>
              <a:t>‹#›</a:t>
            </a:fld>
            <a:endParaRPr lang="en-US">
              <a:solidFill>
                <a:srgbClr val="2D2525"/>
              </a:solidFill>
            </a:endParaRPr>
          </a:p>
        </p:txBody>
      </p:sp>
    </p:spTree>
    <p:extLst>
      <p:ext uri="{BB962C8B-B14F-4D97-AF65-F5344CB8AC3E}">
        <p14:creationId xmlns:p14="http://schemas.microsoft.com/office/powerpoint/2010/main" val="6740848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2D2525"/>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2D2525"/>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D6CBF885-D80B-4003-8F4A-AE29ED1CB77F}" type="slidenum">
              <a:rPr lang="en-US">
                <a:solidFill>
                  <a:srgbClr val="2D2525"/>
                </a:solidFill>
              </a:rPr>
              <a:pPr>
                <a:defRPr/>
              </a:pPr>
              <a:t>‹#›</a:t>
            </a:fld>
            <a:endParaRPr lang="en-US">
              <a:solidFill>
                <a:srgbClr val="2D2525"/>
              </a:solidFill>
            </a:endParaRPr>
          </a:p>
        </p:txBody>
      </p:sp>
    </p:spTree>
    <p:extLst>
      <p:ext uri="{BB962C8B-B14F-4D97-AF65-F5344CB8AC3E}">
        <p14:creationId xmlns:p14="http://schemas.microsoft.com/office/powerpoint/2010/main" val="136091471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005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2D2525"/>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2D2525"/>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ACE7F254-7997-40FF-9432-DEBE66EBD188}" type="slidenum">
              <a:rPr lang="en-US">
                <a:solidFill>
                  <a:srgbClr val="2D2525"/>
                </a:solidFill>
              </a:rPr>
              <a:pPr>
                <a:defRPr/>
              </a:pPr>
              <a:t>‹#›</a:t>
            </a:fld>
            <a:endParaRPr lang="en-US">
              <a:solidFill>
                <a:srgbClr val="2D2525"/>
              </a:solidFill>
            </a:endParaRPr>
          </a:p>
        </p:txBody>
      </p:sp>
    </p:spTree>
    <p:extLst>
      <p:ext uri="{BB962C8B-B14F-4D97-AF65-F5344CB8AC3E}">
        <p14:creationId xmlns:p14="http://schemas.microsoft.com/office/powerpoint/2010/main" val="16604547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2D2525"/>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2D2525"/>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E729A0F8-AEF4-4AEC-93BD-70B3F94D4C7A}" type="slidenum">
              <a:rPr lang="en-US">
                <a:solidFill>
                  <a:srgbClr val="2D2525"/>
                </a:solidFill>
              </a:rPr>
              <a:pPr>
                <a:defRPr/>
              </a:pPr>
              <a:t>‹#›</a:t>
            </a:fld>
            <a:endParaRPr lang="en-US">
              <a:solidFill>
                <a:srgbClr val="2D2525"/>
              </a:solidFill>
            </a:endParaRPr>
          </a:p>
        </p:txBody>
      </p:sp>
    </p:spTree>
    <p:extLst>
      <p:ext uri="{BB962C8B-B14F-4D97-AF65-F5344CB8AC3E}">
        <p14:creationId xmlns:p14="http://schemas.microsoft.com/office/powerpoint/2010/main" val="109261844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2D2525"/>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2D2525"/>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31D2184C-7EDB-4DFB-8C0D-488D0612B9E3}" type="slidenum">
              <a:rPr lang="en-US">
                <a:solidFill>
                  <a:srgbClr val="2D2525"/>
                </a:solidFill>
              </a:rPr>
              <a:pPr>
                <a:defRPr/>
              </a:pPr>
              <a:t>‹#›</a:t>
            </a:fld>
            <a:endParaRPr lang="en-US">
              <a:solidFill>
                <a:srgbClr val="2D2525"/>
              </a:solidFill>
            </a:endParaRPr>
          </a:p>
        </p:txBody>
      </p:sp>
    </p:spTree>
    <p:extLst>
      <p:ext uri="{BB962C8B-B14F-4D97-AF65-F5344CB8AC3E}">
        <p14:creationId xmlns:p14="http://schemas.microsoft.com/office/powerpoint/2010/main" val="24260468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2D2525"/>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2D2525"/>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6CE18D81-623D-4504-A52F-58716111D334}" type="slidenum">
              <a:rPr lang="en-US">
                <a:solidFill>
                  <a:srgbClr val="2D2525"/>
                </a:solidFill>
              </a:rPr>
              <a:pPr>
                <a:defRPr/>
              </a:pPr>
              <a:t>‹#›</a:t>
            </a:fld>
            <a:endParaRPr lang="en-US">
              <a:solidFill>
                <a:srgbClr val="2D2525"/>
              </a:solidFill>
            </a:endParaRPr>
          </a:p>
        </p:txBody>
      </p:sp>
    </p:spTree>
    <p:extLst>
      <p:ext uri="{BB962C8B-B14F-4D97-AF65-F5344CB8AC3E}">
        <p14:creationId xmlns:p14="http://schemas.microsoft.com/office/powerpoint/2010/main" val="255314814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2D2525"/>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2D2525"/>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AED14B02-D6A1-47C7-8306-C610E8C9D1A9}" type="slidenum">
              <a:rPr lang="en-US">
                <a:solidFill>
                  <a:srgbClr val="2D2525"/>
                </a:solidFill>
              </a:rPr>
              <a:pPr>
                <a:defRPr/>
              </a:pPr>
              <a:t>‹#›</a:t>
            </a:fld>
            <a:endParaRPr lang="en-US">
              <a:solidFill>
                <a:srgbClr val="2D2525"/>
              </a:solidFill>
            </a:endParaRPr>
          </a:p>
        </p:txBody>
      </p:sp>
    </p:spTree>
    <p:extLst>
      <p:ext uri="{BB962C8B-B14F-4D97-AF65-F5344CB8AC3E}">
        <p14:creationId xmlns:p14="http://schemas.microsoft.com/office/powerpoint/2010/main" val="41890822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2D2525"/>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2D2525"/>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01B2DEA6-B7EE-4499-ABE8-7B0980E72B80}" type="slidenum">
              <a:rPr lang="en-US">
                <a:solidFill>
                  <a:srgbClr val="2D2525"/>
                </a:solidFill>
              </a:rPr>
              <a:pPr>
                <a:defRPr/>
              </a:pPr>
              <a:t>‹#›</a:t>
            </a:fld>
            <a:endParaRPr lang="en-US">
              <a:solidFill>
                <a:srgbClr val="2D2525"/>
              </a:solidFill>
            </a:endParaRPr>
          </a:p>
        </p:txBody>
      </p:sp>
    </p:spTree>
    <p:extLst>
      <p:ext uri="{BB962C8B-B14F-4D97-AF65-F5344CB8AC3E}">
        <p14:creationId xmlns:p14="http://schemas.microsoft.com/office/powerpoint/2010/main" val="45697280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2D2525"/>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2D2525"/>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3BD20AC8-59C7-455F-89EC-BD5D4212398A}" type="slidenum">
              <a:rPr lang="en-US">
                <a:solidFill>
                  <a:srgbClr val="2D2525"/>
                </a:solidFill>
              </a:rPr>
              <a:pPr>
                <a:defRPr/>
              </a:pPr>
              <a:t>‹#›</a:t>
            </a:fld>
            <a:endParaRPr lang="en-US">
              <a:solidFill>
                <a:srgbClr val="2D2525"/>
              </a:solidFill>
            </a:endParaRPr>
          </a:p>
        </p:txBody>
      </p:sp>
    </p:spTree>
    <p:extLst>
      <p:ext uri="{BB962C8B-B14F-4D97-AF65-F5344CB8AC3E}">
        <p14:creationId xmlns:p14="http://schemas.microsoft.com/office/powerpoint/2010/main" val="11756356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72150" y="609600"/>
            <a:ext cx="18478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609600"/>
            <a:ext cx="53911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2D2525"/>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2D2525"/>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353DF8B7-7D08-445D-9516-A5A4D089719F}" type="slidenum">
              <a:rPr lang="en-US">
                <a:solidFill>
                  <a:srgbClr val="2D2525"/>
                </a:solidFill>
              </a:rPr>
              <a:pPr>
                <a:defRPr/>
              </a:pPr>
              <a:t>‹#›</a:t>
            </a:fld>
            <a:endParaRPr lang="en-US">
              <a:solidFill>
                <a:srgbClr val="2D2525"/>
              </a:solidFill>
            </a:endParaRPr>
          </a:p>
        </p:txBody>
      </p:sp>
    </p:spTree>
    <p:extLst>
      <p:ext uri="{BB962C8B-B14F-4D97-AF65-F5344CB8AC3E}">
        <p14:creationId xmlns:p14="http://schemas.microsoft.com/office/powerpoint/2010/main" val="3644008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3.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image" Target="../media/image2.jpeg"/><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4.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image" Target="../media/image3.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5.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pn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6.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6.jpe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7.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8.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8.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slideLayout" Target="../slideLayouts/slideLayout214.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slideLayout" Target="../slideLayouts/slideLayout213.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5" Type="http://schemas.openxmlformats.org/officeDocument/2006/relationships/image" Target="../media/image1.png"/><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 Id="rId1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2.xml"/><Relationship Id="rId3" Type="http://schemas.openxmlformats.org/officeDocument/2006/relationships/slideLayout" Target="../slideLayouts/slideLayout217.xml"/><Relationship Id="rId7" Type="http://schemas.openxmlformats.org/officeDocument/2006/relationships/slideLayout" Target="../slideLayouts/slideLayout221.xml"/><Relationship Id="rId12" Type="http://schemas.openxmlformats.org/officeDocument/2006/relationships/theme" Target="../theme/theme20.xml"/><Relationship Id="rId2" Type="http://schemas.openxmlformats.org/officeDocument/2006/relationships/slideLayout" Target="../slideLayouts/slideLayout216.xml"/><Relationship Id="rId1" Type="http://schemas.openxmlformats.org/officeDocument/2006/relationships/slideLayout" Target="../slideLayouts/slideLayout215.xml"/><Relationship Id="rId6" Type="http://schemas.openxmlformats.org/officeDocument/2006/relationships/slideLayout" Target="../slideLayouts/slideLayout220.xml"/><Relationship Id="rId11" Type="http://schemas.openxmlformats.org/officeDocument/2006/relationships/slideLayout" Target="../slideLayouts/slideLayout225.xml"/><Relationship Id="rId5" Type="http://schemas.openxmlformats.org/officeDocument/2006/relationships/slideLayout" Target="../slideLayouts/slideLayout219.xml"/><Relationship Id="rId10" Type="http://schemas.openxmlformats.org/officeDocument/2006/relationships/slideLayout" Target="../slideLayouts/slideLayout224.xml"/><Relationship Id="rId4" Type="http://schemas.openxmlformats.org/officeDocument/2006/relationships/slideLayout" Target="../slideLayouts/slideLayout218.xml"/><Relationship Id="rId9" Type="http://schemas.openxmlformats.org/officeDocument/2006/relationships/slideLayout" Target="../slideLayouts/slideLayout223.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3.xml"/><Relationship Id="rId3" Type="http://schemas.openxmlformats.org/officeDocument/2006/relationships/slideLayout" Target="../slideLayouts/slideLayout228.xml"/><Relationship Id="rId7" Type="http://schemas.openxmlformats.org/officeDocument/2006/relationships/slideLayout" Target="../slideLayouts/slideLayout232.xml"/><Relationship Id="rId12" Type="http://schemas.openxmlformats.org/officeDocument/2006/relationships/theme" Target="../theme/theme21.xml"/><Relationship Id="rId2" Type="http://schemas.openxmlformats.org/officeDocument/2006/relationships/slideLayout" Target="../slideLayouts/slideLayout227.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1" Type="http://schemas.openxmlformats.org/officeDocument/2006/relationships/slideLayout" Target="../slideLayouts/slideLayout236.xml"/><Relationship Id="rId5" Type="http://schemas.openxmlformats.org/officeDocument/2006/relationships/slideLayout" Target="../slideLayouts/slideLayout230.xml"/><Relationship Id="rId10" Type="http://schemas.openxmlformats.org/officeDocument/2006/relationships/slideLayout" Target="../slideLayouts/slideLayout235.xml"/><Relationship Id="rId4" Type="http://schemas.openxmlformats.org/officeDocument/2006/relationships/slideLayout" Target="../slideLayouts/slideLayout229.xml"/><Relationship Id="rId9" Type="http://schemas.openxmlformats.org/officeDocument/2006/relationships/slideLayout" Target="../slideLayouts/slideLayout234.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4.xml"/><Relationship Id="rId13" Type="http://schemas.openxmlformats.org/officeDocument/2006/relationships/image" Target="../media/image1.png"/><Relationship Id="rId3" Type="http://schemas.openxmlformats.org/officeDocument/2006/relationships/slideLayout" Target="../slideLayouts/slideLayout239.xml"/><Relationship Id="rId7" Type="http://schemas.openxmlformats.org/officeDocument/2006/relationships/slideLayout" Target="../slideLayouts/slideLayout243.xml"/><Relationship Id="rId12" Type="http://schemas.openxmlformats.org/officeDocument/2006/relationships/theme" Target="../theme/theme22.xml"/><Relationship Id="rId2" Type="http://schemas.openxmlformats.org/officeDocument/2006/relationships/slideLayout" Target="../slideLayouts/slideLayout238.xml"/><Relationship Id="rId1" Type="http://schemas.openxmlformats.org/officeDocument/2006/relationships/slideLayout" Target="../slideLayouts/slideLayout237.xml"/><Relationship Id="rId6" Type="http://schemas.openxmlformats.org/officeDocument/2006/relationships/slideLayout" Target="../slideLayouts/slideLayout242.xml"/><Relationship Id="rId11" Type="http://schemas.openxmlformats.org/officeDocument/2006/relationships/slideLayout" Target="../slideLayouts/slideLayout247.xml"/><Relationship Id="rId5" Type="http://schemas.openxmlformats.org/officeDocument/2006/relationships/slideLayout" Target="../slideLayouts/slideLayout241.xml"/><Relationship Id="rId10" Type="http://schemas.openxmlformats.org/officeDocument/2006/relationships/slideLayout" Target="../slideLayouts/slideLayout246.xml"/><Relationship Id="rId4" Type="http://schemas.openxmlformats.org/officeDocument/2006/relationships/slideLayout" Target="../slideLayouts/slideLayout240.xml"/><Relationship Id="rId9" Type="http://schemas.openxmlformats.org/officeDocument/2006/relationships/slideLayout" Target="../slideLayouts/slideLayout245.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5.xml"/><Relationship Id="rId13" Type="http://schemas.openxmlformats.org/officeDocument/2006/relationships/image" Target="../media/image1.png"/><Relationship Id="rId3" Type="http://schemas.openxmlformats.org/officeDocument/2006/relationships/slideLayout" Target="../slideLayouts/slideLayout250.xml"/><Relationship Id="rId7" Type="http://schemas.openxmlformats.org/officeDocument/2006/relationships/slideLayout" Target="../slideLayouts/slideLayout254.xml"/><Relationship Id="rId12" Type="http://schemas.openxmlformats.org/officeDocument/2006/relationships/theme" Target="../theme/theme23.xml"/><Relationship Id="rId2" Type="http://schemas.openxmlformats.org/officeDocument/2006/relationships/slideLayout" Target="../slideLayouts/slideLayout249.xml"/><Relationship Id="rId1" Type="http://schemas.openxmlformats.org/officeDocument/2006/relationships/slideLayout" Target="../slideLayouts/slideLayout248.xml"/><Relationship Id="rId6" Type="http://schemas.openxmlformats.org/officeDocument/2006/relationships/slideLayout" Target="../slideLayouts/slideLayout253.xml"/><Relationship Id="rId11" Type="http://schemas.openxmlformats.org/officeDocument/2006/relationships/slideLayout" Target="../slideLayouts/slideLayout258.xml"/><Relationship Id="rId5" Type="http://schemas.openxmlformats.org/officeDocument/2006/relationships/slideLayout" Target="../slideLayouts/slideLayout252.xml"/><Relationship Id="rId10" Type="http://schemas.openxmlformats.org/officeDocument/2006/relationships/slideLayout" Target="../slideLayouts/slideLayout257.xml"/><Relationship Id="rId4" Type="http://schemas.openxmlformats.org/officeDocument/2006/relationships/slideLayout" Target="../slideLayouts/slideLayout251.xml"/><Relationship Id="rId9" Type="http://schemas.openxmlformats.org/officeDocument/2006/relationships/slideLayout" Target="../slideLayouts/slideLayout256.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6.xml"/><Relationship Id="rId13" Type="http://schemas.openxmlformats.org/officeDocument/2006/relationships/image" Target="../media/image1.png"/><Relationship Id="rId3" Type="http://schemas.openxmlformats.org/officeDocument/2006/relationships/slideLayout" Target="../slideLayouts/slideLayout261.xml"/><Relationship Id="rId7" Type="http://schemas.openxmlformats.org/officeDocument/2006/relationships/slideLayout" Target="../slideLayouts/slideLayout265.xml"/><Relationship Id="rId12" Type="http://schemas.openxmlformats.org/officeDocument/2006/relationships/theme" Target="../theme/theme24.xml"/><Relationship Id="rId2" Type="http://schemas.openxmlformats.org/officeDocument/2006/relationships/slideLayout" Target="../slideLayouts/slideLayout260.xml"/><Relationship Id="rId1" Type="http://schemas.openxmlformats.org/officeDocument/2006/relationships/slideLayout" Target="../slideLayouts/slideLayout259.xml"/><Relationship Id="rId6" Type="http://schemas.openxmlformats.org/officeDocument/2006/relationships/slideLayout" Target="../slideLayouts/slideLayout264.xml"/><Relationship Id="rId11" Type="http://schemas.openxmlformats.org/officeDocument/2006/relationships/slideLayout" Target="../slideLayouts/slideLayout269.xml"/><Relationship Id="rId5" Type="http://schemas.openxmlformats.org/officeDocument/2006/relationships/slideLayout" Target="../slideLayouts/slideLayout263.xml"/><Relationship Id="rId10" Type="http://schemas.openxmlformats.org/officeDocument/2006/relationships/slideLayout" Target="../slideLayouts/slideLayout268.xml"/><Relationship Id="rId4" Type="http://schemas.openxmlformats.org/officeDocument/2006/relationships/slideLayout" Target="../slideLayouts/slideLayout262.xml"/><Relationship Id="rId9" Type="http://schemas.openxmlformats.org/officeDocument/2006/relationships/slideLayout" Target="../slideLayouts/slideLayout267.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7.xml"/><Relationship Id="rId3" Type="http://schemas.openxmlformats.org/officeDocument/2006/relationships/slideLayout" Target="../slideLayouts/slideLayout272.xml"/><Relationship Id="rId7" Type="http://schemas.openxmlformats.org/officeDocument/2006/relationships/slideLayout" Target="../slideLayouts/slideLayout276.xml"/><Relationship Id="rId12" Type="http://schemas.openxmlformats.org/officeDocument/2006/relationships/theme" Target="../theme/theme25.xml"/><Relationship Id="rId2" Type="http://schemas.openxmlformats.org/officeDocument/2006/relationships/slideLayout" Target="../slideLayouts/slideLayout271.xml"/><Relationship Id="rId1" Type="http://schemas.openxmlformats.org/officeDocument/2006/relationships/slideLayout" Target="../slideLayouts/slideLayout270.xml"/><Relationship Id="rId6" Type="http://schemas.openxmlformats.org/officeDocument/2006/relationships/slideLayout" Target="../slideLayouts/slideLayout275.xml"/><Relationship Id="rId11" Type="http://schemas.openxmlformats.org/officeDocument/2006/relationships/slideLayout" Target="../slideLayouts/slideLayout280.xml"/><Relationship Id="rId5" Type="http://schemas.openxmlformats.org/officeDocument/2006/relationships/slideLayout" Target="../slideLayouts/slideLayout274.xml"/><Relationship Id="rId10" Type="http://schemas.openxmlformats.org/officeDocument/2006/relationships/slideLayout" Target="../slideLayouts/slideLayout279.xml"/><Relationship Id="rId4" Type="http://schemas.openxmlformats.org/officeDocument/2006/relationships/slideLayout" Target="../slideLayouts/slideLayout273.xml"/><Relationship Id="rId9" Type="http://schemas.openxmlformats.org/officeDocument/2006/relationships/slideLayout" Target="../slideLayouts/slideLayout27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C7019D-6B48-4526-9969-F860163ECA68}" type="datetimeFigureOut">
              <a:rPr lang="en-US" smtClean="0"/>
              <a:t>9/28/2022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9EA2D7-6728-4E36-A6C1-A20DA09B44B1}" type="slidenum">
              <a:rPr lang="en-US" smtClean="0"/>
              <a:t>‹#›</a:t>
            </a:fld>
            <a:endParaRPr lang="en-US"/>
          </a:p>
        </p:txBody>
      </p:sp>
    </p:spTree>
    <p:extLst>
      <p:ext uri="{BB962C8B-B14F-4D97-AF65-F5344CB8AC3E}">
        <p14:creationId xmlns:p14="http://schemas.microsoft.com/office/powerpoint/2010/main" val="1361876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C7019D-6B48-4526-9969-F860163ECA68}" type="datetimeFigureOut">
              <a:rPr lang="en-US" smtClean="0">
                <a:solidFill>
                  <a:prstClr val="black">
                    <a:tint val="75000"/>
                  </a:prstClr>
                </a:solidFill>
              </a:rPr>
              <a:pPr/>
              <a:t>9/28/2022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9EA2D7-6728-4E36-A6C1-A20DA09B44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8644782"/>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4" name="Group 7"/>
          <p:cNvGrpSpPr>
            <a:grpSpLocks/>
          </p:cNvGrpSpPr>
          <p:nvPr/>
        </p:nvGrpSpPr>
        <p:grpSpPr bwMode="auto">
          <a:xfrm>
            <a:off x="7419975" y="0"/>
            <a:ext cx="1730375" cy="6858000"/>
            <a:chOff x="4667" y="0"/>
            <a:chExt cx="1090" cy="4320"/>
          </a:xfrm>
        </p:grpSpPr>
        <p:sp>
          <p:nvSpPr>
            <p:cNvPr id="1032" name="Rectangle 8"/>
            <p:cNvSpPr>
              <a:spLocks noChangeArrowheads="1"/>
            </p:cNvSpPr>
            <p:nvPr/>
          </p:nvSpPr>
          <p:spPr bwMode="auto">
            <a:xfrm>
              <a:off x="4973" y="0"/>
              <a:ext cx="783" cy="2089"/>
            </a:xfrm>
            <a:prstGeom prst="rect">
              <a:avLst/>
            </a:prstGeom>
            <a:gradFill rotWithShape="0">
              <a:gsLst>
                <a:gs pos="0">
                  <a:schemeClr val="accent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3128E2"/>
                  </a:solidFill>
                  <a:latin typeface="Times New Roman" pitchFamily="18" charset="0"/>
                </a:defRPr>
              </a:lvl1pPr>
              <a:lvl2pPr marL="742950" indent="-285750" eaLnBrk="0" hangingPunct="0">
                <a:defRPr sz="2400">
                  <a:solidFill>
                    <a:srgbClr val="3128E2"/>
                  </a:solidFill>
                  <a:latin typeface="Times New Roman" pitchFamily="18" charset="0"/>
                </a:defRPr>
              </a:lvl2pPr>
              <a:lvl3pPr marL="1143000" indent="-228600" eaLnBrk="0" hangingPunct="0">
                <a:defRPr sz="2400">
                  <a:solidFill>
                    <a:srgbClr val="3128E2"/>
                  </a:solidFill>
                  <a:latin typeface="Times New Roman" pitchFamily="18" charset="0"/>
                </a:defRPr>
              </a:lvl3pPr>
              <a:lvl4pPr marL="1600200" indent="-228600" eaLnBrk="0" hangingPunct="0">
                <a:defRPr sz="2400">
                  <a:solidFill>
                    <a:srgbClr val="3128E2"/>
                  </a:solidFill>
                  <a:latin typeface="Times New Roman" pitchFamily="18" charset="0"/>
                </a:defRPr>
              </a:lvl4pPr>
              <a:lvl5pPr marL="2057400" indent="-228600" eaLnBrk="0" hangingPunct="0">
                <a:defRPr sz="2400">
                  <a:solidFill>
                    <a:srgbClr val="3128E2"/>
                  </a:solidFill>
                  <a:latin typeface="Times New Roman" pitchFamily="18" charset="0"/>
                </a:defRPr>
              </a:lvl5pPr>
              <a:lvl6pPr marL="2514600" indent="-228600" eaLnBrk="0" fontAlgn="base" hangingPunct="0">
                <a:spcBef>
                  <a:spcPct val="0"/>
                </a:spcBef>
                <a:spcAft>
                  <a:spcPct val="0"/>
                </a:spcAft>
                <a:defRPr sz="2400">
                  <a:solidFill>
                    <a:srgbClr val="3128E2"/>
                  </a:solidFill>
                  <a:latin typeface="Times New Roman" pitchFamily="18" charset="0"/>
                </a:defRPr>
              </a:lvl6pPr>
              <a:lvl7pPr marL="2971800" indent="-228600" eaLnBrk="0" fontAlgn="base" hangingPunct="0">
                <a:spcBef>
                  <a:spcPct val="0"/>
                </a:spcBef>
                <a:spcAft>
                  <a:spcPct val="0"/>
                </a:spcAft>
                <a:defRPr sz="2400">
                  <a:solidFill>
                    <a:srgbClr val="3128E2"/>
                  </a:solidFill>
                  <a:latin typeface="Times New Roman" pitchFamily="18" charset="0"/>
                </a:defRPr>
              </a:lvl7pPr>
              <a:lvl8pPr marL="3429000" indent="-228600" eaLnBrk="0" fontAlgn="base" hangingPunct="0">
                <a:spcBef>
                  <a:spcPct val="0"/>
                </a:spcBef>
                <a:spcAft>
                  <a:spcPct val="0"/>
                </a:spcAft>
                <a:defRPr sz="2400">
                  <a:solidFill>
                    <a:srgbClr val="3128E2"/>
                  </a:solidFill>
                  <a:latin typeface="Times New Roman" pitchFamily="18" charset="0"/>
                </a:defRPr>
              </a:lvl8pPr>
              <a:lvl9pPr marL="3886200" indent="-228600" eaLnBrk="0" fontAlgn="base" hangingPunct="0">
                <a:spcBef>
                  <a:spcPct val="0"/>
                </a:spcBef>
                <a:spcAft>
                  <a:spcPct val="0"/>
                </a:spcAft>
                <a:defRPr sz="2400">
                  <a:solidFill>
                    <a:srgbClr val="3128E2"/>
                  </a:solidFill>
                  <a:latin typeface="Times New Roman" pitchFamily="18" charset="0"/>
                </a:defRPr>
              </a:lvl9pPr>
            </a:lstStyle>
            <a:p>
              <a:pPr eaLnBrk="1" fontAlgn="base" hangingPunct="1">
                <a:spcBef>
                  <a:spcPct val="0"/>
                </a:spcBef>
                <a:spcAft>
                  <a:spcPct val="0"/>
                </a:spcAft>
                <a:defRPr/>
              </a:pPr>
              <a:endParaRPr lang="en-US" altLang="en-US"/>
            </a:p>
          </p:txBody>
        </p:sp>
        <p:pic>
          <p:nvPicPr>
            <p:cNvPr id="8201" name="Picture 9" descr="C:\abitbetter\MS-039\graphics\hokusai2.GIF"/>
            <p:cNvPicPr>
              <a:picLocks noChangeAspect="1" noChangeArrowheads="1"/>
            </p:cNvPicPr>
            <p:nvPr/>
          </p:nvPicPr>
          <p:blipFill>
            <a:blip r:embed="rId13">
              <a:extLst>
                <a:ext uri="{28A0092B-C50C-407E-A947-70E740481C1C}">
                  <a14:useLocalDpi xmlns:a14="http://schemas.microsoft.com/office/drawing/2010/main" val="0"/>
                </a:ext>
              </a:extLst>
            </a:blip>
            <a:srcRect r="13902" b="31862"/>
            <a:stretch>
              <a:fillRect/>
            </a:stretch>
          </p:blipFill>
          <p:spPr bwMode="auto">
            <a:xfrm>
              <a:off x="4667" y="293"/>
              <a:ext cx="1090" cy="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5" name="Rectangle 10"/>
          <p:cNvSpPr>
            <a:spLocks noGrp="1" noChangeArrowheads="1"/>
          </p:cNvSpPr>
          <p:nvPr>
            <p:ph type="title"/>
          </p:nvPr>
        </p:nvSpPr>
        <p:spPr bwMode="auto">
          <a:xfrm>
            <a:off x="228600" y="609600"/>
            <a:ext cx="7391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6" name="Rectangle 11"/>
          <p:cNvSpPr>
            <a:spLocks noGrp="1" noChangeArrowheads="1"/>
          </p:cNvSpPr>
          <p:nvPr>
            <p:ph type="body" idx="1"/>
          </p:nvPr>
        </p:nvSpPr>
        <p:spPr bwMode="auto">
          <a:xfrm>
            <a:off x="228600" y="1981200"/>
            <a:ext cx="7391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6" name="Rectangle 12"/>
          <p:cNvSpPr>
            <a:spLocks noGrp="1" noChangeArrowheads="1"/>
          </p:cNvSpPr>
          <p:nvPr>
            <p:ph type="dt" sz="half" idx="2"/>
          </p:nvPr>
        </p:nvSpPr>
        <p:spPr bwMode="auto">
          <a:xfrm>
            <a:off x="228600" y="62484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2D2525"/>
                </a:solidFill>
              </a:defRPr>
            </a:lvl1pPr>
          </a:lstStyle>
          <a:p>
            <a:pPr fontAlgn="base">
              <a:spcBef>
                <a:spcPct val="0"/>
              </a:spcBef>
              <a:spcAft>
                <a:spcPct val="0"/>
              </a:spcAft>
              <a:defRPr/>
            </a:pPr>
            <a:endParaRPr lang="en-US"/>
          </a:p>
        </p:txBody>
      </p:sp>
      <p:sp>
        <p:nvSpPr>
          <p:cNvPr id="1037" name="Rectangle 13"/>
          <p:cNvSpPr>
            <a:spLocks noGrp="1" noChangeArrowheads="1"/>
          </p:cNvSpPr>
          <p:nvPr>
            <p:ph type="ftr" sz="quarter" idx="3"/>
          </p:nvPr>
        </p:nvSpPr>
        <p:spPr bwMode="auto">
          <a:xfrm>
            <a:off x="2514600" y="6248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2D2525"/>
                </a:solidFill>
              </a:defRPr>
            </a:lvl1pPr>
          </a:lstStyle>
          <a:p>
            <a:pPr fontAlgn="base">
              <a:spcBef>
                <a:spcPct val="0"/>
              </a:spcBef>
              <a:spcAft>
                <a:spcPct val="0"/>
              </a:spcAft>
              <a:defRPr/>
            </a:pPr>
            <a:endParaRPr lang="en-US"/>
          </a:p>
        </p:txBody>
      </p:sp>
      <p:sp>
        <p:nvSpPr>
          <p:cNvPr id="1038" name="Rectangle 14"/>
          <p:cNvSpPr>
            <a:spLocks noGrp="1" noChangeArrowheads="1"/>
          </p:cNvSpPr>
          <p:nvPr>
            <p:ph type="sldNum" sz="quarter" idx="4"/>
          </p:nvPr>
        </p:nvSpPr>
        <p:spPr bwMode="auto">
          <a:xfrm>
            <a:off x="6096000" y="62484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2D2525"/>
                </a:solidFill>
              </a:defRPr>
            </a:lvl1pPr>
          </a:lstStyle>
          <a:p>
            <a:pPr fontAlgn="base">
              <a:spcBef>
                <a:spcPct val="0"/>
              </a:spcBef>
              <a:spcAft>
                <a:spcPct val="0"/>
              </a:spcAft>
              <a:defRPr/>
            </a:pPr>
            <a:fld id="{D78C390F-3561-4D6C-A14F-D594B03D97C6}"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532797489"/>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
        <a:defRPr sz="3200" i="1">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2800" i="1">
          <a:solidFill>
            <a:schemeClr val="tx1"/>
          </a:solidFill>
          <a:latin typeface="+mn-lt"/>
        </a:defRPr>
      </a:lvl2pPr>
      <a:lvl3pPr marL="1143000" indent="-228600" algn="l" rtl="0" eaLnBrk="0" fontAlgn="base" hangingPunct="0">
        <a:spcBef>
          <a:spcPct val="20000"/>
        </a:spcBef>
        <a:spcAft>
          <a:spcPct val="0"/>
        </a:spcAft>
        <a:buClr>
          <a:schemeClr val="bg2"/>
        </a:buClr>
        <a:buFont typeface="Wingdings" pitchFamily="2" charset="2"/>
        <a:buChar char="©"/>
        <a:defRPr sz="2400" i="1">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i="1">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sz="2000" i="1">
          <a:solidFill>
            <a:schemeClr val="tx1"/>
          </a:solidFill>
          <a:latin typeface="+mn-lt"/>
        </a:defRPr>
      </a:lvl5pPr>
      <a:lvl6pPr marL="2514600" indent="-228600" algn="l" rtl="0" fontAlgn="base">
        <a:spcBef>
          <a:spcPct val="20000"/>
        </a:spcBef>
        <a:spcAft>
          <a:spcPct val="0"/>
        </a:spcAft>
        <a:buFont typeface="Wingdings" pitchFamily="2" charset="2"/>
        <a:buChar char="©"/>
        <a:defRPr sz="2000" i="1">
          <a:solidFill>
            <a:schemeClr val="tx1"/>
          </a:solidFill>
          <a:latin typeface="+mn-lt"/>
        </a:defRPr>
      </a:lvl6pPr>
      <a:lvl7pPr marL="2971800" indent="-228600" algn="l" rtl="0" fontAlgn="base">
        <a:spcBef>
          <a:spcPct val="20000"/>
        </a:spcBef>
        <a:spcAft>
          <a:spcPct val="0"/>
        </a:spcAft>
        <a:buFont typeface="Wingdings" pitchFamily="2" charset="2"/>
        <a:buChar char="©"/>
        <a:defRPr sz="2000" i="1">
          <a:solidFill>
            <a:schemeClr val="tx1"/>
          </a:solidFill>
          <a:latin typeface="+mn-lt"/>
        </a:defRPr>
      </a:lvl7pPr>
      <a:lvl8pPr marL="3429000" indent="-228600" algn="l" rtl="0" fontAlgn="base">
        <a:spcBef>
          <a:spcPct val="20000"/>
        </a:spcBef>
        <a:spcAft>
          <a:spcPct val="0"/>
        </a:spcAft>
        <a:buFont typeface="Wingdings" pitchFamily="2" charset="2"/>
        <a:buChar char="©"/>
        <a:defRPr sz="2000" i="1">
          <a:solidFill>
            <a:schemeClr val="tx1"/>
          </a:solidFill>
          <a:latin typeface="+mn-lt"/>
        </a:defRPr>
      </a:lvl8pPr>
      <a:lvl9pPr marL="3886200" indent="-228600" algn="l" rtl="0" fontAlgn="base">
        <a:spcBef>
          <a:spcPct val="20000"/>
        </a:spcBef>
        <a:spcAft>
          <a:spcPct val="0"/>
        </a:spcAft>
        <a:buFont typeface="Wingdings" pitchFamily="2" charset="2"/>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5" y="675727"/>
            <a:ext cx="7125113" cy="92447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37344" y="5951813"/>
            <a:ext cx="2133600" cy="365125"/>
          </a:xfrm>
          <a:prstGeom prst="rect">
            <a:avLst/>
          </a:prstGeom>
        </p:spPr>
        <p:txBody>
          <a:bodyPr vert="horz" lIns="91440" tIns="45720" rIns="91440" bIns="45720" rtlCol="0" anchor="b"/>
          <a:lstStyle>
            <a:lvl1pPr algn="r">
              <a:defRPr sz="675">
                <a:solidFill>
                  <a:schemeClr val="tx2"/>
                </a:solidFill>
              </a:defRPr>
            </a:lvl1pPr>
          </a:lstStyle>
          <a:p>
            <a:fld id="{A68A67CB-E290-45D0-8A9E-74E84B944EBC}" type="datetimeFigureOut">
              <a:rPr lang="en-US" smtClean="0">
                <a:solidFill>
                  <a:srgbClr val="FF9000"/>
                </a:solidFill>
              </a:rPr>
              <a:pPr/>
              <a:t>9/28/2022</a:t>
            </a:fld>
            <a:endParaRPr lang="en-US">
              <a:solidFill>
                <a:srgbClr val="FF9000"/>
              </a:solidFill>
            </a:endParaRPr>
          </a:p>
        </p:txBody>
      </p:sp>
      <p:sp>
        <p:nvSpPr>
          <p:cNvPr id="5" name="Footer Placeholder 4"/>
          <p:cNvSpPr>
            <a:spLocks noGrp="1"/>
          </p:cNvSpPr>
          <p:nvPr>
            <p:ph type="ftr" sz="quarter" idx="3"/>
          </p:nvPr>
        </p:nvSpPr>
        <p:spPr>
          <a:xfrm>
            <a:off x="1180946" y="5951813"/>
            <a:ext cx="5256399" cy="365125"/>
          </a:xfrm>
          <a:prstGeom prst="rect">
            <a:avLst/>
          </a:prstGeom>
        </p:spPr>
        <p:txBody>
          <a:bodyPr vert="horz" lIns="91440" tIns="45720" rIns="91440" bIns="45720" rtlCol="0" anchor="b"/>
          <a:lstStyle>
            <a:lvl1pPr algn="l">
              <a:defRPr sz="675">
                <a:solidFill>
                  <a:schemeClr val="tx2"/>
                </a:solidFill>
              </a:defRPr>
            </a:lvl1pPr>
          </a:lstStyle>
          <a:p>
            <a:endParaRPr lang="en-US">
              <a:solidFill>
                <a:srgbClr val="FF9000"/>
              </a:solidFill>
            </a:endParaRPr>
          </a:p>
        </p:txBody>
      </p:sp>
      <p:sp>
        <p:nvSpPr>
          <p:cNvPr id="6" name="Slide Number Placeholder 5"/>
          <p:cNvSpPr>
            <a:spLocks noGrp="1"/>
          </p:cNvSpPr>
          <p:nvPr>
            <p:ph type="sldNum" sz="quarter" idx="4"/>
          </p:nvPr>
        </p:nvSpPr>
        <p:spPr>
          <a:xfrm>
            <a:off x="572661" y="5951813"/>
            <a:ext cx="608287" cy="365125"/>
          </a:xfrm>
          <a:prstGeom prst="rect">
            <a:avLst/>
          </a:prstGeom>
        </p:spPr>
        <p:txBody>
          <a:bodyPr vert="horz" lIns="91440" tIns="45720" rIns="91440" bIns="45720" rtlCol="0" anchor="b"/>
          <a:lstStyle>
            <a:lvl1pPr algn="l">
              <a:defRPr sz="1350">
                <a:solidFill>
                  <a:schemeClr val="tx2"/>
                </a:solidFill>
              </a:defRPr>
            </a:lvl1pPr>
          </a:lstStyle>
          <a:p>
            <a:fld id="{1771623C-7D28-4A44-9DE1-7483AB10DDD9}" type="slidenum">
              <a:rPr lang="en-US" smtClean="0">
                <a:solidFill>
                  <a:srgbClr val="FF9000"/>
                </a:solidFill>
              </a:rPr>
              <a:pPr/>
              <a:t>‹#›</a:t>
            </a:fld>
            <a:endParaRPr lang="en-US">
              <a:solidFill>
                <a:srgbClr val="FF9000"/>
              </a:solidFill>
            </a:endParaRPr>
          </a:p>
        </p:txBody>
      </p:sp>
      <p:grpSp>
        <p:nvGrpSpPr>
          <p:cNvPr id="61" name="Group 60"/>
          <p:cNvGrpSpPr/>
          <p:nvPr/>
        </p:nvGrpSpPr>
        <p:grpSpPr>
          <a:xfrm>
            <a:off x="-33595" y="4"/>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sz="1350">
                  <a:solidFill>
                    <a:prstClr val="white"/>
                  </a:solidFill>
                </a:endParaRPr>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sz="1350">
                  <a:solidFill>
                    <a:prstClr val="white"/>
                  </a:solidFill>
                </a:endParaRPr>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sz="1350">
                  <a:solidFill>
                    <a:prstClr val="white"/>
                  </a:solidFill>
                </a:endParaRPr>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sz="1350">
                  <a:solidFill>
                    <a:prstClr val="white"/>
                  </a:solidFill>
                </a:endParaRPr>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sz="1350">
                  <a:solidFill>
                    <a:prstClr val="white"/>
                  </a:solidFill>
                </a:endParaRPr>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sz="1350">
                  <a:solidFill>
                    <a:prstClr val="white"/>
                  </a:solidFill>
                </a:endParaRPr>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sz="1350">
                  <a:solidFill>
                    <a:prstClr val="white"/>
                  </a:solidFill>
                </a:endParaRPr>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sz="1350">
                  <a:solidFill>
                    <a:prstClr val="white"/>
                  </a:solidFill>
                </a:endParaRPr>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sz="1350">
                  <a:solidFill>
                    <a:prstClr val="white"/>
                  </a:solidFill>
                </a:endParaRPr>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sz="1350">
                  <a:solidFill>
                    <a:prstClr val="white"/>
                  </a:solidFill>
                </a:endParaRPr>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sz="1350">
                  <a:solidFill>
                    <a:prstClr val="white"/>
                  </a:solidFill>
                </a:endParaRPr>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sz="1350">
                  <a:solidFill>
                    <a:prstClr val="white"/>
                  </a:solidFill>
                </a:endParaRPr>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prstClr val="white"/>
                  </a:solidFill>
                </a:endParaRPr>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prstClr val="white"/>
                  </a:solidFill>
                </a:endParaRPr>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prstClr val="white"/>
                  </a:solidFill>
                </a:endParaRPr>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prstClr val="white"/>
                  </a:solidFill>
                </a:endParaRPr>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sz="1350">
                  <a:solidFill>
                    <a:prstClr val="white"/>
                  </a:solidFill>
                </a:endParaRPr>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sz="1350">
                  <a:solidFill>
                    <a:prstClr val="white"/>
                  </a:solidFill>
                </a:endParaRPr>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sz="1350">
                  <a:solidFill>
                    <a:prstClr val="white"/>
                  </a:solidFill>
                </a:endParaRPr>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sz="1350">
                  <a:solidFill>
                    <a:prstClr val="white"/>
                  </a:solidFill>
                </a:endParaRPr>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sz="1350">
                  <a:solidFill>
                    <a:prstClr val="white"/>
                  </a:solidFill>
                </a:endParaRPr>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prstClr val="white"/>
                  </a:solidFill>
                </a:endParaRPr>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prstClr val="white"/>
                  </a:solidFill>
                </a:endParaRPr>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prstClr val="white"/>
                  </a:solidFill>
                </a:endParaRPr>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prstClr val="white"/>
                  </a:solidFill>
                </a:endParaRPr>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prstClr val="white"/>
                  </a:solidFill>
                </a:endParaRPr>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prstClr val="white"/>
                  </a:solidFill>
                </a:endParaRPr>
              </a:p>
            </p:txBody>
          </p:sp>
        </p:grpSp>
      </p:grpSp>
    </p:spTree>
    <p:extLst>
      <p:ext uri="{BB962C8B-B14F-4D97-AF65-F5344CB8AC3E}">
        <p14:creationId xmlns:p14="http://schemas.microsoft.com/office/powerpoint/2010/main" val="3417340204"/>
      </p:ext>
    </p:extLst>
  </p:cSld>
  <p:clrMap bg1="dk1" tx1="lt1" bg2="dk2" tx2="lt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 id="2147484165" r:id="rId12"/>
    <p:sldLayoutId id="2147484166" r:id="rId13"/>
  </p:sldLayoutIdLst>
  <p:txStyles>
    <p:titleStyle>
      <a:lvl1pPr algn="l" defTabSz="342900" rtl="0" eaLnBrk="1" latinLnBrk="0" hangingPunct="1">
        <a:spcBef>
          <a:spcPct val="0"/>
        </a:spcBef>
        <a:buNone/>
        <a:defRPr sz="24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ct val="20000"/>
        </a:spcBef>
        <a:spcAft>
          <a:spcPts val="450"/>
        </a:spcAft>
        <a:buClr>
          <a:schemeClr val="tx2"/>
        </a:buClr>
        <a:buFont typeface="Wingdings 2" charset="2"/>
        <a:buChar char=""/>
        <a:defRPr sz="1350" kern="1200">
          <a:solidFill>
            <a:schemeClr val="tx1"/>
          </a:solidFill>
          <a:latin typeface="+mn-lt"/>
          <a:ea typeface="+mn-ea"/>
          <a:cs typeface="+mn-cs"/>
        </a:defRPr>
      </a:lvl1pPr>
      <a:lvl2pPr marL="557213" indent="-214313" algn="l" defTabSz="342900" rtl="0" eaLnBrk="1" latinLnBrk="0" hangingPunct="1">
        <a:spcBef>
          <a:spcPct val="20000"/>
        </a:spcBef>
        <a:spcAft>
          <a:spcPts val="450"/>
        </a:spcAft>
        <a:buClr>
          <a:schemeClr val="tx2"/>
        </a:buClr>
        <a:buFont typeface="Wingdings 2" charset="2"/>
        <a:buChar char=""/>
        <a:defRPr sz="1200" kern="1200">
          <a:solidFill>
            <a:schemeClr val="tx1"/>
          </a:solidFill>
          <a:latin typeface="+mn-lt"/>
          <a:ea typeface="+mn-ea"/>
          <a:cs typeface="+mn-cs"/>
        </a:defRPr>
      </a:lvl2pPr>
      <a:lvl3pPr marL="857250" indent="-171450" algn="l" defTabSz="342900" rtl="0" eaLnBrk="1" latinLnBrk="0" hangingPunct="1">
        <a:spcBef>
          <a:spcPct val="20000"/>
        </a:spcBef>
        <a:spcAft>
          <a:spcPts val="450"/>
        </a:spcAft>
        <a:buClr>
          <a:schemeClr val="tx2"/>
        </a:buClr>
        <a:buFont typeface="Wingdings 2" charset="2"/>
        <a:buChar char=""/>
        <a:defRPr sz="1050" kern="1200">
          <a:solidFill>
            <a:schemeClr val="tx1"/>
          </a:solidFill>
          <a:latin typeface="+mn-lt"/>
          <a:ea typeface="+mn-ea"/>
          <a:cs typeface="+mn-cs"/>
        </a:defRPr>
      </a:lvl3pPr>
      <a:lvl4pPr marL="1200150" indent="-171450" algn="l" defTabSz="342900" rtl="0" eaLnBrk="1" latinLnBrk="0" hangingPunct="1">
        <a:spcBef>
          <a:spcPct val="20000"/>
        </a:spcBef>
        <a:spcAft>
          <a:spcPts val="450"/>
        </a:spcAft>
        <a:buClr>
          <a:schemeClr val="tx2"/>
        </a:buClr>
        <a:buFont typeface="Wingdings 2" charset="2"/>
        <a:buChar char=""/>
        <a:defRPr sz="900" kern="1200">
          <a:solidFill>
            <a:schemeClr val="tx1"/>
          </a:solidFill>
          <a:latin typeface="+mn-lt"/>
          <a:ea typeface="+mn-ea"/>
          <a:cs typeface="+mn-cs"/>
        </a:defRPr>
      </a:lvl4pPr>
      <a:lvl5pPr marL="1543050" indent="-171450" algn="l" defTabSz="342900" rtl="0" eaLnBrk="1" latinLnBrk="0" hangingPunct="1">
        <a:spcBef>
          <a:spcPct val="20000"/>
        </a:spcBef>
        <a:spcAft>
          <a:spcPts val="450"/>
        </a:spcAft>
        <a:buClr>
          <a:schemeClr val="tx2"/>
        </a:buClr>
        <a:buFont typeface="Wingdings 2" charset="2"/>
        <a:buChar char=""/>
        <a:defRPr sz="9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276225" y="1295403"/>
            <a:ext cx="8591550" cy="49339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788" b="1">
                <a:solidFill>
                  <a:schemeClr val="tx2"/>
                </a:solidFill>
              </a:defRPr>
            </a:lvl1pPr>
          </a:lstStyle>
          <a:p>
            <a:fld id="{19E94771-7677-408E-B08F-CBA79F951EDF}" type="datetimeFigureOut">
              <a:rPr lang="en-US" smtClean="0">
                <a:solidFill>
                  <a:srgbClr val="48231E"/>
                </a:solidFill>
              </a:rPr>
              <a:pPr/>
              <a:t>9/28/2022</a:t>
            </a:fld>
            <a:endParaRPr lang="en-US">
              <a:solidFill>
                <a:srgbClr val="48231E"/>
              </a:solidFill>
            </a:endParaRPr>
          </a:p>
        </p:txBody>
      </p:sp>
      <p:sp>
        <p:nvSpPr>
          <p:cNvPr id="5" name="Footer Placeholder 4"/>
          <p:cNvSpPr>
            <a:spLocks noGrp="1"/>
          </p:cNvSpPr>
          <p:nvPr>
            <p:ph type="ftr" sz="quarter" idx="3"/>
          </p:nvPr>
        </p:nvSpPr>
        <p:spPr>
          <a:xfrm>
            <a:off x="3743335" y="6429375"/>
            <a:ext cx="4086225" cy="292100"/>
          </a:xfrm>
          <a:prstGeom prst="rect">
            <a:avLst/>
          </a:prstGeom>
        </p:spPr>
        <p:txBody>
          <a:bodyPr vert="horz" lIns="91440" tIns="45720" rIns="91440" bIns="45720" rtlCol="0" anchor="ctr">
            <a:normAutofit/>
          </a:bodyPr>
          <a:lstStyle>
            <a:lvl1pPr algn="l">
              <a:defRPr sz="788" b="1">
                <a:solidFill>
                  <a:schemeClr val="tx2"/>
                </a:solidFill>
              </a:defRPr>
            </a:lvl1pPr>
          </a:lstStyle>
          <a:p>
            <a:endParaRPr lang="en-US">
              <a:solidFill>
                <a:srgbClr val="48231E"/>
              </a:solidFill>
            </a:endParaRPr>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200" b="1">
                <a:solidFill>
                  <a:schemeClr val="tx2"/>
                </a:solidFill>
              </a:defRPr>
            </a:lvl1pPr>
          </a:lstStyle>
          <a:p>
            <a:fld id="{0C172E15-E69A-4301-94D7-CA99638DE418}" type="slidenum">
              <a:rPr lang="en-US" smtClean="0">
                <a:solidFill>
                  <a:srgbClr val="48231E"/>
                </a:solidFill>
              </a:rPr>
              <a:pPr/>
              <a:t>‹#›</a:t>
            </a:fld>
            <a:endParaRPr lang="en-US">
              <a:solidFill>
                <a:srgbClr val="48231E"/>
              </a:solidFill>
            </a:endParaRPr>
          </a:p>
        </p:txBody>
      </p:sp>
    </p:spTree>
    <p:extLst>
      <p:ext uri="{BB962C8B-B14F-4D97-AF65-F5344CB8AC3E}">
        <p14:creationId xmlns:p14="http://schemas.microsoft.com/office/powerpoint/2010/main" val="1548947348"/>
      </p:ext>
    </p:extLst>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Lst>
  <p:txStyles>
    <p:titleStyle>
      <a:lvl1pPr algn="l" defTabSz="685800" rtl="0" eaLnBrk="1" latinLnBrk="0" hangingPunct="1">
        <a:spcBef>
          <a:spcPts val="300"/>
        </a:spcBef>
        <a:buNone/>
        <a:defRPr sz="2700" b="0" kern="1200" cap="none" spc="0" baseline="0">
          <a:solidFill>
            <a:schemeClr val="tx2"/>
          </a:solidFill>
          <a:latin typeface="+mj-lt"/>
          <a:ea typeface="+mj-ea"/>
          <a:cs typeface="Tunga" pitchFamily="2"/>
        </a:defRPr>
      </a:lvl1pPr>
    </p:titleStyle>
    <p:bodyStyle>
      <a:lvl1pPr marL="128588" indent="-130302" algn="l" defTabSz="685800" rtl="0" eaLnBrk="1" latinLnBrk="0" hangingPunct="1">
        <a:spcBef>
          <a:spcPts val="450"/>
        </a:spcBef>
        <a:spcAft>
          <a:spcPts val="0"/>
        </a:spcAft>
        <a:buClr>
          <a:schemeClr val="accent1"/>
        </a:buClr>
        <a:buFont typeface="Arial" pitchFamily="34" charset="0"/>
        <a:buChar char="•"/>
        <a:defRPr sz="1650" b="0" i="0" kern="1200" cap="none" spc="23" baseline="0">
          <a:solidFill>
            <a:schemeClr val="tx2"/>
          </a:solidFill>
          <a:latin typeface="+mn-lt"/>
          <a:ea typeface="+mn-ea"/>
          <a:cs typeface="Tahoma" pitchFamily="34" charset="0"/>
        </a:defRPr>
      </a:lvl1pPr>
      <a:lvl2pPr marL="258366" indent="-130302" algn="l" defTabSz="685800" rtl="0" eaLnBrk="1" latinLnBrk="0" hangingPunct="1">
        <a:spcBef>
          <a:spcPts val="450"/>
        </a:spcBef>
        <a:buClr>
          <a:schemeClr val="accent1"/>
        </a:buClr>
        <a:buFont typeface="Arial" pitchFamily="34" charset="0"/>
        <a:buChar char="•"/>
        <a:defRPr sz="1500" kern="1200">
          <a:solidFill>
            <a:schemeClr val="tx2"/>
          </a:solidFill>
          <a:latin typeface="+mn-lt"/>
          <a:ea typeface="+mn-ea"/>
          <a:cs typeface="Tahoma" pitchFamily="34" charset="0"/>
        </a:defRPr>
      </a:lvl2pPr>
      <a:lvl3pPr marL="386954" indent="-130302" algn="l" defTabSz="685800" rtl="0" eaLnBrk="1" latinLnBrk="0" hangingPunct="1">
        <a:spcBef>
          <a:spcPts val="450"/>
        </a:spcBef>
        <a:buClr>
          <a:schemeClr val="accent1"/>
        </a:buClr>
        <a:buFont typeface="Arial" pitchFamily="34" charset="0"/>
        <a:buChar char="•"/>
        <a:defRPr sz="1350" kern="1200">
          <a:solidFill>
            <a:schemeClr val="tx2"/>
          </a:solidFill>
          <a:latin typeface="+mn-lt"/>
          <a:ea typeface="+mn-ea"/>
          <a:cs typeface="Tahoma" pitchFamily="34" charset="0"/>
        </a:defRPr>
      </a:lvl3pPr>
      <a:lvl4pPr marL="516731" indent="-130302" algn="l" defTabSz="685800" rtl="0" eaLnBrk="1" latinLnBrk="0" hangingPunct="1">
        <a:spcBef>
          <a:spcPts val="450"/>
        </a:spcBef>
        <a:buClr>
          <a:schemeClr val="accent1"/>
        </a:buClr>
        <a:buFont typeface="Arial" pitchFamily="34" charset="0"/>
        <a:buChar char="•"/>
        <a:defRPr sz="1200" kern="1200">
          <a:solidFill>
            <a:schemeClr val="tx2"/>
          </a:solidFill>
          <a:latin typeface="+mn-lt"/>
          <a:ea typeface="+mn-ea"/>
          <a:cs typeface="Tahoma" pitchFamily="34" charset="0"/>
        </a:defRPr>
      </a:lvl4pPr>
      <a:lvl5pPr marL="645319" indent="-130302" algn="l" defTabSz="685800" rtl="0" eaLnBrk="1" latinLnBrk="0" hangingPunct="1">
        <a:spcBef>
          <a:spcPts val="450"/>
        </a:spcBef>
        <a:buClr>
          <a:schemeClr val="accent1"/>
        </a:buClr>
        <a:buFont typeface="Arial" pitchFamily="34" charset="0"/>
        <a:buChar char="•"/>
        <a:defRPr sz="1200" kern="1200" baseline="0">
          <a:solidFill>
            <a:schemeClr val="tx2"/>
          </a:solidFill>
          <a:latin typeface="+mn-lt"/>
          <a:ea typeface="+mn-ea"/>
          <a:cs typeface="Tahoma" pitchFamily="34" charset="0"/>
        </a:defRPr>
      </a:lvl5pPr>
      <a:lvl6pPr marL="788670" indent="-130302" algn="l" defTabSz="685800" rtl="0" eaLnBrk="1" latinLnBrk="0" hangingPunct="1">
        <a:spcBef>
          <a:spcPct val="20000"/>
        </a:spcBef>
        <a:buClr>
          <a:schemeClr val="accent1"/>
        </a:buClr>
        <a:buFont typeface="Arial" pitchFamily="34" charset="0"/>
        <a:buChar char="•"/>
        <a:defRPr sz="1050" kern="1200">
          <a:solidFill>
            <a:schemeClr val="tx2"/>
          </a:solidFill>
          <a:latin typeface="+mn-lt"/>
          <a:ea typeface="+mn-ea"/>
          <a:cs typeface="+mn-cs"/>
        </a:defRPr>
      </a:lvl6pPr>
      <a:lvl7pPr marL="925830" indent="-130302" algn="l" defTabSz="685800" rtl="0" eaLnBrk="1" latinLnBrk="0" hangingPunct="1">
        <a:spcBef>
          <a:spcPct val="20000"/>
        </a:spcBef>
        <a:buClr>
          <a:schemeClr val="accent1"/>
        </a:buClr>
        <a:buFont typeface="Arial" pitchFamily="34" charset="0"/>
        <a:buChar char="•"/>
        <a:defRPr sz="1050" kern="1200">
          <a:solidFill>
            <a:schemeClr val="tx2"/>
          </a:solidFill>
          <a:latin typeface="+mn-lt"/>
          <a:ea typeface="+mn-ea"/>
          <a:cs typeface="+mn-cs"/>
        </a:defRPr>
      </a:lvl7pPr>
      <a:lvl8pPr marL="1062990" indent="-130302" algn="l" defTabSz="685800" rtl="0" eaLnBrk="1" latinLnBrk="0" hangingPunct="1">
        <a:spcBef>
          <a:spcPct val="20000"/>
        </a:spcBef>
        <a:buClr>
          <a:schemeClr val="accent1"/>
        </a:buClr>
        <a:buFont typeface="Arial" pitchFamily="34" charset="0"/>
        <a:buChar char="•"/>
        <a:defRPr sz="1050" kern="1200">
          <a:solidFill>
            <a:schemeClr val="tx2"/>
          </a:solidFill>
          <a:latin typeface="+mn-lt"/>
          <a:ea typeface="+mn-ea"/>
          <a:cs typeface="+mn-cs"/>
        </a:defRPr>
      </a:lvl8pPr>
      <a:lvl9pPr marL="1200150" indent="-130302" algn="l" defTabSz="685800" rtl="0" eaLnBrk="1" latinLnBrk="0" hangingPunct="1">
        <a:spcBef>
          <a:spcPct val="20000"/>
        </a:spcBef>
        <a:buClr>
          <a:schemeClr val="accent1"/>
        </a:buClr>
        <a:buFont typeface="Arial" pitchFamily="34" charset="0"/>
        <a:buChar char="•"/>
        <a:defRPr sz="105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sz="1800">
              <a:solidFill>
                <a:srgbClr val="5B5249"/>
              </a:solidFill>
            </a:endParaRPr>
          </a:p>
        </p:txBody>
      </p:sp>
      <p:sp>
        <p:nvSpPr>
          <p:cNvPr id="1027" name="Rectangle 3"/>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sz="1800">
              <a:solidFill>
                <a:srgbClr val="5B5249"/>
              </a:solidFill>
            </a:endParaRPr>
          </a:p>
        </p:txBody>
      </p:sp>
      <p:sp>
        <p:nvSpPr>
          <p:cNvPr id="1028" name="Rectangle 4" descr="Stationery"/>
          <p:cNvSpPr>
            <a:spLocks noChangeArrowheads="1"/>
          </p:cNvSpPr>
          <p:nvPr/>
        </p:nvSpPr>
        <p:spPr bwMode="auto">
          <a:xfrm>
            <a:off x="457200" y="0"/>
            <a:ext cx="1219200" cy="762000"/>
          </a:xfrm>
          <a:prstGeom prst="rect">
            <a:avLst/>
          </a:prstGeom>
          <a:blipFill dpi="0" rotWithShape="0">
            <a:blip r:embed="rId1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sz="1800">
              <a:solidFill>
                <a:srgbClr val="5B5249"/>
              </a:solidFill>
            </a:endParaRPr>
          </a:p>
        </p:txBody>
      </p:sp>
      <p:sp>
        <p:nvSpPr>
          <p:cNvPr id="1029" name="Rectangle 5" descr="Stationery"/>
          <p:cNvSpPr>
            <a:spLocks noChangeArrowheads="1"/>
          </p:cNvSpPr>
          <p:nvPr/>
        </p:nvSpPr>
        <p:spPr bwMode="auto">
          <a:xfrm>
            <a:off x="0" y="0"/>
            <a:ext cx="457200" cy="6858000"/>
          </a:xfrm>
          <a:prstGeom prst="rect">
            <a:avLst/>
          </a:prstGeom>
          <a:blipFill dpi="0" rotWithShape="0">
            <a:blip r:embed="rId1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sz="1800">
              <a:solidFill>
                <a:srgbClr val="5B5249"/>
              </a:solidFill>
            </a:endParaRPr>
          </a:p>
        </p:txBody>
      </p:sp>
      <p:sp>
        <p:nvSpPr>
          <p:cNvPr id="1030" name="Rectangle 6"/>
          <p:cNvSpPr>
            <a:spLocks noGrp="1" noChangeArrowheads="1"/>
          </p:cNvSpPr>
          <p:nvPr>
            <p:ph type="title"/>
          </p:nvPr>
        </p:nvSpPr>
        <p:spPr bwMode="auto">
          <a:xfrm>
            <a:off x="1066800" y="838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16743" name="Rectangle 7"/>
          <p:cNvSpPr>
            <a:spLocks noGrp="1" noChangeArrowheads="1"/>
          </p:cNvSpPr>
          <p:nvPr>
            <p:ph type="dt" sz="half" idx="2"/>
          </p:nvPr>
        </p:nvSpPr>
        <p:spPr bwMode="auto">
          <a:xfrm>
            <a:off x="1066800" y="6414136"/>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50" smtClean="0">
                <a:solidFill>
                  <a:schemeClr val="tx2"/>
                </a:solidFill>
              </a:defRPr>
            </a:lvl1pPr>
          </a:lstStyle>
          <a:p>
            <a:pPr fontAlgn="base">
              <a:spcBef>
                <a:spcPct val="0"/>
              </a:spcBef>
              <a:spcAft>
                <a:spcPct val="0"/>
              </a:spcAft>
              <a:defRPr/>
            </a:pPr>
            <a:endParaRPr lang="en-US">
              <a:solidFill>
                <a:srgbClr val="2A3D7A"/>
              </a:solidFill>
            </a:endParaRPr>
          </a:p>
        </p:txBody>
      </p:sp>
      <p:sp>
        <p:nvSpPr>
          <p:cNvPr id="116744" name="Rectangle 8"/>
          <p:cNvSpPr>
            <a:spLocks noGrp="1" noChangeArrowheads="1"/>
          </p:cNvSpPr>
          <p:nvPr>
            <p:ph type="ftr" sz="quarter" idx="3"/>
          </p:nvPr>
        </p:nvSpPr>
        <p:spPr bwMode="auto">
          <a:xfrm>
            <a:off x="3429000" y="6414136"/>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50" smtClean="0">
                <a:solidFill>
                  <a:schemeClr val="tx2"/>
                </a:solidFill>
              </a:defRPr>
            </a:lvl1pPr>
          </a:lstStyle>
          <a:p>
            <a:pPr fontAlgn="base">
              <a:spcBef>
                <a:spcPct val="0"/>
              </a:spcBef>
              <a:spcAft>
                <a:spcPct val="0"/>
              </a:spcAft>
              <a:defRPr/>
            </a:pPr>
            <a:endParaRPr lang="en-US">
              <a:solidFill>
                <a:srgbClr val="2A3D7A"/>
              </a:solidFill>
            </a:endParaRPr>
          </a:p>
        </p:txBody>
      </p:sp>
      <p:pic>
        <p:nvPicPr>
          <p:cNvPr id="1033" name="Picture 9" descr="C:\Wendy\anabnr2.GIF"/>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28741" y="0"/>
            <a:ext cx="7915275" cy="75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10"/>
          <p:cNvSpPr>
            <a:spLocks noChangeArrowheads="1"/>
          </p:cNvSpPr>
          <p:nvPr/>
        </p:nvSpPr>
        <p:spPr bwMode="auto">
          <a:xfrm>
            <a:off x="304800" y="457200"/>
            <a:ext cx="2514600" cy="304800"/>
          </a:xfrm>
          <a:prstGeom prst="rect">
            <a:avLst/>
          </a:prstGeom>
          <a:solidFill>
            <a:schemeClr val="accent2">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sz="1800">
              <a:solidFill>
                <a:srgbClr val="5B5249"/>
              </a:solidFill>
            </a:endParaRPr>
          </a:p>
        </p:txBody>
      </p:sp>
      <p:sp>
        <p:nvSpPr>
          <p:cNvPr id="116747" name="Rectangle 11"/>
          <p:cNvSpPr>
            <a:spLocks noGrp="1" noChangeArrowheads="1"/>
          </p:cNvSpPr>
          <p:nvPr>
            <p:ph type="sldNum" sz="quarter" idx="4"/>
          </p:nvPr>
        </p:nvSpPr>
        <p:spPr bwMode="auto">
          <a:xfrm>
            <a:off x="8229600" y="6414136"/>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mtClean="0">
                <a:solidFill>
                  <a:schemeClr val="tx2"/>
                </a:solidFill>
              </a:defRPr>
            </a:lvl1pPr>
          </a:lstStyle>
          <a:p>
            <a:pPr fontAlgn="base">
              <a:spcBef>
                <a:spcPct val="0"/>
              </a:spcBef>
              <a:spcAft>
                <a:spcPct val="0"/>
              </a:spcAft>
              <a:defRPr/>
            </a:pPr>
            <a:fld id="{0061D3EA-D383-4E55-BD44-C279A3098DC6}" type="slidenum">
              <a:rPr lang="en-US" sz="1800">
                <a:solidFill>
                  <a:srgbClr val="2A3D7A"/>
                </a:solidFill>
              </a:rPr>
              <a:pPr fontAlgn="base">
                <a:spcBef>
                  <a:spcPct val="0"/>
                </a:spcBef>
                <a:spcAft>
                  <a:spcPct val="0"/>
                </a:spcAft>
                <a:defRPr/>
              </a:pPr>
              <a:t>‹#›</a:t>
            </a:fld>
            <a:endParaRPr lang="en-US" sz="1050">
              <a:solidFill>
                <a:srgbClr val="2A3D7A"/>
              </a:solidFill>
            </a:endParaRPr>
          </a:p>
        </p:txBody>
      </p:sp>
      <p:sp>
        <p:nvSpPr>
          <p:cNvPr id="1036" name="Rectangle 12"/>
          <p:cNvSpPr>
            <a:spLocks noGrp="1" noChangeArrowheads="1"/>
          </p:cNvSpPr>
          <p:nvPr>
            <p:ph type="body" idx="1"/>
          </p:nvPr>
        </p:nvSpPr>
        <p:spPr bwMode="auto">
          <a:xfrm>
            <a:off x="1066800" y="2101216"/>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3400453"/>
      </p:ext>
    </p:extLst>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Lst>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Times New Roman" pitchFamily="18" charset="0"/>
        </a:defRPr>
      </a:lvl2pPr>
      <a:lvl3pPr algn="l" rtl="0" eaLnBrk="0" fontAlgn="base" hangingPunct="0">
        <a:spcBef>
          <a:spcPct val="0"/>
        </a:spcBef>
        <a:spcAft>
          <a:spcPct val="0"/>
        </a:spcAft>
        <a:defRPr sz="3300">
          <a:solidFill>
            <a:schemeClr val="tx2"/>
          </a:solidFill>
          <a:latin typeface="Times New Roman" pitchFamily="18" charset="0"/>
        </a:defRPr>
      </a:lvl3pPr>
      <a:lvl4pPr algn="l" rtl="0" eaLnBrk="0" fontAlgn="base" hangingPunct="0">
        <a:spcBef>
          <a:spcPct val="0"/>
        </a:spcBef>
        <a:spcAft>
          <a:spcPct val="0"/>
        </a:spcAft>
        <a:defRPr sz="3300">
          <a:solidFill>
            <a:schemeClr val="tx2"/>
          </a:solidFill>
          <a:latin typeface="Times New Roman" pitchFamily="18" charset="0"/>
        </a:defRPr>
      </a:lvl4pPr>
      <a:lvl5pPr algn="l" rtl="0" eaLnBrk="0" fontAlgn="base" hangingPunct="0">
        <a:spcBef>
          <a:spcPct val="0"/>
        </a:spcBef>
        <a:spcAft>
          <a:spcPct val="0"/>
        </a:spcAft>
        <a:defRPr sz="3300">
          <a:solidFill>
            <a:schemeClr val="tx2"/>
          </a:solidFill>
          <a:latin typeface="Times New Roman" pitchFamily="18" charset="0"/>
        </a:defRPr>
      </a:lvl5pPr>
      <a:lvl6pPr marL="342900" algn="l" rtl="0" fontAlgn="base">
        <a:spcBef>
          <a:spcPct val="0"/>
        </a:spcBef>
        <a:spcAft>
          <a:spcPct val="0"/>
        </a:spcAft>
        <a:defRPr sz="3300">
          <a:solidFill>
            <a:schemeClr val="tx2"/>
          </a:solidFill>
          <a:latin typeface="Times New Roman" pitchFamily="18" charset="0"/>
        </a:defRPr>
      </a:lvl6pPr>
      <a:lvl7pPr marL="685800" algn="l" rtl="0" fontAlgn="base">
        <a:spcBef>
          <a:spcPct val="0"/>
        </a:spcBef>
        <a:spcAft>
          <a:spcPct val="0"/>
        </a:spcAft>
        <a:defRPr sz="3300">
          <a:solidFill>
            <a:schemeClr val="tx2"/>
          </a:solidFill>
          <a:latin typeface="Times New Roman" pitchFamily="18" charset="0"/>
        </a:defRPr>
      </a:lvl7pPr>
      <a:lvl8pPr marL="1028700" algn="l" rtl="0" fontAlgn="base">
        <a:spcBef>
          <a:spcPct val="0"/>
        </a:spcBef>
        <a:spcAft>
          <a:spcPct val="0"/>
        </a:spcAft>
        <a:defRPr sz="3300">
          <a:solidFill>
            <a:schemeClr val="tx2"/>
          </a:solidFill>
          <a:latin typeface="Times New Roman" pitchFamily="18" charset="0"/>
        </a:defRPr>
      </a:lvl8pPr>
      <a:lvl9pPr marL="1371600" algn="l" rtl="0" fontAlgn="base">
        <a:spcBef>
          <a:spcPct val="0"/>
        </a:spcBef>
        <a:spcAft>
          <a:spcPct val="0"/>
        </a:spcAft>
        <a:defRPr sz="33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A50021"/>
        </a:buClr>
        <a:buSzPct val="75000"/>
        <a:buFont typeface="Wingdings" pitchFamily="2" charset="2"/>
        <a:buChar char="n"/>
        <a:defRPr sz="2400">
          <a:solidFill>
            <a:schemeClr val="tx1"/>
          </a:solidFill>
          <a:latin typeface="+mn-lt"/>
          <a:ea typeface="+mn-ea"/>
          <a:cs typeface="+mn-cs"/>
        </a:defRPr>
      </a:lvl1pPr>
      <a:lvl2pPr marL="770335" indent="-341710" algn="l" rtl="0" eaLnBrk="0" fontAlgn="base" hangingPunct="0">
        <a:spcBef>
          <a:spcPct val="20000"/>
        </a:spcBef>
        <a:spcAft>
          <a:spcPct val="0"/>
        </a:spcAft>
        <a:buClr>
          <a:schemeClr val="accent2"/>
        </a:buClr>
        <a:buSzPct val="75000"/>
        <a:buFont typeface="Wingdings" pitchFamily="2" charset="2"/>
        <a:buChar char="n"/>
        <a:defRPr sz="2100">
          <a:solidFill>
            <a:schemeClr val="tx1"/>
          </a:solidFill>
          <a:latin typeface="+mn-lt"/>
        </a:defRPr>
      </a:lvl2pPr>
      <a:lvl3pPr marL="1027510" indent="-171450" algn="l" rtl="0" eaLnBrk="0" fontAlgn="base" hangingPunct="0">
        <a:spcBef>
          <a:spcPct val="20000"/>
        </a:spcBef>
        <a:spcAft>
          <a:spcPct val="0"/>
        </a:spcAft>
        <a:buClr>
          <a:srgbClr val="666699"/>
        </a:buClr>
        <a:buSzPct val="70000"/>
        <a:buFont typeface="Wingdings" pitchFamily="2" charset="2"/>
        <a:buChar char="n"/>
        <a:defRPr sz="1800">
          <a:solidFill>
            <a:schemeClr val="tx1"/>
          </a:solidFill>
          <a:latin typeface="+mn-lt"/>
        </a:defRPr>
      </a:lvl3pPr>
      <a:lvl4pPr marL="1284685" indent="-171450" algn="l" rtl="0" eaLnBrk="0" fontAlgn="base" hangingPunct="0">
        <a:spcBef>
          <a:spcPct val="20000"/>
        </a:spcBef>
        <a:spcAft>
          <a:spcPct val="0"/>
        </a:spcAft>
        <a:buSzPct val="60000"/>
        <a:buFont typeface="Wingdings" pitchFamily="2" charset="2"/>
        <a:buChar char="n"/>
        <a:defRPr sz="1500">
          <a:solidFill>
            <a:schemeClr val="tx1"/>
          </a:solidFill>
          <a:latin typeface="+mn-lt"/>
        </a:defRPr>
      </a:lvl4pPr>
      <a:lvl5pPr marL="1543050" indent="-171450" algn="l" rtl="0" eaLnBrk="0" fontAlgn="base" hangingPunct="0">
        <a:spcBef>
          <a:spcPct val="20000"/>
        </a:spcBef>
        <a:spcAft>
          <a:spcPct val="0"/>
        </a:spcAft>
        <a:buClr>
          <a:schemeClr val="hlink"/>
        </a:buClr>
        <a:buSzPct val="55000"/>
        <a:buFont typeface="Wingdings" pitchFamily="2" charset="2"/>
        <a:buChar char="n"/>
        <a:defRPr sz="1500">
          <a:solidFill>
            <a:schemeClr val="tx1"/>
          </a:solidFill>
          <a:latin typeface="+mn-lt"/>
        </a:defRPr>
      </a:lvl5pPr>
      <a:lvl6pPr marL="1885950" indent="-171450" algn="l" rtl="0" fontAlgn="base">
        <a:spcBef>
          <a:spcPct val="20000"/>
        </a:spcBef>
        <a:spcAft>
          <a:spcPct val="0"/>
        </a:spcAft>
        <a:buClr>
          <a:schemeClr val="hlink"/>
        </a:buClr>
        <a:buSzPct val="55000"/>
        <a:buFont typeface="Wingdings" pitchFamily="2" charset="2"/>
        <a:buChar char="n"/>
        <a:defRPr sz="1500">
          <a:solidFill>
            <a:schemeClr val="tx1"/>
          </a:solidFill>
          <a:latin typeface="+mn-lt"/>
        </a:defRPr>
      </a:lvl6pPr>
      <a:lvl7pPr marL="2228850" indent="-171450" algn="l" rtl="0" fontAlgn="base">
        <a:spcBef>
          <a:spcPct val="20000"/>
        </a:spcBef>
        <a:spcAft>
          <a:spcPct val="0"/>
        </a:spcAft>
        <a:buClr>
          <a:schemeClr val="hlink"/>
        </a:buClr>
        <a:buSzPct val="55000"/>
        <a:buFont typeface="Wingdings" pitchFamily="2" charset="2"/>
        <a:buChar char="n"/>
        <a:defRPr sz="1500">
          <a:solidFill>
            <a:schemeClr val="tx1"/>
          </a:solidFill>
          <a:latin typeface="+mn-lt"/>
        </a:defRPr>
      </a:lvl7pPr>
      <a:lvl8pPr marL="2571750" indent="-171450" algn="l" rtl="0" fontAlgn="base">
        <a:spcBef>
          <a:spcPct val="20000"/>
        </a:spcBef>
        <a:spcAft>
          <a:spcPct val="0"/>
        </a:spcAft>
        <a:buClr>
          <a:schemeClr val="hlink"/>
        </a:buClr>
        <a:buSzPct val="55000"/>
        <a:buFont typeface="Wingdings" pitchFamily="2" charset="2"/>
        <a:buChar char="n"/>
        <a:defRPr sz="1500">
          <a:solidFill>
            <a:schemeClr val="tx1"/>
          </a:solidFill>
          <a:latin typeface="+mn-lt"/>
        </a:defRPr>
      </a:lvl8pPr>
      <a:lvl9pPr marL="2914650" indent="-171450" algn="l" rtl="0" fontAlgn="base">
        <a:spcBef>
          <a:spcPct val="20000"/>
        </a:spcBef>
        <a:spcAft>
          <a:spcPct val="0"/>
        </a:spcAft>
        <a:buClr>
          <a:schemeClr val="hlink"/>
        </a:buClr>
        <a:buSzPct val="55000"/>
        <a:buFont typeface="Wingdings" pitchFamily="2" charset="2"/>
        <a:buChar char="n"/>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303968" y="16"/>
            <a:ext cx="2840037" cy="3254375"/>
            <a:chOff x="3115" y="0"/>
            <a:chExt cx="2170" cy="2486"/>
          </a:xfrm>
        </p:grpSpPr>
        <p:grpSp>
          <p:nvGrpSpPr>
            <p:cNvPr id="1032" name="Group 3"/>
            <p:cNvGrpSpPr>
              <a:grpSpLocks/>
            </p:cNvGrpSpPr>
            <p:nvPr/>
          </p:nvGrpSpPr>
          <p:grpSpPr bwMode="auto">
            <a:xfrm>
              <a:off x="4080" y="1910"/>
              <a:ext cx="768" cy="576"/>
              <a:chOff x="0" y="0"/>
              <a:chExt cx="768" cy="576"/>
            </a:xfrm>
          </p:grpSpPr>
          <p:sp>
            <p:nvSpPr>
              <p:cNvPr id="1164"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165" name="Oval 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1033" name="Group 6"/>
            <p:cNvGrpSpPr>
              <a:grpSpLocks/>
            </p:cNvGrpSpPr>
            <p:nvPr/>
          </p:nvGrpSpPr>
          <p:grpSpPr bwMode="auto">
            <a:xfrm>
              <a:off x="4257" y="1103"/>
              <a:ext cx="768" cy="576"/>
              <a:chOff x="0" y="0"/>
              <a:chExt cx="768" cy="576"/>
            </a:xfrm>
          </p:grpSpPr>
          <p:sp>
            <p:nvSpPr>
              <p:cNvPr id="1162" name="Oval 7"/>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163" name="Oval 8"/>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1034" name="Group 9"/>
            <p:cNvGrpSpPr>
              <a:grpSpLocks/>
            </p:cNvGrpSpPr>
            <p:nvPr/>
          </p:nvGrpSpPr>
          <p:grpSpPr bwMode="auto">
            <a:xfrm>
              <a:off x="3134" y="0"/>
              <a:ext cx="768" cy="576"/>
              <a:chOff x="0" y="0"/>
              <a:chExt cx="768" cy="576"/>
            </a:xfrm>
          </p:grpSpPr>
          <p:sp>
            <p:nvSpPr>
              <p:cNvPr id="1160"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161" name="Oval 11"/>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1035" name="Group 12"/>
            <p:cNvGrpSpPr>
              <a:grpSpLocks/>
            </p:cNvGrpSpPr>
            <p:nvPr/>
          </p:nvGrpSpPr>
          <p:grpSpPr bwMode="auto">
            <a:xfrm>
              <a:off x="3115" y="0"/>
              <a:ext cx="2170" cy="1702"/>
              <a:chOff x="3115" y="0"/>
              <a:chExt cx="2170" cy="1702"/>
            </a:xfrm>
          </p:grpSpPr>
          <p:grpSp>
            <p:nvGrpSpPr>
              <p:cNvPr id="1036" name="Group 13"/>
              <p:cNvGrpSpPr>
                <a:grpSpLocks/>
              </p:cNvGrpSpPr>
              <p:nvPr/>
            </p:nvGrpSpPr>
            <p:grpSpPr bwMode="auto">
              <a:xfrm>
                <a:off x="3640" y="308"/>
                <a:ext cx="1145" cy="844"/>
                <a:chOff x="1265" y="814"/>
                <a:chExt cx="2919" cy="2151"/>
              </a:xfrm>
            </p:grpSpPr>
            <p:sp>
              <p:nvSpPr>
                <p:cNvPr id="1158" name="Oval 14"/>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159" name="Oval 15"/>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1037" name="Group 16"/>
              <p:cNvGrpSpPr>
                <a:grpSpLocks/>
              </p:cNvGrpSpPr>
              <p:nvPr/>
            </p:nvGrpSpPr>
            <p:grpSpPr bwMode="auto">
              <a:xfrm>
                <a:off x="3115" y="0"/>
                <a:ext cx="2145" cy="1702"/>
                <a:chOff x="3115" y="0"/>
                <a:chExt cx="2145" cy="1702"/>
              </a:xfrm>
            </p:grpSpPr>
            <p:grpSp>
              <p:nvGrpSpPr>
                <p:cNvPr id="1060" name="Group 17"/>
                <p:cNvGrpSpPr>
                  <a:grpSpLocks/>
                </p:cNvGrpSpPr>
                <p:nvPr/>
              </p:nvGrpSpPr>
              <p:grpSpPr bwMode="auto">
                <a:xfrm>
                  <a:off x="4505" y="589"/>
                  <a:ext cx="493" cy="912"/>
                  <a:chOff x="3471" y="1530"/>
                  <a:chExt cx="1258" cy="2327"/>
                </a:xfrm>
              </p:grpSpPr>
              <p:sp>
                <p:nvSpPr>
                  <p:cNvPr id="1156" name="Freeform 18"/>
                  <p:cNvSpPr>
                    <a:spLocks/>
                  </p:cNvSpPr>
                  <p:nvPr/>
                </p:nvSpPr>
                <p:spPr bwMode="hidden">
                  <a:xfrm rot="2711884">
                    <a:off x="2765" y="2236"/>
                    <a:ext cx="1724" cy="312"/>
                  </a:xfrm>
                  <a:custGeom>
                    <a:avLst/>
                    <a:gdLst>
                      <a:gd name="T0" fmla="*/ 0 w 2736"/>
                      <a:gd name="T1" fmla="*/ 74 h 504"/>
                      <a:gd name="T2" fmla="*/ 136 w 2736"/>
                      <a:gd name="T3" fmla="*/ 25 h 504"/>
                      <a:gd name="T4" fmla="*/ 280 w 2736"/>
                      <a:gd name="T5" fmla="*/ 4 h 504"/>
                      <a:gd name="T6" fmla="*/ 431 w 2736"/>
                      <a:gd name="T7" fmla="*/ 4 h 504"/>
                      <a:gd name="T8" fmla="*/ 429 w 2736"/>
                      <a:gd name="T9" fmla="*/ 15 h 504"/>
                      <a:gd name="T10" fmla="*/ 279 w 2736"/>
                      <a:gd name="T11" fmla="*/ 15 h 504"/>
                      <a:gd name="T12" fmla="*/ 103 w 2736"/>
                      <a:gd name="T13" fmla="*/ 43 h 504"/>
                      <a:gd name="T14" fmla="*/ 0 w 2736"/>
                      <a:gd name="T15" fmla="*/ 7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157" name="Freeform 19"/>
                  <p:cNvSpPr>
                    <a:spLocks/>
                  </p:cNvSpPr>
                  <p:nvPr/>
                </p:nvSpPr>
                <p:spPr bwMode="hidden">
                  <a:xfrm rot="2711884">
                    <a:off x="4021" y="3150"/>
                    <a:ext cx="925" cy="490"/>
                  </a:xfrm>
                  <a:custGeom>
                    <a:avLst/>
                    <a:gdLst>
                      <a:gd name="T0" fmla="*/ 1 w 1769"/>
                      <a:gd name="T1" fmla="*/ 1 h 791"/>
                      <a:gd name="T2" fmla="*/ 37 w 1769"/>
                      <a:gd name="T3" fmla="*/ 9 h 791"/>
                      <a:gd name="T4" fmla="*/ 86 w 1769"/>
                      <a:gd name="T5" fmla="*/ 30 h 791"/>
                      <a:gd name="T6" fmla="*/ 120 w 1769"/>
                      <a:gd name="T7" fmla="*/ 64 h 791"/>
                      <a:gd name="T8" fmla="*/ 131 w 1769"/>
                      <a:gd name="T9" fmla="*/ 90 h 791"/>
                      <a:gd name="T10" fmla="*/ 127 w 1769"/>
                      <a:gd name="T11" fmla="*/ 116 h 791"/>
                      <a:gd name="T12" fmla="*/ 119 w 1769"/>
                      <a:gd name="T13" fmla="*/ 94 h 791"/>
                      <a:gd name="T14" fmla="*/ 104 w 1769"/>
                      <a:gd name="T15" fmla="*/ 67 h 791"/>
                      <a:gd name="T16" fmla="*/ 83 w 1769"/>
                      <a:gd name="T17" fmla="*/ 43 h 791"/>
                      <a:gd name="T18" fmla="*/ 43 w 1769"/>
                      <a:gd name="T19" fmla="*/ 22 h 791"/>
                      <a:gd name="T20" fmla="*/ 0 w 1769"/>
                      <a:gd name="T21" fmla="*/ 1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1061" name="Group 20"/>
                <p:cNvGrpSpPr>
                  <a:grpSpLocks/>
                </p:cNvGrpSpPr>
                <p:nvPr/>
              </p:nvGrpSpPr>
              <p:grpSpPr bwMode="auto">
                <a:xfrm>
                  <a:off x="4267" y="781"/>
                  <a:ext cx="966" cy="522"/>
                  <a:chOff x="2864" y="2019"/>
                  <a:chExt cx="2463" cy="1332"/>
                </a:xfrm>
              </p:grpSpPr>
              <p:sp>
                <p:nvSpPr>
                  <p:cNvPr id="1154" name="Freeform 21"/>
                  <p:cNvSpPr>
                    <a:spLocks/>
                  </p:cNvSpPr>
                  <p:nvPr/>
                </p:nvSpPr>
                <p:spPr bwMode="hidden">
                  <a:xfrm rot="2104081">
                    <a:off x="2864" y="2019"/>
                    <a:ext cx="1814" cy="347"/>
                  </a:xfrm>
                  <a:custGeom>
                    <a:avLst/>
                    <a:gdLst>
                      <a:gd name="T0" fmla="*/ 0 w 2736"/>
                      <a:gd name="T1" fmla="*/ 114 h 504"/>
                      <a:gd name="T2" fmla="*/ 167 w 2736"/>
                      <a:gd name="T3" fmla="*/ 38 h 504"/>
                      <a:gd name="T4" fmla="*/ 343 w 2736"/>
                      <a:gd name="T5" fmla="*/ 6 h 504"/>
                      <a:gd name="T6" fmla="*/ 529 w 2736"/>
                      <a:gd name="T7" fmla="*/ 6 h 504"/>
                      <a:gd name="T8" fmla="*/ 525 w 2736"/>
                      <a:gd name="T9" fmla="*/ 23 h 504"/>
                      <a:gd name="T10" fmla="*/ 341 w 2736"/>
                      <a:gd name="T11" fmla="*/ 23 h 504"/>
                      <a:gd name="T12" fmla="*/ 127 w 2736"/>
                      <a:gd name="T13" fmla="*/ 65 h 504"/>
                      <a:gd name="T14" fmla="*/ 0 w 2736"/>
                      <a:gd name="T15" fmla="*/ 1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155" name="Freeform 22"/>
                  <p:cNvSpPr>
                    <a:spLocks/>
                  </p:cNvSpPr>
                  <p:nvPr/>
                </p:nvSpPr>
                <p:spPr bwMode="hidden">
                  <a:xfrm rot="2104081">
                    <a:off x="4353" y="2806"/>
                    <a:ext cx="974" cy="545"/>
                  </a:xfrm>
                  <a:custGeom>
                    <a:avLst/>
                    <a:gdLst>
                      <a:gd name="T0" fmla="*/ 1 w 1769"/>
                      <a:gd name="T1" fmla="*/ 2 h 791"/>
                      <a:gd name="T2" fmla="*/ 45 w 1769"/>
                      <a:gd name="T3" fmla="*/ 13 h 791"/>
                      <a:gd name="T4" fmla="*/ 106 w 1769"/>
                      <a:gd name="T5" fmla="*/ 45 h 791"/>
                      <a:gd name="T6" fmla="*/ 148 w 1769"/>
                      <a:gd name="T7" fmla="*/ 97 h 791"/>
                      <a:gd name="T8" fmla="*/ 161 w 1769"/>
                      <a:gd name="T9" fmla="*/ 137 h 791"/>
                      <a:gd name="T10" fmla="*/ 155 w 1769"/>
                      <a:gd name="T11" fmla="*/ 177 h 791"/>
                      <a:gd name="T12" fmla="*/ 146 w 1769"/>
                      <a:gd name="T13" fmla="*/ 143 h 791"/>
                      <a:gd name="T14" fmla="*/ 128 w 1769"/>
                      <a:gd name="T15" fmla="*/ 103 h 791"/>
                      <a:gd name="T16" fmla="*/ 102 w 1769"/>
                      <a:gd name="T17" fmla="*/ 67 h 791"/>
                      <a:gd name="T18" fmla="*/ 53 w 1769"/>
                      <a:gd name="T19" fmla="*/ 34 h 791"/>
                      <a:gd name="T20" fmla="*/ 0 w 1769"/>
                      <a:gd name="T21" fmla="*/ 17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1062" name="Group 23"/>
                <p:cNvGrpSpPr>
                  <a:grpSpLocks/>
                </p:cNvGrpSpPr>
                <p:nvPr/>
              </p:nvGrpSpPr>
              <p:grpSpPr bwMode="auto">
                <a:xfrm>
                  <a:off x="4280" y="707"/>
                  <a:ext cx="971" cy="417"/>
                  <a:chOff x="2897" y="1832"/>
                  <a:chExt cx="2477" cy="1064"/>
                </a:xfrm>
              </p:grpSpPr>
              <p:sp>
                <p:nvSpPr>
                  <p:cNvPr id="1152" name="Freeform 24"/>
                  <p:cNvSpPr>
                    <a:spLocks/>
                  </p:cNvSpPr>
                  <p:nvPr/>
                </p:nvSpPr>
                <p:spPr bwMode="hidden">
                  <a:xfrm rot="1582915">
                    <a:off x="2897" y="1832"/>
                    <a:ext cx="1736" cy="304"/>
                  </a:xfrm>
                  <a:custGeom>
                    <a:avLst/>
                    <a:gdLst>
                      <a:gd name="T0" fmla="*/ 0 w 2736"/>
                      <a:gd name="T1" fmla="*/ 66 h 504"/>
                      <a:gd name="T2" fmla="*/ 140 w 2736"/>
                      <a:gd name="T3" fmla="*/ 22 h 504"/>
                      <a:gd name="T4" fmla="*/ 288 w 2736"/>
                      <a:gd name="T5" fmla="*/ 3 h 504"/>
                      <a:gd name="T6" fmla="*/ 444 w 2736"/>
                      <a:gd name="T7" fmla="*/ 3 h 504"/>
                      <a:gd name="T8" fmla="*/ 441 w 2736"/>
                      <a:gd name="T9" fmla="*/ 13 h 504"/>
                      <a:gd name="T10" fmla="*/ 286 w 2736"/>
                      <a:gd name="T11" fmla="*/ 13 h 504"/>
                      <a:gd name="T12" fmla="*/ 106 w 2736"/>
                      <a:gd name="T13" fmla="*/ 39 h 504"/>
                      <a:gd name="T14" fmla="*/ 0 w 2736"/>
                      <a:gd name="T15" fmla="*/ 6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153" name="Freeform 25"/>
                  <p:cNvSpPr>
                    <a:spLocks/>
                  </p:cNvSpPr>
                  <p:nvPr/>
                </p:nvSpPr>
                <p:spPr bwMode="hidden">
                  <a:xfrm rot="1582915">
                    <a:off x="4442" y="2420"/>
                    <a:ext cx="932" cy="476"/>
                  </a:xfrm>
                  <a:custGeom>
                    <a:avLst/>
                    <a:gdLst>
                      <a:gd name="T0" fmla="*/ 1 w 1769"/>
                      <a:gd name="T1" fmla="*/ 1 h 791"/>
                      <a:gd name="T2" fmla="*/ 37 w 1769"/>
                      <a:gd name="T3" fmla="*/ 7 h 791"/>
                      <a:gd name="T4" fmla="*/ 89 w 1769"/>
                      <a:gd name="T5" fmla="*/ 26 h 791"/>
                      <a:gd name="T6" fmla="*/ 124 w 1769"/>
                      <a:gd name="T7" fmla="*/ 57 h 791"/>
                      <a:gd name="T8" fmla="*/ 135 w 1769"/>
                      <a:gd name="T9" fmla="*/ 79 h 791"/>
                      <a:gd name="T10" fmla="*/ 130 w 1769"/>
                      <a:gd name="T11" fmla="*/ 104 h 791"/>
                      <a:gd name="T12" fmla="*/ 122 w 1769"/>
                      <a:gd name="T13" fmla="*/ 83 h 791"/>
                      <a:gd name="T14" fmla="*/ 107 w 1769"/>
                      <a:gd name="T15" fmla="*/ 60 h 791"/>
                      <a:gd name="T16" fmla="*/ 85 w 1769"/>
                      <a:gd name="T17" fmla="*/ 39 h 791"/>
                      <a:gd name="T18" fmla="*/ 45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1063" name="Group 26"/>
                <p:cNvGrpSpPr>
                  <a:grpSpLocks/>
                </p:cNvGrpSpPr>
                <p:nvPr/>
              </p:nvGrpSpPr>
              <p:grpSpPr bwMode="auto">
                <a:xfrm>
                  <a:off x="4291" y="630"/>
                  <a:ext cx="969" cy="364"/>
                  <a:chOff x="2924" y="1636"/>
                  <a:chExt cx="2472" cy="927"/>
                </a:xfrm>
              </p:grpSpPr>
              <p:sp>
                <p:nvSpPr>
                  <p:cNvPr id="1150" name="Freeform 27"/>
                  <p:cNvSpPr>
                    <a:spLocks/>
                  </p:cNvSpPr>
                  <p:nvPr/>
                </p:nvSpPr>
                <p:spPr bwMode="hidden">
                  <a:xfrm rot="1080363">
                    <a:off x="2924" y="1636"/>
                    <a:ext cx="1677" cy="335"/>
                  </a:xfrm>
                  <a:custGeom>
                    <a:avLst/>
                    <a:gdLst>
                      <a:gd name="T0" fmla="*/ 0 w 2736"/>
                      <a:gd name="T1" fmla="*/ 98 h 504"/>
                      <a:gd name="T2" fmla="*/ 122 w 2736"/>
                      <a:gd name="T3" fmla="*/ 33 h 504"/>
                      <a:gd name="T4" fmla="*/ 251 w 2736"/>
                      <a:gd name="T5" fmla="*/ 5 h 504"/>
                      <a:gd name="T6" fmla="*/ 386 w 2736"/>
                      <a:gd name="T7" fmla="*/ 5 h 504"/>
                      <a:gd name="T8" fmla="*/ 384 w 2736"/>
                      <a:gd name="T9" fmla="*/ 20 h 504"/>
                      <a:gd name="T10" fmla="*/ 249 w 2736"/>
                      <a:gd name="T11" fmla="*/ 20 h 504"/>
                      <a:gd name="T12" fmla="*/ 93 w 2736"/>
                      <a:gd name="T13" fmla="*/ 57 h 504"/>
                      <a:gd name="T14" fmla="*/ 0 w 2736"/>
                      <a:gd name="T15" fmla="*/ 9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151" name="Freeform 28"/>
                  <p:cNvSpPr>
                    <a:spLocks/>
                  </p:cNvSpPr>
                  <p:nvPr/>
                </p:nvSpPr>
                <p:spPr bwMode="hidden">
                  <a:xfrm rot="1080363">
                    <a:off x="4495" y="2037"/>
                    <a:ext cx="901" cy="526"/>
                  </a:xfrm>
                  <a:custGeom>
                    <a:avLst/>
                    <a:gdLst>
                      <a:gd name="T0" fmla="*/ 1 w 1769"/>
                      <a:gd name="T1" fmla="*/ 1 h 791"/>
                      <a:gd name="T2" fmla="*/ 33 w 1769"/>
                      <a:gd name="T3" fmla="*/ 11 h 791"/>
                      <a:gd name="T4" fmla="*/ 78 w 1769"/>
                      <a:gd name="T5" fmla="*/ 39 h 791"/>
                      <a:gd name="T6" fmla="*/ 108 w 1769"/>
                      <a:gd name="T7" fmla="*/ 84 h 791"/>
                      <a:gd name="T8" fmla="*/ 118 w 1769"/>
                      <a:gd name="T9" fmla="*/ 119 h 791"/>
                      <a:gd name="T10" fmla="*/ 114 w 1769"/>
                      <a:gd name="T11" fmla="*/ 154 h 791"/>
                      <a:gd name="T12" fmla="*/ 107 w 1769"/>
                      <a:gd name="T13" fmla="*/ 124 h 791"/>
                      <a:gd name="T14" fmla="*/ 93 w 1769"/>
                      <a:gd name="T15" fmla="*/ 89 h 791"/>
                      <a:gd name="T16" fmla="*/ 75 w 1769"/>
                      <a:gd name="T17" fmla="*/ 58 h 791"/>
                      <a:gd name="T18" fmla="*/ 39 w 1769"/>
                      <a:gd name="T19" fmla="*/ 30 h 791"/>
                      <a:gd name="T20" fmla="*/ 0 w 1769"/>
                      <a:gd name="T21" fmla="*/ 15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1064" name="Group 29"/>
                <p:cNvGrpSpPr>
                  <a:grpSpLocks/>
                </p:cNvGrpSpPr>
                <p:nvPr/>
              </p:nvGrpSpPr>
              <p:grpSpPr bwMode="auto">
                <a:xfrm>
                  <a:off x="4304" y="543"/>
                  <a:ext cx="918" cy="258"/>
                  <a:chOff x="2958" y="1414"/>
                  <a:chExt cx="2342" cy="657"/>
                </a:xfrm>
              </p:grpSpPr>
              <p:sp>
                <p:nvSpPr>
                  <p:cNvPr id="1148" name="Freeform 30"/>
                  <p:cNvSpPr>
                    <a:spLocks/>
                  </p:cNvSpPr>
                  <p:nvPr/>
                </p:nvSpPr>
                <p:spPr bwMode="hidden">
                  <a:xfrm rot="463793">
                    <a:off x="2958" y="1414"/>
                    <a:ext cx="1545" cy="312"/>
                  </a:xfrm>
                  <a:custGeom>
                    <a:avLst/>
                    <a:gdLst>
                      <a:gd name="T0" fmla="*/ 0 w 2736"/>
                      <a:gd name="T1" fmla="*/ 74 h 504"/>
                      <a:gd name="T2" fmla="*/ 88 w 2736"/>
                      <a:gd name="T3" fmla="*/ 25 h 504"/>
                      <a:gd name="T4" fmla="*/ 181 w 2736"/>
                      <a:gd name="T5" fmla="*/ 4 h 504"/>
                      <a:gd name="T6" fmla="*/ 278 w 2736"/>
                      <a:gd name="T7" fmla="*/ 4 h 504"/>
                      <a:gd name="T8" fmla="*/ 277 w 2736"/>
                      <a:gd name="T9" fmla="*/ 15 h 504"/>
                      <a:gd name="T10" fmla="*/ 179 w 2736"/>
                      <a:gd name="T11" fmla="*/ 15 h 504"/>
                      <a:gd name="T12" fmla="*/ 66 w 2736"/>
                      <a:gd name="T13" fmla="*/ 43 h 504"/>
                      <a:gd name="T14" fmla="*/ 0 w 2736"/>
                      <a:gd name="T15" fmla="*/ 7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149" name="Freeform 31"/>
                  <p:cNvSpPr>
                    <a:spLocks/>
                  </p:cNvSpPr>
                  <p:nvPr/>
                </p:nvSpPr>
                <p:spPr bwMode="hidden">
                  <a:xfrm rot="463793">
                    <a:off x="4470" y="1582"/>
                    <a:ext cx="830" cy="489"/>
                  </a:xfrm>
                  <a:custGeom>
                    <a:avLst/>
                    <a:gdLst>
                      <a:gd name="T0" fmla="*/ 0 w 1769"/>
                      <a:gd name="T1" fmla="*/ 1 h 791"/>
                      <a:gd name="T2" fmla="*/ 23 w 1769"/>
                      <a:gd name="T3" fmla="*/ 9 h 791"/>
                      <a:gd name="T4" fmla="*/ 56 w 1769"/>
                      <a:gd name="T5" fmla="*/ 30 h 791"/>
                      <a:gd name="T6" fmla="*/ 78 w 1769"/>
                      <a:gd name="T7" fmla="*/ 63 h 791"/>
                      <a:gd name="T8" fmla="*/ 85 w 1769"/>
                      <a:gd name="T9" fmla="*/ 88 h 791"/>
                      <a:gd name="T10" fmla="*/ 82 w 1769"/>
                      <a:gd name="T11" fmla="*/ 115 h 791"/>
                      <a:gd name="T12" fmla="*/ 77 w 1769"/>
                      <a:gd name="T13" fmla="*/ 93 h 791"/>
                      <a:gd name="T14" fmla="*/ 68 w 1769"/>
                      <a:gd name="T15" fmla="*/ 67 h 791"/>
                      <a:gd name="T16" fmla="*/ 53 w 1769"/>
                      <a:gd name="T17" fmla="*/ 43 h 791"/>
                      <a:gd name="T18" fmla="*/ 28 w 1769"/>
                      <a:gd name="T19" fmla="*/ 22 h 791"/>
                      <a:gd name="T20" fmla="*/ 0 w 1769"/>
                      <a:gd name="T21" fmla="*/ 1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1065" name="Group 32"/>
                <p:cNvGrpSpPr>
                  <a:grpSpLocks/>
                </p:cNvGrpSpPr>
                <p:nvPr/>
              </p:nvGrpSpPr>
              <p:grpSpPr bwMode="auto">
                <a:xfrm>
                  <a:off x="4314" y="487"/>
                  <a:ext cx="843" cy="134"/>
                  <a:chOff x="2983" y="1269"/>
                  <a:chExt cx="2150" cy="343"/>
                </a:xfrm>
              </p:grpSpPr>
              <p:sp>
                <p:nvSpPr>
                  <p:cNvPr id="1146" name="Freeform 33"/>
                  <p:cNvSpPr>
                    <a:spLocks/>
                  </p:cNvSpPr>
                  <p:nvPr/>
                </p:nvSpPr>
                <p:spPr bwMode="hidden">
                  <a:xfrm rot="-84182">
                    <a:off x="2983" y="1289"/>
                    <a:ext cx="1404" cy="219"/>
                  </a:xfrm>
                  <a:custGeom>
                    <a:avLst/>
                    <a:gdLst>
                      <a:gd name="T0" fmla="*/ 0 w 2736"/>
                      <a:gd name="T1" fmla="*/ 18 h 504"/>
                      <a:gd name="T2" fmla="*/ 60 w 2736"/>
                      <a:gd name="T3" fmla="*/ 6 h 504"/>
                      <a:gd name="T4" fmla="*/ 123 w 2736"/>
                      <a:gd name="T5" fmla="*/ 1 h 504"/>
                      <a:gd name="T6" fmla="*/ 189 w 2736"/>
                      <a:gd name="T7" fmla="*/ 1 h 504"/>
                      <a:gd name="T8" fmla="*/ 188 w 2736"/>
                      <a:gd name="T9" fmla="*/ 4 h 504"/>
                      <a:gd name="T10" fmla="*/ 122 w 2736"/>
                      <a:gd name="T11" fmla="*/ 4 h 504"/>
                      <a:gd name="T12" fmla="*/ 45 w 2736"/>
                      <a:gd name="T13" fmla="*/ 10 h 504"/>
                      <a:gd name="T14" fmla="*/ 0 w 2736"/>
                      <a:gd name="T15" fmla="*/ 1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147" name="Freeform 34"/>
                  <p:cNvSpPr>
                    <a:spLocks/>
                  </p:cNvSpPr>
                  <p:nvPr/>
                </p:nvSpPr>
                <p:spPr bwMode="hidden">
                  <a:xfrm rot="-84182">
                    <a:off x="4379" y="1269"/>
                    <a:ext cx="754" cy="343"/>
                  </a:xfrm>
                  <a:custGeom>
                    <a:avLst/>
                    <a:gdLst>
                      <a:gd name="T0" fmla="*/ 0 w 1769"/>
                      <a:gd name="T1" fmla="*/ 0 h 791"/>
                      <a:gd name="T2" fmla="*/ 16 w 1769"/>
                      <a:gd name="T3" fmla="*/ 2 h 791"/>
                      <a:gd name="T4" fmla="*/ 38 w 1769"/>
                      <a:gd name="T5" fmla="*/ 7 h 791"/>
                      <a:gd name="T6" fmla="*/ 53 w 1769"/>
                      <a:gd name="T7" fmla="*/ 15 h 791"/>
                      <a:gd name="T8" fmla="*/ 58 w 1769"/>
                      <a:gd name="T9" fmla="*/ 21 h 791"/>
                      <a:gd name="T10" fmla="*/ 56 w 1769"/>
                      <a:gd name="T11" fmla="*/ 28 h 791"/>
                      <a:gd name="T12" fmla="*/ 52 w 1769"/>
                      <a:gd name="T13" fmla="*/ 23 h 791"/>
                      <a:gd name="T14" fmla="*/ 46 w 1769"/>
                      <a:gd name="T15" fmla="*/ 16 h 791"/>
                      <a:gd name="T16" fmla="*/ 37 w 1769"/>
                      <a:gd name="T17" fmla="*/ 10 h 791"/>
                      <a:gd name="T18" fmla="*/ 19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1066" name="Group 35"/>
                <p:cNvGrpSpPr>
                  <a:grpSpLocks/>
                </p:cNvGrpSpPr>
                <p:nvPr/>
              </p:nvGrpSpPr>
              <p:grpSpPr bwMode="auto">
                <a:xfrm>
                  <a:off x="4296" y="349"/>
                  <a:ext cx="737" cy="167"/>
                  <a:chOff x="2938" y="917"/>
                  <a:chExt cx="1879" cy="427"/>
                </a:xfrm>
              </p:grpSpPr>
              <p:sp>
                <p:nvSpPr>
                  <p:cNvPr id="1144" name="Freeform 36"/>
                  <p:cNvSpPr>
                    <a:spLocks/>
                  </p:cNvSpPr>
                  <p:nvPr/>
                </p:nvSpPr>
                <p:spPr bwMode="hidden">
                  <a:xfrm rot="-802576">
                    <a:off x="2938" y="1129"/>
                    <a:ext cx="1233" cy="215"/>
                  </a:xfrm>
                  <a:custGeom>
                    <a:avLst/>
                    <a:gdLst>
                      <a:gd name="T0" fmla="*/ 0 w 2736"/>
                      <a:gd name="T1" fmla="*/ 17 h 504"/>
                      <a:gd name="T2" fmla="*/ 36 w 2736"/>
                      <a:gd name="T3" fmla="*/ 6 h 504"/>
                      <a:gd name="T4" fmla="*/ 73 w 2736"/>
                      <a:gd name="T5" fmla="*/ 1 h 504"/>
                      <a:gd name="T6" fmla="*/ 113 w 2736"/>
                      <a:gd name="T7" fmla="*/ 1 h 504"/>
                      <a:gd name="T8" fmla="*/ 112 w 2736"/>
                      <a:gd name="T9" fmla="*/ 3 h 504"/>
                      <a:gd name="T10" fmla="*/ 73 w 2736"/>
                      <a:gd name="T11" fmla="*/ 3 h 504"/>
                      <a:gd name="T12" fmla="*/ 27 w 2736"/>
                      <a:gd name="T13" fmla="*/ 10 h 504"/>
                      <a:gd name="T14" fmla="*/ 0 w 2736"/>
                      <a:gd name="T15" fmla="*/ 1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145" name="Freeform 37"/>
                  <p:cNvSpPr>
                    <a:spLocks/>
                  </p:cNvSpPr>
                  <p:nvPr/>
                </p:nvSpPr>
                <p:spPr bwMode="hidden">
                  <a:xfrm rot="-802576">
                    <a:off x="4155" y="917"/>
                    <a:ext cx="662" cy="338"/>
                  </a:xfrm>
                  <a:custGeom>
                    <a:avLst/>
                    <a:gdLst>
                      <a:gd name="T0" fmla="*/ 0 w 1769"/>
                      <a:gd name="T1" fmla="*/ 0 h 791"/>
                      <a:gd name="T2" fmla="*/ 9 w 1769"/>
                      <a:gd name="T3" fmla="*/ 2 h 791"/>
                      <a:gd name="T4" fmla="*/ 23 w 1769"/>
                      <a:gd name="T5" fmla="*/ 6 h 791"/>
                      <a:gd name="T6" fmla="*/ 32 w 1769"/>
                      <a:gd name="T7" fmla="*/ 15 h 791"/>
                      <a:gd name="T8" fmla="*/ 34 w 1769"/>
                      <a:gd name="T9" fmla="*/ 20 h 791"/>
                      <a:gd name="T10" fmla="*/ 33 w 1769"/>
                      <a:gd name="T11" fmla="*/ 26 h 791"/>
                      <a:gd name="T12" fmla="*/ 31 w 1769"/>
                      <a:gd name="T13" fmla="*/ 21 h 791"/>
                      <a:gd name="T14" fmla="*/ 27 w 1769"/>
                      <a:gd name="T15" fmla="*/ 15 h 791"/>
                      <a:gd name="T16" fmla="*/ 22 w 1769"/>
                      <a:gd name="T17" fmla="*/ 10 h 791"/>
                      <a:gd name="T18" fmla="*/ 11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1067" name="Group 38"/>
                <p:cNvGrpSpPr>
                  <a:grpSpLocks/>
                </p:cNvGrpSpPr>
                <p:nvPr/>
              </p:nvGrpSpPr>
              <p:grpSpPr bwMode="auto">
                <a:xfrm>
                  <a:off x="3394" y="637"/>
                  <a:ext cx="493" cy="912"/>
                  <a:chOff x="637" y="1653"/>
                  <a:chExt cx="1257" cy="2326"/>
                </a:xfrm>
              </p:grpSpPr>
              <p:sp>
                <p:nvSpPr>
                  <p:cNvPr id="1142" name="Freeform 39"/>
                  <p:cNvSpPr>
                    <a:spLocks/>
                  </p:cNvSpPr>
                  <p:nvPr/>
                </p:nvSpPr>
                <p:spPr bwMode="hidden">
                  <a:xfrm rot="18888116" flipH="1">
                    <a:off x="876" y="2359"/>
                    <a:ext cx="1724" cy="312"/>
                  </a:xfrm>
                  <a:custGeom>
                    <a:avLst/>
                    <a:gdLst>
                      <a:gd name="T0" fmla="*/ 0 w 2736"/>
                      <a:gd name="T1" fmla="*/ 74 h 504"/>
                      <a:gd name="T2" fmla="*/ 136 w 2736"/>
                      <a:gd name="T3" fmla="*/ 25 h 504"/>
                      <a:gd name="T4" fmla="*/ 280 w 2736"/>
                      <a:gd name="T5" fmla="*/ 4 h 504"/>
                      <a:gd name="T6" fmla="*/ 431 w 2736"/>
                      <a:gd name="T7" fmla="*/ 4 h 504"/>
                      <a:gd name="T8" fmla="*/ 429 w 2736"/>
                      <a:gd name="T9" fmla="*/ 15 h 504"/>
                      <a:gd name="T10" fmla="*/ 279 w 2736"/>
                      <a:gd name="T11" fmla="*/ 15 h 504"/>
                      <a:gd name="T12" fmla="*/ 103 w 2736"/>
                      <a:gd name="T13" fmla="*/ 43 h 504"/>
                      <a:gd name="T14" fmla="*/ 0 w 2736"/>
                      <a:gd name="T15" fmla="*/ 7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143" name="Freeform 40"/>
                  <p:cNvSpPr>
                    <a:spLocks/>
                  </p:cNvSpPr>
                  <p:nvPr/>
                </p:nvSpPr>
                <p:spPr bwMode="hidden">
                  <a:xfrm rot="18888116" flipH="1">
                    <a:off x="419" y="3272"/>
                    <a:ext cx="925" cy="490"/>
                  </a:xfrm>
                  <a:custGeom>
                    <a:avLst/>
                    <a:gdLst>
                      <a:gd name="T0" fmla="*/ 1 w 1769"/>
                      <a:gd name="T1" fmla="*/ 1 h 791"/>
                      <a:gd name="T2" fmla="*/ 37 w 1769"/>
                      <a:gd name="T3" fmla="*/ 9 h 791"/>
                      <a:gd name="T4" fmla="*/ 86 w 1769"/>
                      <a:gd name="T5" fmla="*/ 30 h 791"/>
                      <a:gd name="T6" fmla="*/ 120 w 1769"/>
                      <a:gd name="T7" fmla="*/ 64 h 791"/>
                      <a:gd name="T8" fmla="*/ 131 w 1769"/>
                      <a:gd name="T9" fmla="*/ 90 h 791"/>
                      <a:gd name="T10" fmla="*/ 127 w 1769"/>
                      <a:gd name="T11" fmla="*/ 116 h 791"/>
                      <a:gd name="T12" fmla="*/ 119 w 1769"/>
                      <a:gd name="T13" fmla="*/ 94 h 791"/>
                      <a:gd name="T14" fmla="*/ 104 w 1769"/>
                      <a:gd name="T15" fmla="*/ 67 h 791"/>
                      <a:gd name="T16" fmla="*/ 83 w 1769"/>
                      <a:gd name="T17" fmla="*/ 43 h 791"/>
                      <a:gd name="T18" fmla="*/ 43 w 1769"/>
                      <a:gd name="T19" fmla="*/ 22 h 791"/>
                      <a:gd name="T20" fmla="*/ 0 w 1769"/>
                      <a:gd name="T21" fmla="*/ 1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1068" name="Group 41"/>
                <p:cNvGrpSpPr>
                  <a:grpSpLocks/>
                </p:cNvGrpSpPr>
                <p:nvPr/>
              </p:nvGrpSpPr>
              <p:grpSpPr bwMode="auto">
                <a:xfrm>
                  <a:off x="3142" y="850"/>
                  <a:ext cx="966" cy="522"/>
                  <a:chOff x="-5" y="2196"/>
                  <a:chExt cx="2463" cy="1332"/>
                </a:xfrm>
              </p:grpSpPr>
              <p:sp>
                <p:nvSpPr>
                  <p:cNvPr id="1140" name="Freeform 42"/>
                  <p:cNvSpPr>
                    <a:spLocks/>
                  </p:cNvSpPr>
                  <p:nvPr/>
                </p:nvSpPr>
                <p:spPr bwMode="hidden">
                  <a:xfrm rot="19495919" flipH="1">
                    <a:off x="644" y="2196"/>
                    <a:ext cx="1814" cy="347"/>
                  </a:xfrm>
                  <a:custGeom>
                    <a:avLst/>
                    <a:gdLst>
                      <a:gd name="T0" fmla="*/ 0 w 2736"/>
                      <a:gd name="T1" fmla="*/ 114 h 504"/>
                      <a:gd name="T2" fmla="*/ 167 w 2736"/>
                      <a:gd name="T3" fmla="*/ 38 h 504"/>
                      <a:gd name="T4" fmla="*/ 343 w 2736"/>
                      <a:gd name="T5" fmla="*/ 6 h 504"/>
                      <a:gd name="T6" fmla="*/ 529 w 2736"/>
                      <a:gd name="T7" fmla="*/ 6 h 504"/>
                      <a:gd name="T8" fmla="*/ 525 w 2736"/>
                      <a:gd name="T9" fmla="*/ 23 h 504"/>
                      <a:gd name="T10" fmla="*/ 341 w 2736"/>
                      <a:gd name="T11" fmla="*/ 23 h 504"/>
                      <a:gd name="T12" fmla="*/ 127 w 2736"/>
                      <a:gd name="T13" fmla="*/ 65 h 504"/>
                      <a:gd name="T14" fmla="*/ 0 w 2736"/>
                      <a:gd name="T15" fmla="*/ 1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141" name="Freeform 43"/>
                  <p:cNvSpPr>
                    <a:spLocks/>
                  </p:cNvSpPr>
                  <p:nvPr/>
                </p:nvSpPr>
                <p:spPr bwMode="hidden">
                  <a:xfrm rot="19495919" flipH="1">
                    <a:off x="-5" y="2983"/>
                    <a:ext cx="974" cy="545"/>
                  </a:xfrm>
                  <a:custGeom>
                    <a:avLst/>
                    <a:gdLst>
                      <a:gd name="T0" fmla="*/ 1 w 1769"/>
                      <a:gd name="T1" fmla="*/ 2 h 791"/>
                      <a:gd name="T2" fmla="*/ 45 w 1769"/>
                      <a:gd name="T3" fmla="*/ 13 h 791"/>
                      <a:gd name="T4" fmla="*/ 106 w 1769"/>
                      <a:gd name="T5" fmla="*/ 45 h 791"/>
                      <a:gd name="T6" fmla="*/ 148 w 1769"/>
                      <a:gd name="T7" fmla="*/ 97 h 791"/>
                      <a:gd name="T8" fmla="*/ 161 w 1769"/>
                      <a:gd name="T9" fmla="*/ 137 h 791"/>
                      <a:gd name="T10" fmla="*/ 155 w 1769"/>
                      <a:gd name="T11" fmla="*/ 177 h 791"/>
                      <a:gd name="T12" fmla="*/ 146 w 1769"/>
                      <a:gd name="T13" fmla="*/ 143 h 791"/>
                      <a:gd name="T14" fmla="*/ 128 w 1769"/>
                      <a:gd name="T15" fmla="*/ 103 h 791"/>
                      <a:gd name="T16" fmla="*/ 102 w 1769"/>
                      <a:gd name="T17" fmla="*/ 67 h 791"/>
                      <a:gd name="T18" fmla="*/ 53 w 1769"/>
                      <a:gd name="T19" fmla="*/ 34 h 791"/>
                      <a:gd name="T20" fmla="*/ 0 w 1769"/>
                      <a:gd name="T21" fmla="*/ 17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1069" name="Group 44"/>
                <p:cNvGrpSpPr>
                  <a:grpSpLocks/>
                </p:cNvGrpSpPr>
                <p:nvPr/>
              </p:nvGrpSpPr>
              <p:grpSpPr bwMode="auto">
                <a:xfrm>
                  <a:off x="3124" y="777"/>
                  <a:ext cx="971" cy="417"/>
                  <a:chOff x="-52" y="2009"/>
                  <a:chExt cx="2477" cy="1064"/>
                </a:xfrm>
              </p:grpSpPr>
              <p:sp>
                <p:nvSpPr>
                  <p:cNvPr id="1138" name="Freeform 45"/>
                  <p:cNvSpPr>
                    <a:spLocks/>
                  </p:cNvSpPr>
                  <p:nvPr/>
                </p:nvSpPr>
                <p:spPr bwMode="hidden">
                  <a:xfrm rot="20017085" flipH="1">
                    <a:off x="689" y="2009"/>
                    <a:ext cx="1736" cy="304"/>
                  </a:xfrm>
                  <a:custGeom>
                    <a:avLst/>
                    <a:gdLst>
                      <a:gd name="T0" fmla="*/ 0 w 2736"/>
                      <a:gd name="T1" fmla="*/ 66 h 504"/>
                      <a:gd name="T2" fmla="*/ 140 w 2736"/>
                      <a:gd name="T3" fmla="*/ 22 h 504"/>
                      <a:gd name="T4" fmla="*/ 288 w 2736"/>
                      <a:gd name="T5" fmla="*/ 3 h 504"/>
                      <a:gd name="T6" fmla="*/ 444 w 2736"/>
                      <a:gd name="T7" fmla="*/ 3 h 504"/>
                      <a:gd name="T8" fmla="*/ 441 w 2736"/>
                      <a:gd name="T9" fmla="*/ 13 h 504"/>
                      <a:gd name="T10" fmla="*/ 286 w 2736"/>
                      <a:gd name="T11" fmla="*/ 13 h 504"/>
                      <a:gd name="T12" fmla="*/ 106 w 2736"/>
                      <a:gd name="T13" fmla="*/ 39 h 504"/>
                      <a:gd name="T14" fmla="*/ 0 w 2736"/>
                      <a:gd name="T15" fmla="*/ 6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139" name="Freeform 46"/>
                  <p:cNvSpPr>
                    <a:spLocks/>
                  </p:cNvSpPr>
                  <p:nvPr/>
                </p:nvSpPr>
                <p:spPr bwMode="hidden">
                  <a:xfrm rot="20017085" flipH="1">
                    <a:off x="-52" y="2597"/>
                    <a:ext cx="932" cy="476"/>
                  </a:xfrm>
                  <a:custGeom>
                    <a:avLst/>
                    <a:gdLst>
                      <a:gd name="T0" fmla="*/ 1 w 1769"/>
                      <a:gd name="T1" fmla="*/ 1 h 791"/>
                      <a:gd name="T2" fmla="*/ 37 w 1769"/>
                      <a:gd name="T3" fmla="*/ 7 h 791"/>
                      <a:gd name="T4" fmla="*/ 89 w 1769"/>
                      <a:gd name="T5" fmla="*/ 26 h 791"/>
                      <a:gd name="T6" fmla="*/ 124 w 1769"/>
                      <a:gd name="T7" fmla="*/ 57 h 791"/>
                      <a:gd name="T8" fmla="*/ 135 w 1769"/>
                      <a:gd name="T9" fmla="*/ 79 h 791"/>
                      <a:gd name="T10" fmla="*/ 130 w 1769"/>
                      <a:gd name="T11" fmla="*/ 104 h 791"/>
                      <a:gd name="T12" fmla="*/ 122 w 1769"/>
                      <a:gd name="T13" fmla="*/ 83 h 791"/>
                      <a:gd name="T14" fmla="*/ 107 w 1769"/>
                      <a:gd name="T15" fmla="*/ 60 h 791"/>
                      <a:gd name="T16" fmla="*/ 85 w 1769"/>
                      <a:gd name="T17" fmla="*/ 39 h 791"/>
                      <a:gd name="T18" fmla="*/ 45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1070" name="Group 47"/>
                <p:cNvGrpSpPr>
                  <a:grpSpLocks/>
                </p:cNvGrpSpPr>
                <p:nvPr/>
              </p:nvGrpSpPr>
              <p:grpSpPr bwMode="auto">
                <a:xfrm>
                  <a:off x="3115" y="700"/>
                  <a:ext cx="969" cy="363"/>
                  <a:chOff x="-74" y="1813"/>
                  <a:chExt cx="2472" cy="927"/>
                </a:xfrm>
              </p:grpSpPr>
              <p:sp>
                <p:nvSpPr>
                  <p:cNvPr id="1136" name="Freeform 48"/>
                  <p:cNvSpPr>
                    <a:spLocks/>
                  </p:cNvSpPr>
                  <p:nvPr/>
                </p:nvSpPr>
                <p:spPr bwMode="hidden">
                  <a:xfrm rot="20519637" flipH="1">
                    <a:off x="721" y="1813"/>
                    <a:ext cx="1677" cy="335"/>
                  </a:xfrm>
                  <a:custGeom>
                    <a:avLst/>
                    <a:gdLst>
                      <a:gd name="T0" fmla="*/ 0 w 2736"/>
                      <a:gd name="T1" fmla="*/ 98 h 504"/>
                      <a:gd name="T2" fmla="*/ 122 w 2736"/>
                      <a:gd name="T3" fmla="*/ 33 h 504"/>
                      <a:gd name="T4" fmla="*/ 251 w 2736"/>
                      <a:gd name="T5" fmla="*/ 5 h 504"/>
                      <a:gd name="T6" fmla="*/ 386 w 2736"/>
                      <a:gd name="T7" fmla="*/ 5 h 504"/>
                      <a:gd name="T8" fmla="*/ 384 w 2736"/>
                      <a:gd name="T9" fmla="*/ 20 h 504"/>
                      <a:gd name="T10" fmla="*/ 249 w 2736"/>
                      <a:gd name="T11" fmla="*/ 20 h 504"/>
                      <a:gd name="T12" fmla="*/ 93 w 2736"/>
                      <a:gd name="T13" fmla="*/ 57 h 504"/>
                      <a:gd name="T14" fmla="*/ 0 w 2736"/>
                      <a:gd name="T15" fmla="*/ 9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137" name="Freeform 49"/>
                  <p:cNvSpPr>
                    <a:spLocks/>
                  </p:cNvSpPr>
                  <p:nvPr/>
                </p:nvSpPr>
                <p:spPr bwMode="hidden">
                  <a:xfrm rot="20519637" flipH="1">
                    <a:off x="-74" y="2214"/>
                    <a:ext cx="901" cy="526"/>
                  </a:xfrm>
                  <a:custGeom>
                    <a:avLst/>
                    <a:gdLst>
                      <a:gd name="T0" fmla="*/ 1 w 1769"/>
                      <a:gd name="T1" fmla="*/ 1 h 791"/>
                      <a:gd name="T2" fmla="*/ 33 w 1769"/>
                      <a:gd name="T3" fmla="*/ 11 h 791"/>
                      <a:gd name="T4" fmla="*/ 78 w 1769"/>
                      <a:gd name="T5" fmla="*/ 39 h 791"/>
                      <a:gd name="T6" fmla="*/ 108 w 1769"/>
                      <a:gd name="T7" fmla="*/ 84 h 791"/>
                      <a:gd name="T8" fmla="*/ 118 w 1769"/>
                      <a:gd name="T9" fmla="*/ 119 h 791"/>
                      <a:gd name="T10" fmla="*/ 114 w 1769"/>
                      <a:gd name="T11" fmla="*/ 154 h 791"/>
                      <a:gd name="T12" fmla="*/ 107 w 1769"/>
                      <a:gd name="T13" fmla="*/ 124 h 791"/>
                      <a:gd name="T14" fmla="*/ 93 w 1769"/>
                      <a:gd name="T15" fmla="*/ 89 h 791"/>
                      <a:gd name="T16" fmla="*/ 75 w 1769"/>
                      <a:gd name="T17" fmla="*/ 58 h 791"/>
                      <a:gd name="T18" fmla="*/ 39 w 1769"/>
                      <a:gd name="T19" fmla="*/ 30 h 791"/>
                      <a:gd name="T20" fmla="*/ 0 w 1769"/>
                      <a:gd name="T21" fmla="*/ 15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1071" name="Group 50"/>
                <p:cNvGrpSpPr>
                  <a:grpSpLocks/>
                </p:cNvGrpSpPr>
                <p:nvPr/>
              </p:nvGrpSpPr>
              <p:grpSpPr bwMode="auto">
                <a:xfrm>
                  <a:off x="3153" y="613"/>
                  <a:ext cx="918" cy="257"/>
                  <a:chOff x="22" y="1591"/>
                  <a:chExt cx="2342" cy="657"/>
                </a:xfrm>
              </p:grpSpPr>
              <p:sp>
                <p:nvSpPr>
                  <p:cNvPr id="1134" name="Freeform 51"/>
                  <p:cNvSpPr>
                    <a:spLocks/>
                  </p:cNvSpPr>
                  <p:nvPr/>
                </p:nvSpPr>
                <p:spPr bwMode="hidden">
                  <a:xfrm rot="21136207" flipH="1">
                    <a:off x="819" y="1591"/>
                    <a:ext cx="1545" cy="312"/>
                  </a:xfrm>
                  <a:custGeom>
                    <a:avLst/>
                    <a:gdLst>
                      <a:gd name="T0" fmla="*/ 0 w 2736"/>
                      <a:gd name="T1" fmla="*/ 74 h 504"/>
                      <a:gd name="T2" fmla="*/ 88 w 2736"/>
                      <a:gd name="T3" fmla="*/ 25 h 504"/>
                      <a:gd name="T4" fmla="*/ 181 w 2736"/>
                      <a:gd name="T5" fmla="*/ 4 h 504"/>
                      <a:gd name="T6" fmla="*/ 278 w 2736"/>
                      <a:gd name="T7" fmla="*/ 4 h 504"/>
                      <a:gd name="T8" fmla="*/ 277 w 2736"/>
                      <a:gd name="T9" fmla="*/ 15 h 504"/>
                      <a:gd name="T10" fmla="*/ 179 w 2736"/>
                      <a:gd name="T11" fmla="*/ 15 h 504"/>
                      <a:gd name="T12" fmla="*/ 66 w 2736"/>
                      <a:gd name="T13" fmla="*/ 43 h 504"/>
                      <a:gd name="T14" fmla="*/ 0 w 2736"/>
                      <a:gd name="T15" fmla="*/ 7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135" name="Freeform 52"/>
                  <p:cNvSpPr>
                    <a:spLocks/>
                  </p:cNvSpPr>
                  <p:nvPr/>
                </p:nvSpPr>
                <p:spPr bwMode="hidden">
                  <a:xfrm rot="21136207" flipH="1">
                    <a:off x="22" y="1759"/>
                    <a:ext cx="830" cy="489"/>
                  </a:xfrm>
                  <a:custGeom>
                    <a:avLst/>
                    <a:gdLst>
                      <a:gd name="T0" fmla="*/ 0 w 1769"/>
                      <a:gd name="T1" fmla="*/ 1 h 791"/>
                      <a:gd name="T2" fmla="*/ 23 w 1769"/>
                      <a:gd name="T3" fmla="*/ 9 h 791"/>
                      <a:gd name="T4" fmla="*/ 56 w 1769"/>
                      <a:gd name="T5" fmla="*/ 30 h 791"/>
                      <a:gd name="T6" fmla="*/ 78 w 1769"/>
                      <a:gd name="T7" fmla="*/ 63 h 791"/>
                      <a:gd name="T8" fmla="*/ 85 w 1769"/>
                      <a:gd name="T9" fmla="*/ 88 h 791"/>
                      <a:gd name="T10" fmla="*/ 82 w 1769"/>
                      <a:gd name="T11" fmla="*/ 115 h 791"/>
                      <a:gd name="T12" fmla="*/ 77 w 1769"/>
                      <a:gd name="T13" fmla="*/ 93 h 791"/>
                      <a:gd name="T14" fmla="*/ 68 w 1769"/>
                      <a:gd name="T15" fmla="*/ 67 h 791"/>
                      <a:gd name="T16" fmla="*/ 53 w 1769"/>
                      <a:gd name="T17" fmla="*/ 43 h 791"/>
                      <a:gd name="T18" fmla="*/ 28 w 1769"/>
                      <a:gd name="T19" fmla="*/ 22 h 791"/>
                      <a:gd name="T20" fmla="*/ 0 w 1769"/>
                      <a:gd name="T21" fmla="*/ 1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1072" name="Group 53"/>
                <p:cNvGrpSpPr>
                  <a:grpSpLocks/>
                </p:cNvGrpSpPr>
                <p:nvPr/>
              </p:nvGrpSpPr>
              <p:grpSpPr bwMode="auto">
                <a:xfrm>
                  <a:off x="3218" y="556"/>
                  <a:ext cx="843" cy="134"/>
                  <a:chOff x="189" y="1446"/>
                  <a:chExt cx="2150" cy="343"/>
                </a:xfrm>
              </p:grpSpPr>
              <p:sp>
                <p:nvSpPr>
                  <p:cNvPr id="1132" name="Freeform 54"/>
                  <p:cNvSpPr>
                    <a:spLocks/>
                  </p:cNvSpPr>
                  <p:nvPr/>
                </p:nvSpPr>
                <p:spPr bwMode="hidden">
                  <a:xfrm rot="84182" flipH="1">
                    <a:off x="935" y="1466"/>
                    <a:ext cx="1404" cy="219"/>
                  </a:xfrm>
                  <a:custGeom>
                    <a:avLst/>
                    <a:gdLst>
                      <a:gd name="T0" fmla="*/ 0 w 2736"/>
                      <a:gd name="T1" fmla="*/ 18 h 504"/>
                      <a:gd name="T2" fmla="*/ 60 w 2736"/>
                      <a:gd name="T3" fmla="*/ 6 h 504"/>
                      <a:gd name="T4" fmla="*/ 123 w 2736"/>
                      <a:gd name="T5" fmla="*/ 1 h 504"/>
                      <a:gd name="T6" fmla="*/ 189 w 2736"/>
                      <a:gd name="T7" fmla="*/ 1 h 504"/>
                      <a:gd name="T8" fmla="*/ 188 w 2736"/>
                      <a:gd name="T9" fmla="*/ 4 h 504"/>
                      <a:gd name="T10" fmla="*/ 122 w 2736"/>
                      <a:gd name="T11" fmla="*/ 4 h 504"/>
                      <a:gd name="T12" fmla="*/ 45 w 2736"/>
                      <a:gd name="T13" fmla="*/ 10 h 504"/>
                      <a:gd name="T14" fmla="*/ 0 w 2736"/>
                      <a:gd name="T15" fmla="*/ 1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133" name="Freeform 55"/>
                  <p:cNvSpPr>
                    <a:spLocks/>
                  </p:cNvSpPr>
                  <p:nvPr/>
                </p:nvSpPr>
                <p:spPr bwMode="hidden">
                  <a:xfrm rot="84182" flipH="1">
                    <a:off x="189" y="1446"/>
                    <a:ext cx="754" cy="343"/>
                  </a:xfrm>
                  <a:custGeom>
                    <a:avLst/>
                    <a:gdLst>
                      <a:gd name="T0" fmla="*/ 0 w 1769"/>
                      <a:gd name="T1" fmla="*/ 0 h 791"/>
                      <a:gd name="T2" fmla="*/ 16 w 1769"/>
                      <a:gd name="T3" fmla="*/ 2 h 791"/>
                      <a:gd name="T4" fmla="*/ 38 w 1769"/>
                      <a:gd name="T5" fmla="*/ 7 h 791"/>
                      <a:gd name="T6" fmla="*/ 53 w 1769"/>
                      <a:gd name="T7" fmla="*/ 15 h 791"/>
                      <a:gd name="T8" fmla="*/ 58 w 1769"/>
                      <a:gd name="T9" fmla="*/ 21 h 791"/>
                      <a:gd name="T10" fmla="*/ 56 w 1769"/>
                      <a:gd name="T11" fmla="*/ 28 h 791"/>
                      <a:gd name="T12" fmla="*/ 52 w 1769"/>
                      <a:gd name="T13" fmla="*/ 23 h 791"/>
                      <a:gd name="T14" fmla="*/ 46 w 1769"/>
                      <a:gd name="T15" fmla="*/ 16 h 791"/>
                      <a:gd name="T16" fmla="*/ 37 w 1769"/>
                      <a:gd name="T17" fmla="*/ 10 h 791"/>
                      <a:gd name="T18" fmla="*/ 19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1073" name="Group 56"/>
                <p:cNvGrpSpPr>
                  <a:grpSpLocks/>
                </p:cNvGrpSpPr>
                <p:nvPr/>
              </p:nvGrpSpPr>
              <p:grpSpPr bwMode="auto">
                <a:xfrm>
                  <a:off x="3342" y="418"/>
                  <a:ext cx="737" cy="167"/>
                  <a:chOff x="505" y="1094"/>
                  <a:chExt cx="1879" cy="427"/>
                </a:xfrm>
              </p:grpSpPr>
              <p:sp>
                <p:nvSpPr>
                  <p:cNvPr id="1130" name="Freeform 57"/>
                  <p:cNvSpPr>
                    <a:spLocks/>
                  </p:cNvSpPr>
                  <p:nvPr/>
                </p:nvSpPr>
                <p:spPr bwMode="hidden">
                  <a:xfrm rot="802576" flipH="1">
                    <a:off x="1151" y="1306"/>
                    <a:ext cx="1233" cy="215"/>
                  </a:xfrm>
                  <a:custGeom>
                    <a:avLst/>
                    <a:gdLst>
                      <a:gd name="T0" fmla="*/ 0 w 2736"/>
                      <a:gd name="T1" fmla="*/ 17 h 504"/>
                      <a:gd name="T2" fmla="*/ 36 w 2736"/>
                      <a:gd name="T3" fmla="*/ 6 h 504"/>
                      <a:gd name="T4" fmla="*/ 73 w 2736"/>
                      <a:gd name="T5" fmla="*/ 1 h 504"/>
                      <a:gd name="T6" fmla="*/ 113 w 2736"/>
                      <a:gd name="T7" fmla="*/ 1 h 504"/>
                      <a:gd name="T8" fmla="*/ 112 w 2736"/>
                      <a:gd name="T9" fmla="*/ 3 h 504"/>
                      <a:gd name="T10" fmla="*/ 73 w 2736"/>
                      <a:gd name="T11" fmla="*/ 3 h 504"/>
                      <a:gd name="T12" fmla="*/ 27 w 2736"/>
                      <a:gd name="T13" fmla="*/ 10 h 504"/>
                      <a:gd name="T14" fmla="*/ 0 w 2736"/>
                      <a:gd name="T15" fmla="*/ 1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131" name="Freeform 58"/>
                  <p:cNvSpPr>
                    <a:spLocks/>
                  </p:cNvSpPr>
                  <p:nvPr/>
                </p:nvSpPr>
                <p:spPr bwMode="hidden">
                  <a:xfrm rot="802576" flipH="1">
                    <a:off x="505" y="1094"/>
                    <a:ext cx="662" cy="338"/>
                  </a:xfrm>
                  <a:custGeom>
                    <a:avLst/>
                    <a:gdLst>
                      <a:gd name="T0" fmla="*/ 0 w 1769"/>
                      <a:gd name="T1" fmla="*/ 0 h 791"/>
                      <a:gd name="T2" fmla="*/ 9 w 1769"/>
                      <a:gd name="T3" fmla="*/ 2 h 791"/>
                      <a:gd name="T4" fmla="*/ 23 w 1769"/>
                      <a:gd name="T5" fmla="*/ 6 h 791"/>
                      <a:gd name="T6" fmla="*/ 32 w 1769"/>
                      <a:gd name="T7" fmla="*/ 15 h 791"/>
                      <a:gd name="T8" fmla="*/ 34 w 1769"/>
                      <a:gd name="T9" fmla="*/ 20 h 791"/>
                      <a:gd name="T10" fmla="*/ 33 w 1769"/>
                      <a:gd name="T11" fmla="*/ 26 h 791"/>
                      <a:gd name="T12" fmla="*/ 31 w 1769"/>
                      <a:gd name="T13" fmla="*/ 21 h 791"/>
                      <a:gd name="T14" fmla="*/ 27 w 1769"/>
                      <a:gd name="T15" fmla="*/ 15 h 791"/>
                      <a:gd name="T16" fmla="*/ 22 w 1769"/>
                      <a:gd name="T17" fmla="*/ 10 h 791"/>
                      <a:gd name="T18" fmla="*/ 11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1074" name="Group 59"/>
                <p:cNvGrpSpPr>
                  <a:grpSpLocks/>
                </p:cNvGrpSpPr>
                <p:nvPr/>
              </p:nvGrpSpPr>
              <p:grpSpPr bwMode="auto">
                <a:xfrm>
                  <a:off x="3386" y="341"/>
                  <a:ext cx="725" cy="218"/>
                  <a:chOff x="616" y="899"/>
                  <a:chExt cx="1850" cy="554"/>
                </a:xfrm>
              </p:grpSpPr>
              <p:sp>
                <p:nvSpPr>
                  <p:cNvPr id="1128" name="Freeform 60"/>
                  <p:cNvSpPr>
                    <a:spLocks/>
                  </p:cNvSpPr>
                  <p:nvPr/>
                </p:nvSpPr>
                <p:spPr bwMode="hidden">
                  <a:xfrm rot="1277471" flipH="1">
                    <a:off x="1233" y="1238"/>
                    <a:ext cx="1233" cy="215"/>
                  </a:xfrm>
                  <a:custGeom>
                    <a:avLst/>
                    <a:gdLst>
                      <a:gd name="T0" fmla="*/ 0 w 2736"/>
                      <a:gd name="T1" fmla="*/ 17 h 504"/>
                      <a:gd name="T2" fmla="*/ 36 w 2736"/>
                      <a:gd name="T3" fmla="*/ 6 h 504"/>
                      <a:gd name="T4" fmla="*/ 73 w 2736"/>
                      <a:gd name="T5" fmla="*/ 1 h 504"/>
                      <a:gd name="T6" fmla="*/ 113 w 2736"/>
                      <a:gd name="T7" fmla="*/ 1 h 504"/>
                      <a:gd name="T8" fmla="*/ 112 w 2736"/>
                      <a:gd name="T9" fmla="*/ 3 h 504"/>
                      <a:gd name="T10" fmla="*/ 73 w 2736"/>
                      <a:gd name="T11" fmla="*/ 3 h 504"/>
                      <a:gd name="T12" fmla="*/ 27 w 2736"/>
                      <a:gd name="T13" fmla="*/ 10 h 504"/>
                      <a:gd name="T14" fmla="*/ 0 w 2736"/>
                      <a:gd name="T15" fmla="*/ 1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129" name="Freeform 61"/>
                  <p:cNvSpPr>
                    <a:spLocks/>
                  </p:cNvSpPr>
                  <p:nvPr/>
                </p:nvSpPr>
                <p:spPr bwMode="hidden">
                  <a:xfrm rot="1277471" flipH="1">
                    <a:off x="616" y="899"/>
                    <a:ext cx="662" cy="338"/>
                  </a:xfrm>
                  <a:custGeom>
                    <a:avLst/>
                    <a:gdLst>
                      <a:gd name="T0" fmla="*/ 0 w 1769"/>
                      <a:gd name="T1" fmla="*/ 0 h 791"/>
                      <a:gd name="T2" fmla="*/ 9 w 1769"/>
                      <a:gd name="T3" fmla="*/ 2 h 791"/>
                      <a:gd name="T4" fmla="*/ 23 w 1769"/>
                      <a:gd name="T5" fmla="*/ 6 h 791"/>
                      <a:gd name="T6" fmla="*/ 32 w 1769"/>
                      <a:gd name="T7" fmla="*/ 15 h 791"/>
                      <a:gd name="T8" fmla="*/ 34 w 1769"/>
                      <a:gd name="T9" fmla="*/ 20 h 791"/>
                      <a:gd name="T10" fmla="*/ 33 w 1769"/>
                      <a:gd name="T11" fmla="*/ 26 h 791"/>
                      <a:gd name="T12" fmla="*/ 31 w 1769"/>
                      <a:gd name="T13" fmla="*/ 21 h 791"/>
                      <a:gd name="T14" fmla="*/ 27 w 1769"/>
                      <a:gd name="T15" fmla="*/ 15 h 791"/>
                      <a:gd name="T16" fmla="*/ 22 w 1769"/>
                      <a:gd name="T17" fmla="*/ 10 h 791"/>
                      <a:gd name="T18" fmla="*/ 11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1075" name="Group 62"/>
                <p:cNvGrpSpPr>
                  <a:grpSpLocks/>
                </p:cNvGrpSpPr>
                <p:nvPr/>
              </p:nvGrpSpPr>
              <p:grpSpPr bwMode="auto">
                <a:xfrm>
                  <a:off x="3472" y="231"/>
                  <a:ext cx="693" cy="291"/>
                  <a:chOff x="3472" y="231"/>
                  <a:chExt cx="693" cy="291"/>
                </a:xfrm>
              </p:grpSpPr>
              <p:sp>
                <p:nvSpPr>
                  <p:cNvPr id="1126" name="Freeform 63"/>
                  <p:cNvSpPr>
                    <a:spLocks/>
                  </p:cNvSpPr>
                  <p:nvPr/>
                </p:nvSpPr>
                <p:spPr bwMode="hidden">
                  <a:xfrm rot="2028410" flipH="1">
                    <a:off x="3681" y="438"/>
                    <a:ext cx="484" cy="84"/>
                  </a:xfrm>
                  <a:custGeom>
                    <a:avLst/>
                    <a:gdLst>
                      <a:gd name="T0" fmla="*/ 0 w 2736"/>
                      <a:gd name="T1" fmla="*/ 0 h 504"/>
                      <a:gd name="T2" fmla="*/ 1 w 2736"/>
                      <a:gd name="T3" fmla="*/ 0 h 504"/>
                      <a:gd name="T4" fmla="*/ 2 w 2736"/>
                      <a:gd name="T5" fmla="*/ 0 h 504"/>
                      <a:gd name="T6" fmla="*/ 3 w 2736"/>
                      <a:gd name="T7" fmla="*/ 0 h 504"/>
                      <a:gd name="T8" fmla="*/ 3 w 2736"/>
                      <a:gd name="T9" fmla="*/ 0 h 504"/>
                      <a:gd name="T10" fmla="*/ 2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127" name="Freeform 64"/>
                  <p:cNvSpPr>
                    <a:spLocks/>
                  </p:cNvSpPr>
                  <p:nvPr/>
                </p:nvSpPr>
                <p:spPr bwMode="hidden">
                  <a:xfrm rot="2028410" flipH="1">
                    <a:off x="3472" y="231"/>
                    <a:ext cx="260" cy="132"/>
                  </a:xfrm>
                  <a:custGeom>
                    <a:avLst/>
                    <a:gdLst>
                      <a:gd name="T0" fmla="*/ 0 w 1769"/>
                      <a:gd name="T1" fmla="*/ 0 h 791"/>
                      <a:gd name="T2" fmla="*/ 0 w 1769"/>
                      <a:gd name="T3" fmla="*/ 0 h 791"/>
                      <a:gd name="T4" fmla="*/ 1 w 1769"/>
                      <a:gd name="T5" fmla="*/ 0 h 791"/>
                      <a:gd name="T6" fmla="*/ 1 w 1769"/>
                      <a:gd name="T7" fmla="*/ 0 h 791"/>
                      <a:gd name="T8" fmla="*/ 1 w 1769"/>
                      <a:gd name="T9" fmla="*/ 1 h 791"/>
                      <a:gd name="T10" fmla="*/ 1 w 1769"/>
                      <a:gd name="T11" fmla="*/ 1 h 791"/>
                      <a:gd name="T12" fmla="*/ 1 w 1769"/>
                      <a:gd name="T13" fmla="*/ 1 h 791"/>
                      <a:gd name="T14" fmla="*/ 1 w 1769"/>
                      <a:gd name="T15" fmla="*/ 0 h 791"/>
                      <a:gd name="T16" fmla="*/ 1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1076" name="Group 65"/>
                <p:cNvGrpSpPr>
                  <a:grpSpLocks/>
                </p:cNvGrpSpPr>
                <p:nvPr/>
              </p:nvGrpSpPr>
              <p:grpSpPr bwMode="auto">
                <a:xfrm>
                  <a:off x="3554" y="118"/>
                  <a:ext cx="664" cy="349"/>
                  <a:chOff x="3554" y="118"/>
                  <a:chExt cx="664" cy="349"/>
                </a:xfrm>
              </p:grpSpPr>
              <p:sp>
                <p:nvSpPr>
                  <p:cNvPr id="1124" name="Freeform 66"/>
                  <p:cNvSpPr>
                    <a:spLocks/>
                  </p:cNvSpPr>
                  <p:nvPr/>
                </p:nvSpPr>
                <p:spPr bwMode="hidden">
                  <a:xfrm rot="2664424" flipH="1">
                    <a:off x="3727" y="383"/>
                    <a:ext cx="491" cy="84"/>
                  </a:xfrm>
                  <a:custGeom>
                    <a:avLst/>
                    <a:gdLst>
                      <a:gd name="T0" fmla="*/ 0 w 2736"/>
                      <a:gd name="T1" fmla="*/ 0 h 504"/>
                      <a:gd name="T2" fmla="*/ 1 w 2736"/>
                      <a:gd name="T3" fmla="*/ 0 h 504"/>
                      <a:gd name="T4" fmla="*/ 2 w 2736"/>
                      <a:gd name="T5" fmla="*/ 0 h 504"/>
                      <a:gd name="T6" fmla="*/ 3 w 2736"/>
                      <a:gd name="T7" fmla="*/ 0 h 504"/>
                      <a:gd name="T8" fmla="*/ 3 w 2736"/>
                      <a:gd name="T9" fmla="*/ 0 h 504"/>
                      <a:gd name="T10" fmla="*/ 2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125" name="Freeform 67"/>
                  <p:cNvSpPr>
                    <a:spLocks/>
                  </p:cNvSpPr>
                  <p:nvPr/>
                </p:nvSpPr>
                <p:spPr bwMode="hidden">
                  <a:xfrm rot="2664424" flipH="1">
                    <a:off x="3554" y="118"/>
                    <a:ext cx="264" cy="132"/>
                  </a:xfrm>
                  <a:custGeom>
                    <a:avLst/>
                    <a:gdLst>
                      <a:gd name="T0" fmla="*/ 0 w 1769"/>
                      <a:gd name="T1" fmla="*/ 0 h 791"/>
                      <a:gd name="T2" fmla="*/ 0 w 1769"/>
                      <a:gd name="T3" fmla="*/ 0 h 791"/>
                      <a:gd name="T4" fmla="*/ 1 w 1769"/>
                      <a:gd name="T5" fmla="*/ 0 h 791"/>
                      <a:gd name="T6" fmla="*/ 1 w 1769"/>
                      <a:gd name="T7" fmla="*/ 0 h 791"/>
                      <a:gd name="T8" fmla="*/ 1 w 1769"/>
                      <a:gd name="T9" fmla="*/ 1 h 791"/>
                      <a:gd name="T10" fmla="*/ 1 w 1769"/>
                      <a:gd name="T11" fmla="*/ 1 h 791"/>
                      <a:gd name="T12" fmla="*/ 1 w 1769"/>
                      <a:gd name="T13" fmla="*/ 1 h 791"/>
                      <a:gd name="T14" fmla="*/ 1 w 1769"/>
                      <a:gd name="T15" fmla="*/ 0 h 791"/>
                      <a:gd name="T16" fmla="*/ 1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1077" name="Group 68"/>
                <p:cNvGrpSpPr>
                  <a:grpSpLocks/>
                </p:cNvGrpSpPr>
                <p:nvPr/>
              </p:nvGrpSpPr>
              <p:grpSpPr bwMode="auto">
                <a:xfrm>
                  <a:off x="3784" y="30"/>
                  <a:ext cx="305" cy="593"/>
                  <a:chOff x="1633" y="104"/>
                  <a:chExt cx="778" cy="1512"/>
                </a:xfrm>
              </p:grpSpPr>
              <p:sp>
                <p:nvSpPr>
                  <p:cNvPr id="1122" name="Freeform 69"/>
                  <p:cNvSpPr>
                    <a:spLocks/>
                  </p:cNvSpPr>
                  <p:nvPr/>
                </p:nvSpPr>
                <p:spPr bwMode="hidden">
                  <a:xfrm rot="3473776" flipH="1">
                    <a:off x="1754" y="958"/>
                    <a:ext cx="1100" cy="215"/>
                  </a:xfrm>
                  <a:custGeom>
                    <a:avLst/>
                    <a:gdLst>
                      <a:gd name="T0" fmla="*/ 0 w 2736"/>
                      <a:gd name="T1" fmla="*/ 17 h 504"/>
                      <a:gd name="T2" fmla="*/ 23 w 2736"/>
                      <a:gd name="T3" fmla="*/ 6 h 504"/>
                      <a:gd name="T4" fmla="*/ 46 w 2736"/>
                      <a:gd name="T5" fmla="*/ 1 h 504"/>
                      <a:gd name="T6" fmla="*/ 72 w 2736"/>
                      <a:gd name="T7" fmla="*/ 1 h 504"/>
                      <a:gd name="T8" fmla="*/ 71 w 2736"/>
                      <a:gd name="T9" fmla="*/ 3 h 504"/>
                      <a:gd name="T10" fmla="*/ 46 w 2736"/>
                      <a:gd name="T11" fmla="*/ 3 h 504"/>
                      <a:gd name="T12" fmla="*/ 17 w 2736"/>
                      <a:gd name="T13" fmla="*/ 10 h 504"/>
                      <a:gd name="T14" fmla="*/ 0 w 2736"/>
                      <a:gd name="T15" fmla="*/ 1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123" name="Freeform 70"/>
                  <p:cNvSpPr>
                    <a:spLocks/>
                  </p:cNvSpPr>
                  <p:nvPr/>
                </p:nvSpPr>
                <p:spPr bwMode="hidden">
                  <a:xfrm rot="3473776" flipH="1">
                    <a:off x="1506" y="231"/>
                    <a:ext cx="591" cy="338"/>
                  </a:xfrm>
                  <a:custGeom>
                    <a:avLst/>
                    <a:gdLst>
                      <a:gd name="T0" fmla="*/ 0 w 1769"/>
                      <a:gd name="T1" fmla="*/ 0 h 791"/>
                      <a:gd name="T2" fmla="*/ 6 w 1769"/>
                      <a:gd name="T3" fmla="*/ 2 h 791"/>
                      <a:gd name="T4" fmla="*/ 14 w 1769"/>
                      <a:gd name="T5" fmla="*/ 6 h 791"/>
                      <a:gd name="T6" fmla="*/ 20 w 1769"/>
                      <a:gd name="T7" fmla="*/ 15 h 791"/>
                      <a:gd name="T8" fmla="*/ 22 w 1769"/>
                      <a:gd name="T9" fmla="*/ 20 h 791"/>
                      <a:gd name="T10" fmla="*/ 21 w 1769"/>
                      <a:gd name="T11" fmla="*/ 26 h 791"/>
                      <a:gd name="T12" fmla="*/ 20 w 1769"/>
                      <a:gd name="T13" fmla="*/ 21 h 791"/>
                      <a:gd name="T14" fmla="*/ 17 w 1769"/>
                      <a:gd name="T15" fmla="*/ 15 h 791"/>
                      <a:gd name="T16" fmla="*/ 14 w 1769"/>
                      <a:gd name="T17" fmla="*/ 10 h 791"/>
                      <a:gd name="T18" fmla="*/ 7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1078" name="Group 71"/>
                <p:cNvGrpSpPr>
                  <a:grpSpLocks/>
                </p:cNvGrpSpPr>
                <p:nvPr/>
              </p:nvGrpSpPr>
              <p:grpSpPr bwMode="auto">
                <a:xfrm>
                  <a:off x="3903" y="0"/>
                  <a:ext cx="248" cy="601"/>
                  <a:chOff x="1935" y="28"/>
                  <a:chExt cx="634" cy="1534"/>
                </a:xfrm>
              </p:grpSpPr>
              <p:sp>
                <p:nvSpPr>
                  <p:cNvPr id="1120" name="Freeform 72"/>
                  <p:cNvSpPr>
                    <a:spLocks/>
                  </p:cNvSpPr>
                  <p:nvPr/>
                </p:nvSpPr>
                <p:spPr bwMode="hidden">
                  <a:xfrm rot="4126480" flipH="1">
                    <a:off x="1931" y="924"/>
                    <a:ext cx="1061" cy="215"/>
                  </a:xfrm>
                  <a:custGeom>
                    <a:avLst/>
                    <a:gdLst>
                      <a:gd name="T0" fmla="*/ 0 w 2736"/>
                      <a:gd name="T1" fmla="*/ 17 h 504"/>
                      <a:gd name="T2" fmla="*/ 19 w 2736"/>
                      <a:gd name="T3" fmla="*/ 6 h 504"/>
                      <a:gd name="T4" fmla="*/ 40 w 2736"/>
                      <a:gd name="T5" fmla="*/ 1 h 504"/>
                      <a:gd name="T6" fmla="*/ 62 w 2736"/>
                      <a:gd name="T7" fmla="*/ 1 h 504"/>
                      <a:gd name="T8" fmla="*/ 62 w 2736"/>
                      <a:gd name="T9" fmla="*/ 3 h 504"/>
                      <a:gd name="T10" fmla="*/ 40 w 2736"/>
                      <a:gd name="T11" fmla="*/ 3 h 504"/>
                      <a:gd name="T12" fmla="*/ 15 w 2736"/>
                      <a:gd name="T13" fmla="*/ 10 h 504"/>
                      <a:gd name="T14" fmla="*/ 0 w 2736"/>
                      <a:gd name="T15" fmla="*/ 1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121" name="Freeform 73"/>
                  <p:cNvSpPr>
                    <a:spLocks/>
                  </p:cNvSpPr>
                  <p:nvPr/>
                </p:nvSpPr>
                <p:spPr bwMode="hidden">
                  <a:xfrm rot="4126480" flipH="1">
                    <a:off x="1819" y="144"/>
                    <a:ext cx="570" cy="338"/>
                  </a:xfrm>
                  <a:custGeom>
                    <a:avLst/>
                    <a:gdLst>
                      <a:gd name="T0" fmla="*/ 0 w 1769"/>
                      <a:gd name="T1" fmla="*/ 0 h 791"/>
                      <a:gd name="T2" fmla="*/ 5 w 1769"/>
                      <a:gd name="T3" fmla="*/ 2 h 791"/>
                      <a:gd name="T4" fmla="*/ 13 w 1769"/>
                      <a:gd name="T5" fmla="*/ 6 h 791"/>
                      <a:gd name="T6" fmla="*/ 17 w 1769"/>
                      <a:gd name="T7" fmla="*/ 15 h 791"/>
                      <a:gd name="T8" fmla="*/ 19 w 1769"/>
                      <a:gd name="T9" fmla="*/ 20 h 791"/>
                      <a:gd name="T10" fmla="*/ 18 w 1769"/>
                      <a:gd name="T11" fmla="*/ 26 h 791"/>
                      <a:gd name="T12" fmla="*/ 17 w 1769"/>
                      <a:gd name="T13" fmla="*/ 21 h 791"/>
                      <a:gd name="T14" fmla="*/ 15 w 1769"/>
                      <a:gd name="T15" fmla="*/ 15 h 791"/>
                      <a:gd name="T16" fmla="*/ 12 w 1769"/>
                      <a:gd name="T17" fmla="*/ 10 h 791"/>
                      <a:gd name="T18" fmla="*/ 6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1079" name="Group 74"/>
                <p:cNvGrpSpPr>
                  <a:grpSpLocks/>
                </p:cNvGrpSpPr>
                <p:nvPr/>
              </p:nvGrpSpPr>
              <p:grpSpPr bwMode="auto">
                <a:xfrm>
                  <a:off x="4251" y="252"/>
                  <a:ext cx="723" cy="222"/>
                  <a:chOff x="2822" y="672"/>
                  <a:chExt cx="1845" cy="566"/>
                </a:xfrm>
              </p:grpSpPr>
              <p:sp>
                <p:nvSpPr>
                  <p:cNvPr id="1118" name="Freeform 75"/>
                  <p:cNvSpPr>
                    <a:spLocks/>
                  </p:cNvSpPr>
                  <p:nvPr/>
                </p:nvSpPr>
                <p:spPr bwMode="hidden">
                  <a:xfrm rot="-1325434">
                    <a:off x="2822" y="1023"/>
                    <a:ext cx="1233" cy="215"/>
                  </a:xfrm>
                  <a:custGeom>
                    <a:avLst/>
                    <a:gdLst>
                      <a:gd name="T0" fmla="*/ 0 w 2736"/>
                      <a:gd name="T1" fmla="*/ 17 h 504"/>
                      <a:gd name="T2" fmla="*/ 36 w 2736"/>
                      <a:gd name="T3" fmla="*/ 6 h 504"/>
                      <a:gd name="T4" fmla="*/ 73 w 2736"/>
                      <a:gd name="T5" fmla="*/ 1 h 504"/>
                      <a:gd name="T6" fmla="*/ 113 w 2736"/>
                      <a:gd name="T7" fmla="*/ 1 h 504"/>
                      <a:gd name="T8" fmla="*/ 112 w 2736"/>
                      <a:gd name="T9" fmla="*/ 3 h 504"/>
                      <a:gd name="T10" fmla="*/ 73 w 2736"/>
                      <a:gd name="T11" fmla="*/ 3 h 504"/>
                      <a:gd name="T12" fmla="*/ 27 w 2736"/>
                      <a:gd name="T13" fmla="*/ 10 h 504"/>
                      <a:gd name="T14" fmla="*/ 0 w 2736"/>
                      <a:gd name="T15" fmla="*/ 1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119" name="Freeform 76"/>
                  <p:cNvSpPr>
                    <a:spLocks/>
                  </p:cNvSpPr>
                  <p:nvPr/>
                </p:nvSpPr>
                <p:spPr bwMode="hidden">
                  <a:xfrm rot="-1325434">
                    <a:off x="4005" y="672"/>
                    <a:ext cx="662" cy="338"/>
                  </a:xfrm>
                  <a:custGeom>
                    <a:avLst/>
                    <a:gdLst>
                      <a:gd name="T0" fmla="*/ 0 w 1769"/>
                      <a:gd name="T1" fmla="*/ 0 h 791"/>
                      <a:gd name="T2" fmla="*/ 9 w 1769"/>
                      <a:gd name="T3" fmla="*/ 2 h 791"/>
                      <a:gd name="T4" fmla="*/ 23 w 1769"/>
                      <a:gd name="T5" fmla="*/ 6 h 791"/>
                      <a:gd name="T6" fmla="*/ 32 w 1769"/>
                      <a:gd name="T7" fmla="*/ 15 h 791"/>
                      <a:gd name="T8" fmla="*/ 34 w 1769"/>
                      <a:gd name="T9" fmla="*/ 20 h 791"/>
                      <a:gd name="T10" fmla="*/ 33 w 1769"/>
                      <a:gd name="T11" fmla="*/ 26 h 791"/>
                      <a:gd name="T12" fmla="*/ 31 w 1769"/>
                      <a:gd name="T13" fmla="*/ 21 h 791"/>
                      <a:gd name="T14" fmla="*/ 27 w 1769"/>
                      <a:gd name="T15" fmla="*/ 15 h 791"/>
                      <a:gd name="T16" fmla="*/ 22 w 1769"/>
                      <a:gd name="T17" fmla="*/ 10 h 791"/>
                      <a:gd name="T18" fmla="*/ 11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1080" name="Group 77"/>
                <p:cNvGrpSpPr>
                  <a:grpSpLocks/>
                </p:cNvGrpSpPr>
                <p:nvPr/>
              </p:nvGrpSpPr>
              <p:grpSpPr bwMode="auto">
                <a:xfrm>
                  <a:off x="4196" y="163"/>
                  <a:ext cx="699" cy="282"/>
                  <a:chOff x="2683" y="445"/>
                  <a:chExt cx="1781" cy="717"/>
                </a:xfrm>
              </p:grpSpPr>
              <p:sp>
                <p:nvSpPr>
                  <p:cNvPr id="1116" name="Freeform 78"/>
                  <p:cNvSpPr>
                    <a:spLocks/>
                  </p:cNvSpPr>
                  <p:nvPr/>
                </p:nvSpPr>
                <p:spPr bwMode="hidden">
                  <a:xfrm rot="-1921064">
                    <a:off x="2683" y="947"/>
                    <a:ext cx="1233" cy="215"/>
                  </a:xfrm>
                  <a:custGeom>
                    <a:avLst/>
                    <a:gdLst>
                      <a:gd name="T0" fmla="*/ 0 w 2736"/>
                      <a:gd name="T1" fmla="*/ 17 h 504"/>
                      <a:gd name="T2" fmla="*/ 36 w 2736"/>
                      <a:gd name="T3" fmla="*/ 6 h 504"/>
                      <a:gd name="T4" fmla="*/ 73 w 2736"/>
                      <a:gd name="T5" fmla="*/ 1 h 504"/>
                      <a:gd name="T6" fmla="*/ 113 w 2736"/>
                      <a:gd name="T7" fmla="*/ 1 h 504"/>
                      <a:gd name="T8" fmla="*/ 112 w 2736"/>
                      <a:gd name="T9" fmla="*/ 3 h 504"/>
                      <a:gd name="T10" fmla="*/ 73 w 2736"/>
                      <a:gd name="T11" fmla="*/ 3 h 504"/>
                      <a:gd name="T12" fmla="*/ 27 w 2736"/>
                      <a:gd name="T13" fmla="*/ 10 h 504"/>
                      <a:gd name="T14" fmla="*/ 0 w 2736"/>
                      <a:gd name="T15" fmla="*/ 1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117" name="Freeform 79"/>
                  <p:cNvSpPr>
                    <a:spLocks/>
                  </p:cNvSpPr>
                  <p:nvPr/>
                </p:nvSpPr>
                <p:spPr bwMode="hidden">
                  <a:xfrm rot="-1921064">
                    <a:off x="3802" y="445"/>
                    <a:ext cx="662" cy="338"/>
                  </a:xfrm>
                  <a:custGeom>
                    <a:avLst/>
                    <a:gdLst>
                      <a:gd name="T0" fmla="*/ 0 w 1769"/>
                      <a:gd name="T1" fmla="*/ 0 h 791"/>
                      <a:gd name="T2" fmla="*/ 9 w 1769"/>
                      <a:gd name="T3" fmla="*/ 2 h 791"/>
                      <a:gd name="T4" fmla="*/ 23 w 1769"/>
                      <a:gd name="T5" fmla="*/ 6 h 791"/>
                      <a:gd name="T6" fmla="*/ 32 w 1769"/>
                      <a:gd name="T7" fmla="*/ 15 h 791"/>
                      <a:gd name="T8" fmla="*/ 34 w 1769"/>
                      <a:gd name="T9" fmla="*/ 20 h 791"/>
                      <a:gd name="T10" fmla="*/ 33 w 1769"/>
                      <a:gd name="T11" fmla="*/ 26 h 791"/>
                      <a:gd name="T12" fmla="*/ 31 w 1769"/>
                      <a:gd name="T13" fmla="*/ 21 h 791"/>
                      <a:gd name="T14" fmla="*/ 27 w 1769"/>
                      <a:gd name="T15" fmla="*/ 15 h 791"/>
                      <a:gd name="T16" fmla="*/ 22 w 1769"/>
                      <a:gd name="T17" fmla="*/ 10 h 791"/>
                      <a:gd name="T18" fmla="*/ 11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sp>
              <p:nvSpPr>
                <p:cNvPr id="1081" name="Freeform 80"/>
                <p:cNvSpPr>
                  <a:spLocks/>
                </p:cNvSpPr>
                <p:nvPr/>
              </p:nvSpPr>
              <p:spPr bwMode="hidden">
                <a:xfrm rot="4578755" flipH="1">
                  <a:off x="3968" y="372"/>
                  <a:ext cx="403" cy="57"/>
                </a:xfrm>
                <a:custGeom>
                  <a:avLst/>
                  <a:gdLst>
                    <a:gd name="T0" fmla="*/ 0 w 2736"/>
                    <a:gd name="T1" fmla="*/ 0 h 504"/>
                    <a:gd name="T2" fmla="*/ 0 w 2736"/>
                    <a:gd name="T3" fmla="*/ 0 h 504"/>
                    <a:gd name="T4" fmla="*/ 1 w 2736"/>
                    <a:gd name="T5" fmla="*/ 0 h 504"/>
                    <a:gd name="T6" fmla="*/ 1 w 2736"/>
                    <a:gd name="T7" fmla="*/ 0 h 504"/>
                    <a:gd name="T8" fmla="*/ 1 w 2736"/>
                    <a:gd name="T9" fmla="*/ 0 h 504"/>
                    <a:gd name="T10" fmla="*/ 1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082" name="Freeform 81"/>
                <p:cNvSpPr>
                  <a:spLocks/>
                </p:cNvSpPr>
                <p:nvPr/>
              </p:nvSpPr>
              <p:spPr bwMode="hidden">
                <a:xfrm rot="4578755" flipH="1">
                  <a:off x="3977" y="77"/>
                  <a:ext cx="216" cy="9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nvGrpSpPr>
                <p:cNvPr id="1083" name="Group 82"/>
                <p:cNvGrpSpPr>
                  <a:grpSpLocks/>
                </p:cNvGrpSpPr>
                <p:nvPr/>
              </p:nvGrpSpPr>
              <p:grpSpPr bwMode="auto">
                <a:xfrm>
                  <a:off x="4242" y="5"/>
                  <a:ext cx="251" cy="596"/>
                  <a:chOff x="2800" y="41"/>
                  <a:chExt cx="640" cy="1520"/>
                </a:xfrm>
              </p:grpSpPr>
              <p:sp>
                <p:nvSpPr>
                  <p:cNvPr id="1114" name="Freeform 83"/>
                  <p:cNvSpPr>
                    <a:spLocks/>
                  </p:cNvSpPr>
                  <p:nvPr/>
                </p:nvSpPr>
                <p:spPr bwMode="hidden">
                  <a:xfrm rot="-3857755">
                    <a:off x="2361" y="938"/>
                    <a:ext cx="1062" cy="184"/>
                  </a:xfrm>
                  <a:custGeom>
                    <a:avLst/>
                    <a:gdLst>
                      <a:gd name="T0" fmla="*/ 0 w 2736"/>
                      <a:gd name="T1" fmla="*/ 9 h 504"/>
                      <a:gd name="T2" fmla="*/ 19 w 2736"/>
                      <a:gd name="T3" fmla="*/ 3 h 504"/>
                      <a:gd name="T4" fmla="*/ 40 w 2736"/>
                      <a:gd name="T5" fmla="*/ 0 h 504"/>
                      <a:gd name="T6" fmla="*/ 62 w 2736"/>
                      <a:gd name="T7" fmla="*/ 0 h 504"/>
                      <a:gd name="T8" fmla="*/ 62 w 2736"/>
                      <a:gd name="T9" fmla="*/ 2 h 504"/>
                      <a:gd name="T10" fmla="*/ 40 w 2736"/>
                      <a:gd name="T11" fmla="*/ 2 h 504"/>
                      <a:gd name="T12" fmla="*/ 15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115" name="Freeform 84"/>
                  <p:cNvSpPr>
                    <a:spLocks/>
                  </p:cNvSpPr>
                  <p:nvPr/>
                </p:nvSpPr>
                <p:spPr bwMode="hidden">
                  <a:xfrm rot="-3857755">
                    <a:off x="3011" y="181"/>
                    <a:ext cx="570" cy="289"/>
                  </a:xfrm>
                  <a:custGeom>
                    <a:avLst/>
                    <a:gdLst>
                      <a:gd name="T0" fmla="*/ 0 w 1769"/>
                      <a:gd name="T1" fmla="*/ 0 h 791"/>
                      <a:gd name="T2" fmla="*/ 5 w 1769"/>
                      <a:gd name="T3" fmla="*/ 1 h 791"/>
                      <a:gd name="T4" fmla="*/ 13 w 1769"/>
                      <a:gd name="T5" fmla="*/ 4 h 791"/>
                      <a:gd name="T6" fmla="*/ 17 w 1769"/>
                      <a:gd name="T7" fmla="*/ 8 h 791"/>
                      <a:gd name="T8" fmla="*/ 19 w 1769"/>
                      <a:gd name="T9" fmla="*/ 11 h 791"/>
                      <a:gd name="T10" fmla="*/ 18 w 1769"/>
                      <a:gd name="T11" fmla="*/ 14 h 791"/>
                      <a:gd name="T12" fmla="*/ 17 w 1769"/>
                      <a:gd name="T13" fmla="*/ 11 h 791"/>
                      <a:gd name="T14" fmla="*/ 15 w 1769"/>
                      <a:gd name="T15" fmla="*/ 8 h 791"/>
                      <a:gd name="T16" fmla="*/ 12 w 1769"/>
                      <a:gd name="T17" fmla="*/ 5 h 791"/>
                      <a:gd name="T18" fmla="*/ 6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1084" name="Group 85"/>
                <p:cNvGrpSpPr>
                  <a:grpSpLocks/>
                </p:cNvGrpSpPr>
                <p:nvPr/>
              </p:nvGrpSpPr>
              <p:grpSpPr bwMode="auto">
                <a:xfrm>
                  <a:off x="4295" y="53"/>
                  <a:ext cx="398" cy="574"/>
                  <a:chOff x="2934" y="163"/>
                  <a:chExt cx="1017" cy="1464"/>
                </a:xfrm>
              </p:grpSpPr>
              <p:sp>
                <p:nvSpPr>
                  <p:cNvPr id="1112" name="Freeform 86"/>
                  <p:cNvSpPr>
                    <a:spLocks/>
                  </p:cNvSpPr>
                  <p:nvPr/>
                </p:nvSpPr>
                <p:spPr bwMode="hidden">
                  <a:xfrm rot="-2777260">
                    <a:off x="2491" y="915"/>
                    <a:ext cx="1155" cy="270"/>
                  </a:xfrm>
                  <a:custGeom>
                    <a:avLst/>
                    <a:gdLst>
                      <a:gd name="T0" fmla="*/ 0 w 2736"/>
                      <a:gd name="T1" fmla="*/ 42 h 504"/>
                      <a:gd name="T2" fmla="*/ 27 w 2736"/>
                      <a:gd name="T3" fmla="*/ 14 h 504"/>
                      <a:gd name="T4" fmla="*/ 57 w 2736"/>
                      <a:gd name="T5" fmla="*/ 2 h 504"/>
                      <a:gd name="T6" fmla="*/ 87 w 2736"/>
                      <a:gd name="T7" fmla="*/ 2 h 504"/>
                      <a:gd name="T8" fmla="*/ 87 w 2736"/>
                      <a:gd name="T9" fmla="*/ 9 h 504"/>
                      <a:gd name="T10" fmla="*/ 56 w 2736"/>
                      <a:gd name="T11" fmla="*/ 9 h 504"/>
                      <a:gd name="T12" fmla="*/ 21 w 2736"/>
                      <a:gd name="T13" fmla="*/ 24 h 504"/>
                      <a:gd name="T14" fmla="*/ 0 w 2736"/>
                      <a:gd name="T15" fmla="*/ 4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113" name="Freeform 87"/>
                  <p:cNvSpPr>
                    <a:spLocks/>
                  </p:cNvSpPr>
                  <p:nvPr/>
                </p:nvSpPr>
                <p:spPr bwMode="hidden">
                  <a:xfrm rot="-2777260">
                    <a:off x="3430" y="261"/>
                    <a:ext cx="620" cy="423"/>
                  </a:xfrm>
                  <a:custGeom>
                    <a:avLst/>
                    <a:gdLst>
                      <a:gd name="T0" fmla="*/ 0 w 1769"/>
                      <a:gd name="T1" fmla="*/ 1 h 791"/>
                      <a:gd name="T2" fmla="*/ 7 w 1769"/>
                      <a:gd name="T3" fmla="*/ 5 h 791"/>
                      <a:gd name="T4" fmla="*/ 18 w 1769"/>
                      <a:gd name="T5" fmla="*/ 16 h 791"/>
                      <a:gd name="T6" fmla="*/ 24 w 1769"/>
                      <a:gd name="T7" fmla="*/ 35 h 791"/>
                      <a:gd name="T8" fmla="*/ 27 w 1769"/>
                      <a:gd name="T9" fmla="*/ 50 h 791"/>
                      <a:gd name="T10" fmla="*/ 26 w 1769"/>
                      <a:gd name="T11" fmla="*/ 64 h 791"/>
                      <a:gd name="T12" fmla="*/ 24 w 1769"/>
                      <a:gd name="T13" fmla="*/ 52 h 791"/>
                      <a:gd name="T14" fmla="*/ 21 w 1769"/>
                      <a:gd name="T15" fmla="*/ 37 h 791"/>
                      <a:gd name="T16" fmla="*/ 17 w 1769"/>
                      <a:gd name="T17" fmla="*/ 24 h 791"/>
                      <a:gd name="T18" fmla="*/ 9 w 1769"/>
                      <a:gd name="T19" fmla="*/ 12 h 791"/>
                      <a:gd name="T20" fmla="*/ 0 w 1769"/>
                      <a:gd name="T21" fmla="*/ 6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1085" name="Group 88"/>
                <p:cNvGrpSpPr>
                  <a:grpSpLocks/>
                </p:cNvGrpSpPr>
                <p:nvPr/>
              </p:nvGrpSpPr>
              <p:grpSpPr bwMode="auto">
                <a:xfrm>
                  <a:off x="4215" y="2"/>
                  <a:ext cx="95" cy="567"/>
                  <a:chOff x="2730" y="32"/>
                  <a:chExt cx="243" cy="1448"/>
                </a:xfrm>
              </p:grpSpPr>
              <p:sp>
                <p:nvSpPr>
                  <p:cNvPr id="1110" name="Freeform 89"/>
                  <p:cNvSpPr>
                    <a:spLocks/>
                  </p:cNvSpPr>
                  <p:nvPr/>
                </p:nvSpPr>
                <p:spPr bwMode="hidden">
                  <a:xfrm rot="-4903748">
                    <a:off x="2296" y="960"/>
                    <a:ext cx="954" cy="86"/>
                  </a:xfrm>
                  <a:custGeom>
                    <a:avLst/>
                    <a:gdLst>
                      <a:gd name="T0" fmla="*/ 0 w 2736"/>
                      <a:gd name="T1" fmla="*/ 1 h 504"/>
                      <a:gd name="T2" fmla="*/ 13 w 2736"/>
                      <a:gd name="T3" fmla="*/ 0 h 504"/>
                      <a:gd name="T4" fmla="*/ 26 w 2736"/>
                      <a:gd name="T5" fmla="*/ 0 h 504"/>
                      <a:gd name="T6" fmla="*/ 40 w 2736"/>
                      <a:gd name="T7" fmla="*/ 0 h 504"/>
                      <a:gd name="T8" fmla="*/ 40 w 2736"/>
                      <a:gd name="T9" fmla="*/ 0 h 504"/>
                      <a:gd name="T10" fmla="*/ 26 w 2736"/>
                      <a:gd name="T11" fmla="*/ 0 h 504"/>
                      <a:gd name="T12" fmla="*/ 10 w 2736"/>
                      <a:gd name="T13" fmla="*/ 0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111" name="Freeform 90"/>
                  <p:cNvSpPr>
                    <a:spLocks/>
                  </p:cNvSpPr>
                  <p:nvPr/>
                </p:nvSpPr>
                <p:spPr bwMode="hidden">
                  <a:xfrm rot="-4903748">
                    <a:off x="2650" y="220"/>
                    <a:ext cx="512" cy="135"/>
                  </a:xfrm>
                  <a:custGeom>
                    <a:avLst/>
                    <a:gdLst>
                      <a:gd name="T0" fmla="*/ 0 w 1769"/>
                      <a:gd name="T1" fmla="*/ 0 h 791"/>
                      <a:gd name="T2" fmla="*/ 3 w 1769"/>
                      <a:gd name="T3" fmla="*/ 0 h 791"/>
                      <a:gd name="T4" fmla="*/ 8 w 1769"/>
                      <a:gd name="T5" fmla="*/ 0 h 791"/>
                      <a:gd name="T6" fmla="*/ 11 w 1769"/>
                      <a:gd name="T7" fmla="*/ 0 h 791"/>
                      <a:gd name="T8" fmla="*/ 12 w 1769"/>
                      <a:gd name="T9" fmla="*/ 1 h 791"/>
                      <a:gd name="T10" fmla="*/ 12 w 1769"/>
                      <a:gd name="T11" fmla="*/ 1 h 791"/>
                      <a:gd name="T12" fmla="*/ 11 w 1769"/>
                      <a:gd name="T13" fmla="*/ 1 h 791"/>
                      <a:gd name="T14" fmla="*/ 10 w 1769"/>
                      <a:gd name="T15" fmla="*/ 0 h 791"/>
                      <a:gd name="T16" fmla="*/ 8 w 1769"/>
                      <a:gd name="T17" fmla="*/ 0 h 791"/>
                      <a:gd name="T18" fmla="*/ 4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1086" name="Group 91"/>
                <p:cNvGrpSpPr>
                  <a:grpSpLocks/>
                </p:cNvGrpSpPr>
                <p:nvPr/>
              </p:nvGrpSpPr>
              <p:grpSpPr bwMode="auto">
                <a:xfrm>
                  <a:off x="3514" y="683"/>
                  <a:ext cx="425" cy="960"/>
                  <a:chOff x="943" y="1769"/>
                  <a:chExt cx="1085" cy="2450"/>
                </a:xfrm>
              </p:grpSpPr>
              <p:sp>
                <p:nvSpPr>
                  <p:cNvPr id="1108" name="Freeform 92"/>
                  <p:cNvSpPr>
                    <a:spLocks/>
                  </p:cNvSpPr>
                  <p:nvPr/>
                </p:nvSpPr>
                <p:spPr bwMode="hidden">
                  <a:xfrm rot="18335692" flipH="1">
                    <a:off x="1010" y="2475"/>
                    <a:ext cx="1724" cy="312"/>
                  </a:xfrm>
                  <a:custGeom>
                    <a:avLst/>
                    <a:gdLst>
                      <a:gd name="T0" fmla="*/ 0 w 2736"/>
                      <a:gd name="T1" fmla="*/ 74 h 504"/>
                      <a:gd name="T2" fmla="*/ 136 w 2736"/>
                      <a:gd name="T3" fmla="*/ 25 h 504"/>
                      <a:gd name="T4" fmla="*/ 280 w 2736"/>
                      <a:gd name="T5" fmla="*/ 4 h 504"/>
                      <a:gd name="T6" fmla="*/ 431 w 2736"/>
                      <a:gd name="T7" fmla="*/ 4 h 504"/>
                      <a:gd name="T8" fmla="*/ 429 w 2736"/>
                      <a:gd name="T9" fmla="*/ 15 h 504"/>
                      <a:gd name="T10" fmla="*/ 279 w 2736"/>
                      <a:gd name="T11" fmla="*/ 15 h 504"/>
                      <a:gd name="T12" fmla="*/ 103 w 2736"/>
                      <a:gd name="T13" fmla="*/ 43 h 504"/>
                      <a:gd name="T14" fmla="*/ 0 w 2736"/>
                      <a:gd name="T15" fmla="*/ 7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109" name="Freeform 93"/>
                  <p:cNvSpPr>
                    <a:spLocks/>
                  </p:cNvSpPr>
                  <p:nvPr/>
                </p:nvSpPr>
                <p:spPr bwMode="hidden">
                  <a:xfrm rot="18335692" flipH="1">
                    <a:off x="725" y="3512"/>
                    <a:ext cx="925" cy="490"/>
                  </a:xfrm>
                  <a:custGeom>
                    <a:avLst/>
                    <a:gdLst>
                      <a:gd name="T0" fmla="*/ 1 w 1769"/>
                      <a:gd name="T1" fmla="*/ 1 h 791"/>
                      <a:gd name="T2" fmla="*/ 37 w 1769"/>
                      <a:gd name="T3" fmla="*/ 9 h 791"/>
                      <a:gd name="T4" fmla="*/ 86 w 1769"/>
                      <a:gd name="T5" fmla="*/ 30 h 791"/>
                      <a:gd name="T6" fmla="*/ 120 w 1769"/>
                      <a:gd name="T7" fmla="*/ 64 h 791"/>
                      <a:gd name="T8" fmla="*/ 131 w 1769"/>
                      <a:gd name="T9" fmla="*/ 90 h 791"/>
                      <a:gd name="T10" fmla="*/ 127 w 1769"/>
                      <a:gd name="T11" fmla="*/ 116 h 791"/>
                      <a:gd name="T12" fmla="*/ 119 w 1769"/>
                      <a:gd name="T13" fmla="*/ 94 h 791"/>
                      <a:gd name="T14" fmla="*/ 104 w 1769"/>
                      <a:gd name="T15" fmla="*/ 67 h 791"/>
                      <a:gd name="T16" fmla="*/ 83 w 1769"/>
                      <a:gd name="T17" fmla="*/ 43 h 791"/>
                      <a:gd name="T18" fmla="*/ 43 w 1769"/>
                      <a:gd name="T19" fmla="*/ 22 h 791"/>
                      <a:gd name="T20" fmla="*/ 0 w 1769"/>
                      <a:gd name="T21" fmla="*/ 1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1087" name="Group 94"/>
                <p:cNvGrpSpPr>
                  <a:grpSpLocks/>
                </p:cNvGrpSpPr>
                <p:nvPr/>
              </p:nvGrpSpPr>
              <p:grpSpPr bwMode="auto">
                <a:xfrm>
                  <a:off x="3715" y="748"/>
                  <a:ext cx="300" cy="930"/>
                  <a:chOff x="1455" y="1936"/>
                  <a:chExt cx="766" cy="2373"/>
                </a:xfrm>
              </p:grpSpPr>
              <p:sp>
                <p:nvSpPr>
                  <p:cNvPr id="1106" name="Freeform 95"/>
                  <p:cNvSpPr>
                    <a:spLocks/>
                  </p:cNvSpPr>
                  <p:nvPr/>
                </p:nvSpPr>
                <p:spPr bwMode="hidden">
                  <a:xfrm rot="17542885" flipH="1">
                    <a:off x="1267" y="2578"/>
                    <a:ext cx="1595" cy="312"/>
                  </a:xfrm>
                  <a:custGeom>
                    <a:avLst/>
                    <a:gdLst>
                      <a:gd name="T0" fmla="*/ 0 w 2736"/>
                      <a:gd name="T1" fmla="*/ 74 h 504"/>
                      <a:gd name="T2" fmla="*/ 100 w 2736"/>
                      <a:gd name="T3" fmla="*/ 25 h 504"/>
                      <a:gd name="T4" fmla="*/ 205 w 2736"/>
                      <a:gd name="T5" fmla="*/ 4 h 504"/>
                      <a:gd name="T6" fmla="*/ 316 w 2736"/>
                      <a:gd name="T7" fmla="*/ 4 h 504"/>
                      <a:gd name="T8" fmla="*/ 314 w 2736"/>
                      <a:gd name="T9" fmla="*/ 15 h 504"/>
                      <a:gd name="T10" fmla="*/ 203 w 2736"/>
                      <a:gd name="T11" fmla="*/ 15 h 504"/>
                      <a:gd name="T12" fmla="*/ 75 w 2736"/>
                      <a:gd name="T13" fmla="*/ 43 h 504"/>
                      <a:gd name="T14" fmla="*/ 0 w 2736"/>
                      <a:gd name="T15" fmla="*/ 7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107" name="Freeform 96"/>
                  <p:cNvSpPr>
                    <a:spLocks/>
                  </p:cNvSpPr>
                  <p:nvPr/>
                </p:nvSpPr>
                <p:spPr bwMode="hidden">
                  <a:xfrm rot="17542885" flipH="1">
                    <a:off x="1272" y="3636"/>
                    <a:ext cx="856" cy="490"/>
                  </a:xfrm>
                  <a:custGeom>
                    <a:avLst/>
                    <a:gdLst>
                      <a:gd name="T0" fmla="*/ 0 w 1769"/>
                      <a:gd name="T1" fmla="*/ 1 h 791"/>
                      <a:gd name="T2" fmla="*/ 27 w 1769"/>
                      <a:gd name="T3" fmla="*/ 9 h 791"/>
                      <a:gd name="T4" fmla="*/ 63 w 1769"/>
                      <a:gd name="T5" fmla="*/ 30 h 791"/>
                      <a:gd name="T6" fmla="*/ 88 w 1769"/>
                      <a:gd name="T7" fmla="*/ 64 h 791"/>
                      <a:gd name="T8" fmla="*/ 96 w 1769"/>
                      <a:gd name="T9" fmla="*/ 90 h 791"/>
                      <a:gd name="T10" fmla="*/ 92 w 1769"/>
                      <a:gd name="T11" fmla="*/ 116 h 791"/>
                      <a:gd name="T12" fmla="*/ 87 w 1769"/>
                      <a:gd name="T13" fmla="*/ 94 h 791"/>
                      <a:gd name="T14" fmla="*/ 76 w 1769"/>
                      <a:gd name="T15" fmla="*/ 67 h 791"/>
                      <a:gd name="T16" fmla="*/ 61 w 1769"/>
                      <a:gd name="T17" fmla="*/ 43 h 791"/>
                      <a:gd name="T18" fmla="*/ 32 w 1769"/>
                      <a:gd name="T19" fmla="*/ 22 h 791"/>
                      <a:gd name="T20" fmla="*/ 0 w 1769"/>
                      <a:gd name="T21" fmla="*/ 1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1088" name="Group 97"/>
                <p:cNvGrpSpPr>
                  <a:grpSpLocks/>
                </p:cNvGrpSpPr>
                <p:nvPr/>
              </p:nvGrpSpPr>
              <p:grpSpPr bwMode="auto">
                <a:xfrm rot="88588">
                  <a:off x="3923" y="769"/>
                  <a:ext cx="180" cy="913"/>
                  <a:chOff x="1956" y="1990"/>
                  <a:chExt cx="492" cy="2604"/>
                </a:xfrm>
              </p:grpSpPr>
              <p:sp>
                <p:nvSpPr>
                  <p:cNvPr id="1104" name="Freeform 98"/>
                  <p:cNvSpPr>
                    <a:spLocks/>
                  </p:cNvSpPr>
                  <p:nvPr/>
                </p:nvSpPr>
                <p:spPr bwMode="hidden">
                  <a:xfrm rot="16782062" flipH="1">
                    <a:off x="1442" y="2695"/>
                    <a:ext cx="1711" cy="301"/>
                  </a:xfrm>
                  <a:custGeom>
                    <a:avLst/>
                    <a:gdLst>
                      <a:gd name="T0" fmla="*/ 0 w 2736"/>
                      <a:gd name="T1" fmla="*/ 65 h 504"/>
                      <a:gd name="T2" fmla="*/ 132 w 2736"/>
                      <a:gd name="T3" fmla="*/ 22 h 504"/>
                      <a:gd name="T4" fmla="*/ 272 w 2736"/>
                      <a:gd name="T5" fmla="*/ 3 h 504"/>
                      <a:gd name="T6" fmla="*/ 418 w 2736"/>
                      <a:gd name="T7" fmla="*/ 3 h 504"/>
                      <a:gd name="T8" fmla="*/ 416 w 2736"/>
                      <a:gd name="T9" fmla="*/ 13 h 504"/>
                      <a:gd name="T10" fmla="*/ 270 w 2736"/>
                      <a:gd name="T11" fmla="*/ 13 h 504"/>
                      <a:gd name="T12" fmla="*/ 100 w 2736"/>
                      <a:gd name="T13" fmla="*/ 37 h 504"/>
                      <a:gd name="T14" fmla="*/ 0 w 2736"/>
                      <a:gd name="T15" fmla="*/ 6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105" name="Freeform 99"/>
                  <p:cNvSpPr>
                    <a:spLocks/>
                  </p:cNvSpPr>
                  <p:nvPr/>
                </p:nvSpPr>
                <p:spPr bwMode="hidden">
                  <a:xfrm rot="16782062" flipH="1">
                    <a:off x="1734" y="3898"/>
                    <a:ext cx="918" cy="473"/>
                  </a:xfrm>
                  <a:custGeom>
                    <a:avLst/>
                    <a:gdLst>
                      <a:gd name="T0" fmla="*/ 1 w 1769"/>
                      <a:gd name="T1" fmla="*/ 1 h 791"/>
                      <a:gd name="T2" fmla="*/ 35 w 1769"/>
                      <a:gd name="T3" fmla="*/ 7 h 791"/>
                      <a:gd name="T4" fmla="*/ 84 w 1769"/>
                      <a:gd name="T5" fmla="*/ 26 h 791"/>
                      <a:gd name="T6" fmla="*/ 117 w 1769"/>
                      <a:gd name="T7" fmla="*/ 55 h 791"/>
                      <a:gd name="T8" fmla="*/ 127 w 1769"/>
                      <a:gd name="T9" fmla="*/ 78 h 791"/>
                      <a:gd name="T10" fmla="*/ 122 w 1769"/>
                      <a:gd name="T11" fmla="*/ 101 h 791"/>
                      <a:gd name="T12" fmla="*/ 115 w 1769"/>
                      <a:gd name="T13" fmla="*/ 81 h 791"/>
                      <a:gd name="T14" fmla="*/ 101 w 1769"/>
                      <a:gd name="T15" fmla="*/ 58 h 791"/>
                      <a:gd name="T16" fmla="*/ 80 w 1769"/>
                      <a:gd name="T17" fmla="*/ 38 h 791"/>
                      <a:gd name="T18" fmla="*/ 42 w 1769"/>
                      <a:gd name="T19" fmla="*/ 19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1089" name="Group 100"/>
                <p:cNvGrpSpPr>
                  <a:grpSpLocks/>
                </p:cNvGrpSpPr>
                <p:nvPr/>
              </p:nvGrpSpPr>
              <p:grpSpPr bwMode="auto">
                <a:xfrm>
                  <a:off x="4451" y="662"/>
                  <a:ext cx="442" cy="951"/>
                  <a:chOff x="3334" y="1717"/>
                  <a:chExt cx="1125" cy="2426"/>
                </a:xfrm>
              </p:grpSpPr>
              <p:sp>
                <p:nvSpPr>
                  <p:cNvPr id="1102" name="Freeform 101"/>
                  <p:cNvSpPr>
                    <a:spLocks/>
                  </p:cNvSpPr>
                  <p:nvPr/>
                </p:nvSpPr>
                <p:spPr bwMode="hidden">
                  <a:xfrm rot="3144576">
                    <a:off x="2628" y="2423"/>
                    <a:ext cx="1724" cy="312"/>
                  </a:xfrm>
                  <a:custGeom>
                    <a:avLst/>
                    <a:gdLst>
                      <a:gd name="T0" fmla="*/ 0 w 2736"/>
                      <a:gd name="T1" fmla="*/ 74 h 504"/>
                      <a:gd name="T2" fmla="*/ 136 w 2736"/>
                      <a:gd name="T3" fmla="*/ 25 h 504"/>
                      <a:gd name="T4" fmla="*/ 280 w 2736"/>
                      <a:gd name="T5" fmla="*/ 4 h 504"/>
                      <a:gd name="T6" fmla="*/ 431 w 2736"/>
                      <a:gd name="T7" fmla="*/ 4 h 504"/>
                      <a:gd name="T8" fmla="*/ 429 w 2736"/>
                      <a:gd name="T9" fmla="*/ 15 h 504"/>
                      <a:gd name="T10" fmla="*/ 279 w 2736"/>
                      <a:gd name="T11" fmla="*/ 15 h 504"/>
                      <a:gd name="T12" fmla="*/ 103 w 2736"/>
                      <a:gd name="T13" fmla="*/ 43 h 504"/>
                      <a:gd name="T14" fmla="*/ 0 w 2736"/>
                      <a:gd name="T15" fmla="*/ 7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103" name="Freeform 102"/>
                  <p:cNvSpPr>
                    <a:spLocks/>
                  </p:cNvSpPr>
                  <p:nvPr/>
                </p:nvSpPr>
                <p:spPr bwMode="hidden">
                  <a:xfrm rot="3144576">
                    <a:off x="3751" y="3436"/>
                    <a:ext cx="925" cy="490"/>
                  </a:xfrm>
                  <a:custGeom>
                    <a:avLst/>
                    <a:gdLst>
                      <a:gd name="T0" fmla="*/ 1 w 1769"/>
                      <a:gd name="T1" fmla="*/ 1 h 791"/>
                      <a:gd name="T2" fmla="*/ 37 w 1769"/>
                      <a:gd name="T3" fmla="*/ 9 h 791"/>
                      <a:gd name="T4" fmla="*/ 86 w 1769"/>
                      <a:gd name="T5" fmla="*/ 30 h 791"/>
                      <a:gd name="T6" fmla="*/ 120 w 1769"/>
                      <a:gd name="T7" fmla="*/ 64 h 791"/>
                      <a:gd name="T8" fmla="*/ 131 w 1769"/>
                      <a:gd name="T9" fmla="*/ 90 h 791"/>
                      <a:gd name="T10" fmla="*/ 127 w 1769"/>
                      <a:gd name="T11" fmla="*/ 116 h 791"/>
                      <a:gd name="T12" fmla="*/ 119 w 1769"/>
                      <a:gd name="T13" fmla="*/ 94 h 791"/>
                      <a:gd name="T14" fmla="*/ 104 w 1769"/>
                      <a:gd name="T15" fmla="*/ 67 h 791"/>
                      <a:gd name="T16" fmla="*/ 83 w 1769"/>
                      <a:gd name="T17" fmla="*/ 43 h 791"/>
                      <a:gd name="T18" fmla="*/ 43 w 1769"/>
                      <a:gd name="T19" fmla="*/ 22 h 791"/>
                      <a:gd name="T20" fmla="*/ 0 w 1769"/>
                      <a:gd name="T21" fmla="*/ 1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1090" name="Group 103"/>
                <p:cNvGrpSpPr>
                  <a:grpSpLocks/>
                </p:cNvGrpSpPr>
                <p:nvPr/>
              </p:nvGrpSpPr>
              <p:grpSpPr bwMode="auto">
                <a:xfrm>
                  <a:off x="4391" y="721"/>
                  <a:ext cx="347" cy="951"/>
                  <a:chOff x="3181" y="1866"/>
                  <a:chExt cx="883" cy="2426"/>
                </a:xfrm>
              </p:grpSpPr>
              <p:sp>
                <p:nvSpPr>
                  <p:cNvPr id="1100" name="Freeform 104"/>
                  <p:cNvSpPr>
                    <a:spLocks/>
                  </p:cNvSpPr>
                  <p:nvPr/>
                </p:nvSpPr>
                <p:spPr bwMode="hidden">
                  <a:xfrm rot="3745735">
                    <a:off x="2506" y="2541"/>
                    <a:ext cx="1650" cy="299"/>
                  </a:xfrm>
                  <a:custGeom>
                    <a:avLst/>
                    <a:gdLst>
                      <a:gd name="T0" fmla="*/ 0 w 2736"/>
                      <a:gd name="T1" fmla="*/ 62 h 504"/>
                      <a:gd name="T2" fmla="*/ 114 w 2736"/>
                      <a:gd name="T3" fmla="*/ 21 h 504"/>
                      <a:gd name="T4" fmla="*/ 235 w 2736"/>
                      <a:gd name="T5" fmla="*/ 3 h 504"/>
                      <a:gd name="T6" fmla="*/ 362 w 2736"/>
                      <a:gd name="T7" fmla="*/ 3 h 504"/>
                      <a:gd name="T8" fmla="*/ 359 w 2736"/>
                      <a:gd name="T9" fmla="*/ 12 h 504"/>
                      <a:gd name="T10" fmla="*/ 233 w 2736"/>
                      <a:gd name="T11" fmla="*/ 12 h 504"/>
                      <a:gd name="T12" fmla="*/ 87 w 2736"/>
                      <a:gd name="T13" fmla="*/ 36 h 504"/>
                      <a:gd name="T14" fmla="*/ 0 w 2736"/>
                      <a:gd name="T15" fmla="*/ 6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101" name="Freeform 105"/>
                  <p:cNvSpPr>
                    <a:spLocks/>
                  </p:cNvSpPr>
                  <p:nvPr/>
                </p:nvSpPr>
                <p:spPr bwMode="hidden">
                  <a:xfrm rot="3745735">
                    <a:off x="3387" y="3615"/>
                    <a:ext cx="885" cy="469"/>
                  </a:xfrm>
                  <a:custGeom>
                    <a:avLst/>
                    <a:gdLst>
                      <a:gd name="T0" fmla="*/ 1 w 1769"/>
                      <a:gd name="T1" fmla="*/ 1 h 791"/>
                      <a:gd name="T2" fmla="*/ 31 w 1769"/>
                      <a:gd name="T3" fmla="*/ 7 h 791"/>
                      <a:gd name="T4" fmla="*/ 73 w 1769"/>
                      <a:gd name="T5" fmla="*/ 25 h 791"/>
                      <a:gd name="T6" fmla="*/ 101 w 1769"/>
                      <a:gd name="T7" fmla="*/ 53 h 791"/>
                      <a:gd name="T8" fmla="*/ 110 w 1769"/>
                      <a:gd name="T9" fmla="*/ 75 h 791"/>
                      <a:gd name="T10" fmla="*/ 106 w 1769"/>
                      <a:gd name="T11" fmla="*/ 97 h 791"/>
                      <a:gd name="T12" fmla="*/ 100 w 1769"/>
                      <a:gd name="T13" fmla="*/ 78 h 791"/>
                      <a:gd name="T14" fmla="*/ 87 w 1769"/>
                      <a:gd name="T15" fmla="*/ 56 h 791"/>
                      <a:gd name="T16" fmla="*/ 70 w 1769"/>
                      <a:gd name="T17" fmla="*/ 37 h 791"/>
                      <a:gd name="T18" fmla="*/ 37 w 1769"/>
                      <a:gd name="T19" fmla="*/ 18 h 791"/>
                      <a:gd name="T20" fmla="*/ 0 w 1769"/>
                      <a:gd name="T21" fmla="*/ 9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1091" name="Group 106"/>
                <p:cNvGrpSpPr>
                  <a:grpSpLocks/>
                </p:cNvGrpSpPr>
                <p:nvPr/>
              </p:nvGrpSpPr>
              <p:grpSpPr bwMode="auto">
                <a:xfrm>
                  <a:off x="4323" y="767"/>
                  <a:ext cx="243" cy="935"/>
                  <a:chOff x="3006" y="1983"/>
                  <a:chExt cx="619" cy="2386"/>
                </a:xfrm>
              </p:grpSpPr>
              <p:sp>
                <p:nvSpPr>
                  <p:cNvPr id="1098" name="Freeform 107"/>
                  <p:cNvSpPr>
                    <a:spLocks/>
                  </p:cNvSpPr>
                  <p:nvPr/>
                </p:nvSpPr>
                <p:spPr bwMode="hidden">
                  <a:xfrm rot="4286818">
                    <a:off x="2328" y="2661"/>
                    <a:ext cx="1601" cy="246"/>
                  </a:xfrm>
                  <a:custGeom>
                    <a:avLst/>
                    <a:gdLst>
                      <a:gd name="T0" fmla="*/ 0 w 2736"/>
                      <a:gd name="T1" fmla="*/ 29 h 504"/>
                      <a:gd name="T2" fmla="*/ 101 w 2736"/>
                      <a:gd name="T3" fmla="*/ 10 h 504"/>
                      <a:gd name="T4" fmla="*/ 208 w 2736"/>
                      <a:gd name="T5" fmla="*/ 1 h 504"/>
                      <a:gd name="T6" fmla="*/ 321 w 2736"/>
                      <a:gd name="T7" fmla="*/ 1 h 504"/>
                      <a:gd name="T8" fmla="*/ 319 w 2736"/>
                      <a:gd name="T9" fmla="*/ 6 h 504"/>
                      <a:gd name="T10" fmla="*/ 207 w 2736"/>
                      <a:gd name="T11" fmla="*/ 6 h 504"/>
                      <a:gd name="T12" fmla="*/ 77 w 2736"/>
                      <a:gd name="T13" fmla="*/ 17 h 504"/>
                      <a:gd name="T14" fmla="*/ 0 w 2736"/>
                      <a:gd name="T15" fmla="*/ 2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099" name="Freeform 108"/>
                  <p:cNvSpPr>
                    <a:spLocks/>
                  </p:cNvSpPr>
                  <p:nvPr/>
                </p:nvSpPr>
                <p:spPr bwMode="hidden">
                  <a:xfrm rot="4286818">
                    <a:off x="3002" y="3747"/>
                    <a:ext cx="859" cy="386"/>
                  </a:xfrm>
                  <a:custGeom>
                    <a:avLst/>
                    <a:gdLst>
                      <a:gd name="T0" fmla="*/ 0 w 1769"/>
                      <a:gd name="T1" fmla="*/ 0 h 791"/>
                      <a:gd name="T2" fmla="*/ 27 w 1769"/>
                      <a:gd name="T3" fmla="*/ 3 h 791"/>
                      <a:gd name="T4" fmla="*/ 65 w 1769"/>
                      <a:gd name="T5" fmla="*/ 11 h 791"/>
                      <a:gd name="T6" fmla="*/ 90 w 1769"/>
                      <a:gd name="T7" fmla="*/ 24 h 791"/>
                      <a:gd name="T8" fmla="*/ 98 w 1769"/>
                      <a:gd name="T9" fmla="*/ 35 h 791"/>
                      <a:gd name="T10" fmla="*/ 94 w 1769"/>
                      <a:gd name="T11" fmla="*/ 44 h 791"/>
                      <a:gd name="T12" fmla="*/ 88 w 1769"/>
                      <a:gd name="T13" fmla="*/ 36 h 791"/>
                      <a:gd name="T14" fmla="*/ 77 w 1769"/>
                      <a:gd name="T15" fmla="*/ 26 h 791"/>
                      <a:gd name="T16" fmla="*/ 62 w 1769"/>
                      <a:gd name="T17" fmla="*/ 17 h 791"/>
                      <a:gd name="T18" fmla="*/ 33 w 1769"/>
                      <a:gd name="T19" fmla="*/ 9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1092" name="Group 109"/>
                <p:cNvGrpSpPr>
                  <a:grpSpLocks/>
                </p:cNvGrpSpPr>
                <p:nvPr/>
              </p:nvGrpSpPr>
              <p:grpSpPr bwMode="auto">
                <a:xfrm>
                  <a:off x="4249" y="813"/>
                  <a:ext cx="159" cy="870"/>
                  <a:chOff x="2819" y="2101"/>
                  <a:chExt cx="405" cy="2219"/>
                </a:xfrm>
              </p:grpSpPr>
              <p:sp>
                <p:nvSpPr>
                  <p:cNvPr id="1096" name="Freeform 110"/>
                  <p:cNvSpPr>
                    <a:spLocks/>
                  </p:cNvSpPr>
                  <p:nvPr/>
                </p:nvSpPr>
                <p:spPr bwMode="hidden">
                  <a:xfrm rot="4898956">
                    <a:off x="2206" y="2714"/>
                    <a:ext cx="1471" cy="246"/>
                  </a:xfrm>
                  <a:custGeom>
                    <a:avLst/>
                    <a:gdLst>
                      <a:gd name="T0" fmla="*/ 0 w 2736"/>
                      <a:gd name="T1" fmla="*/ 29 h 504"/>
                      <a:gd name="T2" fmla="*/ 72 w 2736"/>
                      <a:gd name="T3" fmla="*/ 10 h 504"/>
                      <a:gd name="T4" fmla="*/ 148 w 2736"/>
                      <a:gd name="T5" fmla="*/ 1 h 504"/>
                      <a:gd name="T6" fmla="*/ 228 w 2736"/>
                      <a:gd name="T7" fmla="*/ 1 h 504"/>
                      <a:gd name="T8" fmla="*/ 227 w 2736"/>
                      <a:gd name="T9" fmla="*/ 6 h 504"/>
                      <a:gd name="T10" fmla="*/ 147 w 2736"/>
                      <a:gd name="T11" fmla="*/ 6 h 504"/>
                      <a:gd name="T12" fmla="*/ 55 w 2736"/>
                      <a:gd name="T13" fmla="*/ 17 h 504"/>
                      <a:gd name="T14" fmla="*/ 0 w 2736"/>
                      <a:gd name="T15" fmla="*/ 2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097" name="Freeform 111"/>
                  <p:cNvSpPr>
                    <a:spLocks/>
                  </p:cNvSpPr>
                  <p:nvPr/>
                </p:nvSpPr>
                <p:spPr bwMode="hidden">
                  <a:xfrm rot="4898956">
                    <a:off x="2636" y="3732"/>
                    <a:ext cx="790" cy="386"/>
                  </a:xfrm>
                  <a:custGeom>
                    <a:avLst/>
                    <a:gdLst>
                      <a:gd name="T0" fmla="*/ 0 w 1769"/>
                      <a:gd name="T1" fmla="*/ 0 h 791"/>
                      <a:gd name="T2" fmla="*/ 19 w 1769"/>
                      <a:gd name="T3" fmla="*/ 3 h 791"/>
                      <a:gd name="T4" fmla="*/ 46 w 1769"/>
                      <a:gd name="T5" fmla="*/ 11 h 791"/>
                      <a:gd name="T6" fmla="*/ 64 w 1769"/>
                      <a:gd name="T7" fmla="*/ 24 h 791"/>
                      <a:gd name="T8" fmla="*/ 70 w 1769"/>
                      <a:gd name="T9" fmla="*/ 35 h 791"/>
                      <a:gd name="T10" fmla="*/ 67 w 1769"/>
                      <a:gd name="T11" fmla="*/ 44 h 791"/>
                      <a:gd name="T12" fmla="*/ 63 w 1769"/>
                      <a:gd name="T13" fmla="*/ 36 h 791"/>
                      <a:gd name="T14" fmla="*/ 55 w 1769"/>
                      <a:gd name="T15" fmla="*/ 26 h 791"/>
                      <a:gd name="T16" fmla="*/ 44 w 1769"/>
                      <a:gd name="T17" fmla="*/ 17 h 791"/>
                      <a:gd name="T18" fmla="*/ 23 w 1769"/>
                      <a:gd name="T19" fmla="*/ 9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nvGrpSpPr>
                <p:cNvPr id="1093" name="Group 112"/>
                <p:cNvGrpSpPr>
                  <a:grpSpLocks/>
                </p:cNvGrpSpPr>
                <p:nvPr/>
              </p:nvGrpSpPr>
              <p:grpSpPr bwMode="auto">
                <a:xfrm>
                  <a:off x="4045" y="826"/>
                  <a:ext cx="167" cy="857"/>
                  <a:chOff x="2287" y="2135"/>
                  <a:chExt cx="426" cy="2185"/>
                </a:xfrm>
              </p:grpSpPr>
              <p:sp>
                <p:nvSpPr>
                  <p:cNvPr id="1094" name="Freeform 113"/>
                  <p:cNvSpPr>
                    <a:spLocks/>
                  </p:cNvSpPr>
                  <p:nvPr/>
                </p:nvSpPr>
                <p:spPr bwMode="hidden">
                  <a:xfrm rot="5755659">
                    <a:off x="1900" y="2760"/>
                    <a:ext cx="1437" cy="188"/>
                  </a:xfrm>
                  <a:custGeom>
                    <a:avLst/>
                    <a:gdLst>
                      <a:gd name="T0" fmla="*/ 0 w 2736"/>
                      <a:gd name="T1" fmla="*/ 10 h 504"/>
                      <a:gd name="T2" fmla="*/ 66 w 2736"/>
                      <a:gd name="T3" fmla="*/ 3 h 504"/>
                      <a:gd name="T4" fmla="*/ 135 w 2736"/>
                      <a:gd name="T5" fmla="*/ 0 h 504"/>
                      <a:gd name="T6" fmla="*/ 209 w 2736"/>
                      <a:gd name="T7" fmla="*/ 0 h 504"/>
                      <a:gd name="T8" fmla="*/ 207 w 2736"/>
                      <a:gd name="T9" fmla="*/ 2 h 504"/>
                      <a:gd name="T10" fmla="*/ 134 w 2736"/>
                      <a:gd name="T11" fmla="*/ 2 h 504"/>
                      <a:gd name="T12" fmla="*/ 50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095" name="Freeform 114"/>
                  <p:cNvSpPr>
                    <a:spLocks/>
                  </p:cNvSpPr>
                  <p:nvPr/>
                </p:nvSpPr>
                <p:spPr bwMode="hidden">
                  <a:xfrm rot="5755659">
                    <a:off x="2049" y="3787"/>
                    <a:ext cx="771" cy="295"/>
                  </a:xfrm>
                  <a:custGeom>
                    <a:avLst/>
                    <a:gdLst>
                      <a:gd name="T0" fmla="*/ 0 w 1769"/>
                      <a:gd name="T1" fmla="*/ 0 h 791"/>
                      <a:gd name="T2" fmla="*/ 17 w 1769"/>
                      <a:gd name="T3" fmla="*/ 1 h 791"/>
                      <a:gd name="T4" fmla="*/ 42 w 1769"/>
                      <a:gd name="T5" fmla="*/ 4 h 791"/>
                      <a:gd name="T6" fmla="*/ 58 w 1769"/>
                      <a:gd name="T7" fmla="*/ 8 h 791"/>
                      <a:gd name="T8" fmla="*/ 63 w 1769"/>
                      <a:gd name="T9" fmla="*/ 12 h 791"/>
                      <a:gd name="T10" fmla="*/ 61 w 1769"/>
                      <a:gd name="T11" fmla="*/ 15 h 791"/>
                      <a:gd name="T12" fmla="*/ 58 w 1769"/>
                      <a:gd name="T13" fmla="*/ 12 h 791"/>
                      <a:gd name="T14" fmla="*/ 50 w 1769"/>
                      <a:gd name="T15" fmla="*/ 9 h 791"/>
                      <a:gd name="T16" fmla="*/ 40 w 1769"/>
                      <a:gd name="T17" fmla="*/ 6 h 791"/>
                      <a:gd name="T18" fmla="*/ 21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sp>
            <p:nvSpPr>
              <p:cNvPr id="1038" name="Freeform 115"/>
              <p:cNvSpPr>
                <a:spLocks/>
              </p:cNvSpPr>
              <p:nvPr/>
            </p:nvSpPr>
            <p:spPr bwMode="hidden">
              <a:xfrm flipH="1">
                <a:off x="3873" y="934"/>
                <a:ext cx="191" cy="580"/>
              </a:xfrm>
              <a:custGeom>
                <a:avLst/>
                <a:gdLst>
                  <a:gd name="T0" fmla="*/ 0 w 776"/>
                  <a:gd name="T1" fmla="*/ 0 h 2368"/>
                  <a:gd name="T2" fmla="*/ 1 w 776"/>
                  <a:gd name="T3" fmla="*/ 0 h 2368"/>
                  <a:gd name="T4" fmla="*/ 0 w 776"/>
                  <a:gd name="T5" fmla="*/ 0 h 2368"/>
                  <a:gd name="T6" fmla="*/ 1 w 776"/>
                  <a:gd name="T7" fmla="*/ 0 h 2368"/>
                  <a:gd name="T8" fmla="*/ 1 w 776"/>
                  <a:gd name="T9" fmla="*/ 1 h 2368"/>
                  <a:gd name="T10" fmla="*/ 1 w 776"/>
                  <a:gd name="T11" fmla="*/ 1 h 2368"/>
                  <a:gd name="T12" fmla="*/ 1 w 776"/>
                  <a:gd name="T13" fmla="*/ 2 h 2368"/>
                  <a:gd name="T14" fmla="*/ 2 w 776"/>
                  <a:gd name="T15" fmla="*/ 2 h 2368"/>
                  <a:gd name="T16" fmla="*/ 1 w 776"/>
                  <a:gd name="T17" fmla="*/ 2 h 2368"/>
                  <a:gd name="T18" fmla="*/ 2 w 776"/>
                  <a:gd name="T19" fmla="*/ 2 h 2368"/>
                  <a:gd name="T20" fmla="*/ 2 w 776"/>
                  <a:gd name="T21" fmla="*/ 3 h 2368"/>
                  <a:gd name="T22" fmla="*/ 2 w 776"/>
                  <a:gd name="T23" fmla="*/ 3 h 2368"/>
                  <a:gd name="T24" fmla="*/ 2 w 776"/>
                  <a:gd name="T25" fmla="*/ 3 h 2368"/>
                  <a:gd name="T26" fmla="*/ 2 w 776"/>
                  <a:gd name="T27" fmla="*/ 4 h 2368"/>
                  <a:gd name="T28" fmla="*/ 2 w 776"/>
                  <a:gd name="T29" fmla="*/ 4 h 2368"/>
                  <a:gd name="T30" fmla="*/ 3 w 776"/>
                  <a:gd name="T31" fmla="*/ 5 h 2368"/>
                  <a:gd name="T32" fmla="*/ 2 w 776"/>
                  <a:gd name="T33" fmla="*/ 5 h 2368"/>
                  <a:gd name="T34" fmla="*/ 3 w 776"/>
                  <a:gd name="T35" fmla="*/ 6 h 2368"/>
                  <a:gd name="T36" fmla="*/ 2 w 776"/>
                  <a:gd name="T37" fmla="*/ 6 h 2368"/>
                  <a:gd name="T38" fmla="*/ 3 w 776"/>
                  <a:gd name="T39" fmla="*/ 7 h 2368"/>
                  <a:gd name="T40" fmla="*/ 3 w 776"/>
                  <a:gd name="T41" fmla="*/ 7 h 2368"/>
                  <a:gd name="T42" fmla="*/ 3 w 776"/>
                  <a:gd name="T43" fmla="*/ 8 h 2368"/>
                  <a:gd name="T44" fmla="*/ 3 w 776"/>
                  <a:gd name="T45" fmla="*/ 8 h 2368"/>
                  <a:gd name="T46" fmla="*/ 3 w 776"/>
                  <a:gd name="T47" fmla="*/ 9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039" name="Arc 116"/>
              <p:cNvSpPr>
                <a:spLocks/>
              </p:cNvSpPr>
              <p:nvPr/>
            </p:nvSpPr>
            <p:spPr bwMode="hidden">
              <a:xfrm flipH="1">
                <a:off x="3528" y="726"/>
                <a:ext cx="833" cy="903"/>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040" name="Arc 117"/>
              <p:cNvSpPr>
                <a:spLocks/>
              </p:cNvSpPr>
              <p:nvPr/>
            </p:nvSpPr>
            <p:spPr bwMode="hidden">
              <a:xfrm flipV="1">
                <a:off x="4278" y="179"/>
                <a:ext cx="1007" cy="802"/>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041" name="Arc 118"/>
              <p:cNvSpPr>
                <a:spLocks/>
              </p:cNvSpPr>
              <p:nvPr/>
            </p:nvSpPr>
            <p:spPr bwMode="hidden">
              <a:xfrm flipH="1">
                <a:off x="3612" y="580"/>
                <a:ext cx="487" cy="933"/>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042" name="Arc 119"/>
              <p:cNvSpPr>
                <a:spLocks/>
              </p:cNvSpPr>
              <p:nvPr/>
            </p:nvSpPr>
            <p:spPr bwMode="hidden">
              <a:xfrm flipH="1">
                <a:off x="3267" y="628"/>
                <a:ext cx="791" cy="932"/>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043" name="Arc 120"/>
              <p:cNvSpPr>
                <a:spLocks/>
              </p:cNvSpPr>
              <p:nvPr/>
            </p:nvSpPr>
            <p:spPr bwMode="hidden">
              <a:xfrm flipH="1">
                <a:off x="3197" y="458"/>
                <a:ext cx="932" cy="933"/>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044" name="Arc 121"/>
              <p:cNvSpPr>
                <a:spLocks/>
              </p:cNvSpPr>
              <p:nvPr/>
            </p:nvSpPr>
            <p:spPr bwMode="hidden">
              <a:xfrm>
                <a:off x="4229" y="589"/>
                <a:ext cx="14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045" name="Arc 122"/>
              <p:cNvSpPr>
                <a:spLocks/>
              </p:cNvSpPr>
              <p:nvPr/>
            </p:nvSpPr>
            <p:spPr bwMode="hidden">
              <a:xfrm>
                <a:off x="4268" y="585"/>
                <a:ext cx="394"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046" name="Arc 123"/>
              <p:cNvSpPr>
                <a:spLocks/>
              </p:cNvSpPr>
              <p:nvPr/>
            </p:nvSpPr>
            <p:spPr bwMode="hidden">
              <a:xfrm>
                <a:off x="4303" y="463"/>
                <a:ext cx="55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047" name="Freeform 124"/>
              <p:cNvSpPr>
                <a:spLocks/>
              </p:cNvSpPr>
              <p:nvPr/>
            </p:nvSpPr>
            <p:spPr bwMode="hidden">
              <a:xfrm>
                <a:off x="4410" y="1033"/>
                <a:ext cx="190" cy="580"/>
              </a:xfrm>
              <a:custGeom>
                <a:avLst/>
                <a:gdLst>
                  <a:gd name="T0" fmla="*/ 0 w 776"/>
                  <a:gd name="T1" fmla="*/ 0 h 2368"/>
                  <a:gd name="T2" fmla="*/ 1 w 776"/>
                  <a:gd name="T3" fmla="*/ 0 h 2368"/>
                  <a:gd name="T4" fmla="*/ 0 w 776"/>
                  <a:gd name="T5" fmla="*/ 0 h 2368"/>
                  <a:gd name="T6" fmla="*/ 1 w 776"/>
                  <a:gd name="T7" fmla="*/ 0 h 2368"/>
                  <a:gd name="T8" fmla="*/ 1 w 776"/>
                  <a:gd name="T9" fmla="*/ 1 h 2368"/>
                  <a:gd name="T10" fmla="*/ 1 w 776"/>
                  <a:gd name="T11" fmla="*/ 1 h 2368"/>
                  <a:gd name="T12" fmla="*/ 1 w 776"/>
                  <a:gd name="T13" fmla="*/ 2 h 2368"/>
                  <a:gd name="T14" fmla="*/ 2 w 776"/>
                  <a:gd name="T15" fmla="*/ 2 h 2368"/>
                  <a:gd name="T16" fmla="*/ 1 w 776"/>
                  <a:gd name="T17" fmla="*/ 2 h 2368"/>
                  <a:gd name="T18" fmla="*/ 2 w 776"/>
                  <a:gd name="T19" fmla="*/ 2 h 2368"/>
                  <a:gd name="T20" fmla="*/ 2 w 776"/>
                  <a:gd name="T21" fmla="*/ 3 h 2368"/>
                  <a:gd name="T22" fmla="*/ 2 w 776"/>
                  <a:gd name="T23" fmla="*/ 3 h 2368"/>
                  <a:gd name="T24" fmla="*/ 2 w 776"/>
                  <a:gd name="T25" fmla="*/ 3 h 2368"/>
                  <a:gd name="T26" fmla="*/ 2 w 776"/>
                  <a:gd name="T27" fmla="*/ 4 h 2368"/>
                  <a:gd name="T28" fmla="*/ 2 w 776"/>
                  <a:gd name="T29" fmla="*/ 4 h 2368"/>
                  <a:gd name="T30" fmla="*/ 3 w 776"/>
                  <a:gd name="T31" fmla="*/ 5 h 2368"/>
                  <a:gd name="T32" fmla="*/ 2 w 776"/>
                  <a:gd name="T33" fmla="*/ 5 h 2368"/>
                  <a:gd name="T34" fmla="*/ 3 w 776"/>
                  <a:gd name="T35" fmla="*/ 6 h 2368"/>
                  <a:gd name="T36" fmla="*/ 2 w 776"/>
                  <a:gd name="T37" fmla="*/ 6 h 2368"/>
                  <a:gd name="T38" fmla="*/ 3 w 776"/>
                  <a:gd name="T39" fmla="*/ 7 h 2368"/>
                  <a:gd name="T40" fmla="*/ 3 w 776"/>
                  <a:gd name="T41" fmla="*/ 7 h 2368"/>
                  <a:gd name="T42" fmla="*/ 3 w 776"/>
                  <a:gd name="T43" fmla="*/ 8 h 2368"/>
                  <a:gd name="T44" fmla="*/ 3 w 776"/>
                  <a:gd name="T45" fmla="*/ 8 h 2368"/>
                  <a:gd name="T46" fmla="*/ 3 w 776"/>
                  <a:gd name="T47" fmla="*/ 9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048" name="Freeform 125"/>
              <p:cNvSpPr>
                <a:spLocks/>
              </p:cNvSpPr>
              <p:nvPr/>
            </p:nvSpPr>
            <p:spPr bwMode="hidden">
              <a:xfrm rot="19660755" flipV="1">
                <a:off x="4114" y="843"/>
                <a:ext cx="173" cy="328"/>
              </a:xfrm>
              <a:custGeom>
                <a:avLst/>
                <a:gdLst>
                  <a:gd name="T0" fmla="*/ 0 w 776"/>
                  <a:gd name="T1" fmla="*/ 0 h 2368"/>
                  <a:gd name="T2" fmla="*/ 1 w 776"/>
                  <a:gd name="T3" fmla="*/ 0 h 2368"/>
                  <a:gd name="T4" fmla="*/ 0 w 776"/>
                  <a:gd name="T5" fmla="*/ 0 h 2368"/>
                  <a:gd name="T6" fmla="*/ 1 w 776"/>
                  <a:gd name="T7" fmla="*/ 0 h 2368"/>
                  <a:gd name="T8" fmla="*/ 0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2 w 776"/>
                  <a:gd name="T27" fmla="*/ 0 h 2368"/>
                  <a:gd name="T28" fmla="*/ 2 w 776"/>
                  <a:gd name="T29" fmla="*/ 0 h 2368"/>
                  <a:gd name="T30" fmla="*/ 2 w 776"/>
                  <a:gd name="T31" fmla="*/ 0 h 2368"/>
                  <a:gd name="T32" fmla="*/ 2 w 776"/>
                  <a:gd name="T33" fmla="*/ 1 h 2368"/>
                  <a:gd name="T34" fmla="*/ 2 w 776"/>
                  <a:gd name="T35" fmla="*/ 1 h 2368"/>
                  <a:gd name="T36" fmla="*/ 2 w 776"/>
                  <a:gd name="T37" fmla="*/ 1 h 2368"/>
                  <a:gd name="T38" fmla="*/ 2 w 776"/>
                  <a:gd name="T39" fmla="*/ 1 h 2368"/>
                  <a:gd name="T40" fmla="*/ 2 w 776"/>
                  <a:gd name="T41" fmla="*/ 1 h 2368"/>
                  <a:gd name="T42" fmla="*/ 2 w 776"/>
                  <a:gd name="T43" fmla="*/ 1 h 2368"/>
                  <a:gd name="T44" fmla="*/ 2 w 776"/>
                  <a:gd name="T45" fmla="*/ 1 h 2368"/>
                  <a:gd name="T46" fmla="*/ 2 w 776"/>
                  <a:gd name="T47" fmla="*/ 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049" name="Arc 126"/>
              <p:cNvSpPr>
                <a:spLocks/>
              </p:cNvSpPr>
              <p:nvPr/>
            </p:nvSpPr>
            <p:spPr bwMode="hidden">
              <a:xfrm flipH="1">
                <a:off x="3144" y="319"/>
                <a:ext cx="996" cy="933"/>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050" name="Arc 127"/>
              <p:cNvSpPr>
                <a:spLocks/>
              </p:cNvSpPr>
              <p:nvPr/>
            </p:nvSpPr>
            <p:spPr bwMode="hidden">
              <a:xfrm flipH="1">
                <a:off x="3425" y="123"/>
                <a:ext cx="725" cy="903"/>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051" name="Arc 128"/>
              <p:cNvSpPr>
                <a:spLocks/>
              </p:cNvSpPr>
              <p:nvPr/>
            </p:nvSpPr>
            <p:spPr bwMode="hidden">
              <a:xfrm>
                <a:off x="4199" y="502"/>
                <a:ext cx="299" cy="904"/>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052" name="Freeform 129"/>
              <p:cNvSpPr>
                <a:spLocks/>
              </p:cNvSpPr>
              <p:nvPr/>
            </p:nvSpPr>
            <p:spPr bwMode="hidden">
              <a:xfrm flipH="1">
                <a:off x="3307" y="982"/>
                <a:ext cx="425" cy="597"/>
              </a:xfrm>
              <a:custGeom>
                <a:avLst/>
                <a:gdLst>
                  <a:gd name="T0" fmla="*/ 0 w 776"/>
                  <a:gd name="T1" fmla="*/ 0 h 2368"/>
                  <a:gd name="T2" fmla="*/ 21 w 776"/>
                  <a:gd name="T3" fmla="*/ 0 h 2368"/>
                  <a:gd name="T4" fmla="*/ 9 w 776"/>
                  <a:gd name="T5" fmla="*/ 1 h 2368"/>
                  <a:gd name="T6" fmla="*/ 30 w 776"/>
                  <a:gd name="T7" fmla="*/ 1 h 2368"/>
                  <a:gd name="T8" fmla="*/ 18 w 776"/>
                  <a:gd name="T9" fmla="*/ 1 h 2368"/>
                  <a:gd name="T10" fmla="*/ 35 w 776"/>
                  <a:gd name="T11" fmla="*/ 2 h 2368"/>
                  <a:gd name="T12" fmla="*/ 26 w 776"/>
                  <a:gd name="T13" fmla="*/ 2 h 2368"/>
                  <a:gd name="T14" fmla="*/ 43 w 776"/>
                  <a:gd name="T15" fmla="*/ 2 h 2368"/>
                  <a:gd name="T16" fmla="*/ 35 w 776"/>
                  <a:gd name="T17" fmla="*/ 3 h 2368"/>
                  <a:gd name="T18" fmla="*/ 48 w 776"/>
                  <a:gd name="T19" fmla="*/ 3 h 2368"/>
                  <a:gd name="T20" fmla="*/ 43 w 776"/>
                  <a:gd name="T21" fmla="*/ 3 h 2368"/>
                  <a:gd name="T22" fmla="*/ 52 w 776"/>
                  <a:gd name="T23" fmla="*/ 3 h 2368"/>
                  <a:gd name="T24" fmla="*/ 52 w 776"/>
                  <a:gd name="T25" fmla="*/ 4 h 2368"/>
                  <a:gd name="T26" fmla="*/ 61 w 776"/>
                  <a:gd name="T27" fmla="*/ 4 h 2368"/>
                  <a:gd name="T28" fmla="*/ 56 w 776"/>
                  <a:gd name="T29" fmla="*/ 5 h 2368"/>
                  <a:gd name="T30" fmla="*/ 65 w 776"/>
                  <a:gd name="T31" fmla="*/ 5 h 2368"/>
                  <a:gd name="T32" fmla="*/ 61 w 776"/>
                  <a:gd name="T33" fmla="*/ 6 h 2368"/>
                  <a:gd name="T34" fmla="*/ 65 w 776"/>
                  <a:gd name="T35" fmla="*/ 7 h 2368"/>
                  <a:gd name="T36" fmla="*/ 61 w 776"/>
                  <a:gd name="T37" fmla="*/ 7 h 2368"/>
                  <a:gd name="T38" fmla="*/ 70 w 776"/>
                  <a:gd name="T39" fmla="*/ 7 h 2368"/>
                  <a:gd name="T40" fmla="*/ 65 w 776"/>
                  <a:gd name="T41" fmla="*/ 8 h 2368"/>
                  <a:gd name="T42" fmla="*/ 70 w 776"/>
                  <a:gd name="T43" fmla="*/ 9 h 2368"/>
                  <a:gd name="T44" fmla="*/ 65 w 776"/>
                  <a:gd name="T45" fmla="*/ 9 h 2368"/>
                  <a:gd name="T46" fmla="*/ 70 w 776"/>
                  <a:gd name="T47" fmla="*/ 1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053" name="Freeform 130"/>
              <p:cNvSpPr>
                <a:spLocks/>
              </p:cNvSpPr>
              <p:nvPr/>
            </p:nvSpPr>
            <p:spPr bwMode="hidden">
              <a:xfrm flipH="1">
                <a:off x="3507" y="350"/>
                <a:ext cx="273" cy="598"/>
              </a:xfrm>
              <a:custGeom>
                <a:avLst/>
                <a:gdLst>
                  <a:gd name="T0" fmla="*/ 0 w 776"/>
                  <a:gd name="T1" fmla="*/ 0 h 2368"/>
                  <a:gd name="T2" fmla="*/ 4 w 776"/>
                  <a:gd name="T3" fmla="*/ 0 h 2368"/>
                  <a:gd name="T4" fmla="*/ 1 w 776"/>
                  <a:gd name="T5" fmla="*/ 1 h 2368"/>
                  <a:gd name="T6" fmla="*/ 5 w 776"/>
                  <a:gd name="T7" fmla="*/ 1 h 2368"/>
                  <a:gd name="T8" fmla="*/ 3 w 776"/>
                  <a:gd name="T9" fmla="*/ 1 h 2368"/>
                  <a:gd name="T10" fmla="*/ 6 w 776"/>
                  <a:gd name="T11" fmla="*/ 2 h 2368"/>
                  <a:gd name="T12" fmla="*/ 5 w 776"/>
                  <a:gd name="T13" fmla="*/ 2 h 2368"/>
                  <a:gd name="T14" fmla="*/ 7 w 776"/>
                  <a:gd name="T15" fmla="*/ 2 h 2368"/>
                  <a:gd name="T16" fmla="*/ 6 w 776"/>
                  <a:gd name="T17" fmla="*/ 3 h 2368"/>
                  <a:gd name="T18" fmla="*/ 8 w 776"/>
                  <a:gd name="T19" fmla="*/ 3 h 2368"/>
                  <a:gd name="T20" fmla="*/ 7 w 776"/>
                  <a:gd name="T21" fmla="*/ 3 h 2368"/>
                  <a:gd name="T22" fmla="*/ 9 w 776"/>
                  <a:gd name="T23" fmla="*/ 3 h 2368"/>
                  <a:gd name="T24" fmla="*/ 9 w 776"/>
                  <a:gd name="T25" fmla="*/ 4 h 2368"/>
                  <a:gd name="T26" fmla="*/ 10 w 776"/>
                  <a:gd name="T27" fmla="*/ 4 h 2368"/>
                  <a:gd name="T28" fmla="*/ 9 w 776"/>
                  <a:gd name="T29" fmla="*/ 5 h 2368"/>
                  <a:gd name="T30" fmla="*/ 11 w 776"/>
                  <a:gd name="T31" fmla="*/ 5 h 2368"/>
                  <a:gd name="T32" fmla="*/ 10 w 776"/>
                  <a:gd name="T33" fmla="*/ 6 h 2368"/>
                  <a:gd name="T34" fmla="*/ 11 w 776"/>
                  <a:gd name="T35" fmla="*/ 7 h 2368"/>
                  <a:gd name="T36" fmla="*/ 10 w 776"/>
                  <a:gd name="T37" fmla="*/ 7 h 2368"/>
                  <a:gd name="T38" fmla="*/ 12 w 776"/>
                  <a:gd name="T39" fmla="*/ 8 h 2368"/>
                  <a:gd name="T40" fmla="*/ 11 w 776"/>
                  <a:gd name="T41" fmla="*/ 8 h 2368"/>
                  <a:gd name="T42" fmla="*/ 12 w 776"/>
                  <a:gd name="T43" fmla="*/ 9 h 2368"/>
                  <a:gd name="T44" fmla="*/ 11 w 776"/>
                  <a:gd name="T45" fmla="*/ 9 h 2368"/>
                  <a:gd name="T46" fmla="*/ 12 w 776"/>
                  <a:gd name="T47" fmla="*/ 1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054" name="Freeform 131"/>
              <p:cNvSpPr>
                <a:spLocks/>
              </p:cNvSpPr>
              <p:nvPr/>
            </p:nvSpPr>
            <p:spPr bwMode="hidden">
              <a:xfrm flipH="1">
                <a:off x="3821" y="172"/>
                <a:ext cx="164" cy="597"/>
              </a:xfrm>
              <a:custGeom>
                <a:avLst/>
                <a:gdLst>
                  <a:gd name="T0" fmla="*/ 0 w 776"/>
                  <a:gd name="T1" fmla="*/ 0 h 2368"/>
                  <a:gd name="T2" fmla="*/ 0 w 776"/>
                  <a:gd name="T3" fmla="*/ 0 h 2368"/>
                  <a:gd name="T4" fmla="*/ 0 w 776"/>
                  <a:gd name="T5" fmla="*/ 1 h 2368"/>
                  <a:gd name="T6" fmla="*/ 1 w 776"/>
                  <a:gd name="T7" fmla="*/ 1 h 2368"/>
                  <a:gd name="T8" fmla="*/ 0 w 776"/>
                  <a:gd name="T9" fmla="*/ 1 h 2368"/>
                  <a:gd name="T10" fmla="*/ 1 w 776"/>
                  <a:gd name="T11" fmla="*/ 2 h 2368"/>
                  <a:gd name="T12" fmla="*/ 1 w 776"/>
                  <a:gd name="T13" fmla="*/ 2 h 2368"/>
                  <a:gd name="T14" fmla="*/ 1 w 776"/>
                  <a:gd name="T15" fmla="*/ 2 h 2368"/>
                  <a:gd name="T16" fmla="*/ 1 w 776"/>
                  <a:gd name="T17" fmla="*/ 3 h 2368"/>
                  <a:gd name="T18" fmla="*/ 1 w 776"/>
                  <a:gd name="T19" fmla="*/ 3 h 2368"/>
                  <a:gd name="T20" fmla="*/ 1 w 776"/>
                  <a:gd name="T21" fmla="*/ 3 h 2368"/>
                  <a:gd name="T22" fmla="*/ 1 w 776"/>
                  <a:gd name="T23" fmla="*/ 3 h 2368"/>
                  <a:gd name="T24" fmla="*/ 1 w 776"/>
                  <a:gd name="T25" fmla="*/ 4 h 2368"/>
                  <a:gd name="T26" fmla="*/ 1 w 776"/>
                  <a:gd name="T27" fmla="*/ 4 h 2368"/>
                  <a:gd name="T28" fmla="*/ 1 w 776"/>
                  <a:gd name="T29" fmla="*/ 5 h 2368"/>
                  <a:gd name="T30" fmla="*/ 1 w 776"/>
                  <a:gd name="T31" fmla="*/ 5 h 2368"/>
                  <a:gd name="T32" fmla="*/ 1 w 776"/>
                  <a:gd name="T33" fmla="*/ 6 h 2368"/>
                  <a:gd name="T34" fmla="*/ 1 w 776"/>
                  <a:gd name="T35" fmla="*/ 7 h 2368"/>
                  <a:gd name="T36" fmla="*/ 1 w 776"/>
                  <a:gd name="T37" fmla="*/ 7 h 2368"/>
                  <a:gd name="T38" fmla="*/ 1 w 776"/>
                  <a:gd name="T39" fmla="*/ 7 h 2368"/>
                  <a:gd name="T40" fmla="*/ 1 w 776"/>
                  <a:gd name="T41" fmla="*/ 8 h 2368"/>
                  <a:gd name="T42" fmla="*/ 1 w 776"/>
                  <a:gd name="T43" fmla="*/ 9 h 2368"/>
                  <a:gd name="T44" fmla="*/ 1 w 776"/>
                  <a:gd name="T45" fmla="*/ 9 h 2368"/>
                  <a:gd name="T46" fmla="*/ 1 w 776"/>
                  <a:gd name="T47" fmla="*/ 1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055" name="Freeform 132"/>
              <p:cNvSpPr>
                <a:spLocks/>
              </p:cNvSpPr>
              <p:nvPr/>
            </p:nvSpPr>
            <p:spPr bwMode="hidden">
              <a:xfrm>
                <a:off x="4841" y="894"/>
                <a:ext cx="395" cy="628"/>
              </a:xfrm>
              <a:custGeom>
                <a:avLst/>
                <a:gdLst>
                  <a:gd name="T0" fmla="*/ 0 w 776"/>
                  <a:gd name="T1" fmla="*/ 0 h 2368"/>
                  <a:gd name="T2" fmla="*/ 16 w 776"/>
                  <a:gd name="T3" fmla="*/ 0 h 2368"/>
                  <a:gd name="T4" fmla="*/ 7 w 776"/>
                  <a:gd name="T5" fmla="*/ 1 h 2368"/>
                  <a:gd name="T6" fmla="*/ 22 w 776"/>
                  <a:gd name="T7" fmla="*/ 1 h 2368"/>
                  <a:gd name="T8" fmla="*/ 13 w 776"/>
                  <a:gd name="T9" fmla="*/ 2 h 2368"/>
                  <a:gd name="T10" fmla="*/ 25 w 776"/>
                  <a:gd name="T11" fmla="*/ 2 h 2368"/>
                  <a:gd name="T12" fmla="*/ 19 w 776"/>
                  <a:gd name="T13" fmla="*/ 2 h 2368"/>
                  <a:gd name="T14" fmla="*/ 32 w 776"/>
                  <a:gd name="T15" fmla="*/ 2 h 2368"/>
                  <a:gd name="T16" fmla="*/ 25 w 776"/>
                  <a:gd name="T17" fmla="*/ 3 h 2368"/>
                  <a:gd name="T18" fmla="*/ 36 w 776"/>
                  <a:gd name="T19" fmla="*/ 3 h 2368"/>
                  <a:gd name="T20" fmla="*/ 32 w 776"/>
                  <a:gd name="T21" fmla="*/ 4 h 2368"/>
                  <a:gd name="T22" fmla="*/ 39 w 776"/>
                  <a:gd name="T23" fmla="*/ 4 h 2368"/>
                  <a:gd name="T24" fmla="*/ 39 w 776"/>
                  <a:gd name="T25" fmla="*/ 5 h 2368"/>
                  <a:gd name="T26" fmla="*/ 45 w 776"/>
                  <a:gd name="T27" fmla="*/ 5 h 2368"/>
                  <a:gd name="T28" fmla="*/ 42 w 776"/>
                  <a:gd name="T29" fmla="*/ 6 h 2368"/>
                  <a:gd name="T30" fmla="*/ 48 w 776"/>
                  <a:gd name="T31" fmla="*/ 6 h 2368"/>
                  <a:gd name="T32" fmla="*/ 45 w 776"/>
                  <a:gd name="T33" fmla="*/ 7 h 2368"/>
                  <a:gd name="T34" fmla="*/ 48 w 776"/>
                  <a:gd name="T35" fmla="*/ 8 h 2368"/>
                  <a:gd name="T36" fmla="*/ 45 w 776"/>
                  <a:gd name="T37" fmla="*/ 8 h 2368"/>
                  <a:gd name="T38" fmla="*/ 51 w 776"/>
                  <a:gd name="T39" fmla="*/ 9 h 2368"/>
                  <a:gd name="T40" fmla="*/ 48 w 776"/>
                  <a:gd name="T41" fmla="*/ 10 h 2368"/>
                  <a:gd name="T42" fmla="*/ 51 w 776"/>
                  <a:gd name="T43" fmla="*/ 11 h 2368"/>
                  <a:gd name="T44" fmla="*/ 48 w 776"/>
                  <a:gd name="T45" fmla="*/ 11 h 2368"/>
                  <a:gd name="T46" fmla="*/ 51 w 776"/>
                  <a:gd name="T47" fmla="*/ 1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056" name="Freeform 133"/>
              <p:cNvSpPr>
                <a:spLocks/>
              </p:cNvSpPr>
              <p:nvPr/>
            </p:nvSpPr>
            <p:spPr bwMode="hidden">
              <a:xfrm>
                <a:off x="4636" y="576"/>
                <a:ext cx="595" cy="419"/>
              </a:xfrm>
              <a:custGeom>
                <a:avLst/>
                <a:gdLst>
                  <a:gd name="T0" fmla="*/ 0 w 776"/>
                  <a:gd name="T1" fmla="*/ 0 h 2368"/>
                  <a:gd name="T2" fmla="*/ 83 w 776"/>
                  <a:gd name="T3" fmla="*/ 0 h 2368"/>
                  <a:gd name="T4" fmla="*/ 34 w 776"/>
                  <a:gd name="T5" fmla="*/ 0 h 2368"/>
                  <a:gd name="T6" fmla="*/ 117 w 776"/>
                  <a:gd name="T7" fmla="*/ 0 h 2368"/>
                  <a:gd name="T8" fmla="*/ 67 w 776"/>
                  <a:gd name="T9" fmla="*/ 0 h 2368"/>
                  <a:gd name="T10" fmla="*/ 133 w 776"/>
                  <a:gd name="T11" fmla="*/ 0 h 2368"/>
                  <a:gd name="T12" fmla="*/ 100 w 776"/>
                  <a:gd name="T13" fmla="*/ 0 h 2368"/>
                  <a:gd name="T14" fmla="*/ 166 w 776"/>
                  <a:gd name="T15" fmla="*/ 1 h 2368"/>
                  <a:gd name="T16" fmla="*/ 133 w 776"/>
                  <a:gd name="T17" fmla="*/ 1 h 2368"/>
                  <a:gd name="T18" fmla="*/ 182 w 776"/>
                  <a:gd name="T19" fmla="*/ 1 h 2368"/>
                  <a:gd name="T20" fmla="*/ 166 w 776"/>
                  <a:gd name="T21" fmla="*/ 1 h 2368"/>
                  <a:gd name="T22" fmla="*/ 199 w 776"/>
                  <a:gd name="T23" fmla="*/ 1 h 2368"/>
                  <a:gd name="T24" fmla="*/ 199 w 776"/>
                  <a:gd name="T25" fmla="*/ 1 h 2368"/>
                  <a:gd name="T26" fmla="*/ 232 w 776"/>
                  <a:gd name="T27" fmla="*/ 1 h 2368"/>
                  <a:gd name="T28" fmla="*/ 215 w 776"/>
                  <a:gd name="T29" fmla="*/ 1 h 2368"/>
                  <a:gd name="T30" fmla="*/ 248 w 776"/>
                  <a:gd name="T31" fmla="*/ 1 h 2368"/>
                  <a:gd name="T32" fmla="*/ 232 w 776"/>
                  <a:gd name="T33" fmla="*/ 1 h 2368"/>
                  <a:gd name="T34" fmla="*/ 248 w 776"/>
                  <a:gd name="T35" fmla="*/ 2 h 2368"/>
                  <a:gd name="T36" fmla="*/ 232 w 776"/>
                  <a:gd name="T37" fmla="*/ 2 h 2368"/>
                  <a:gd name="T38" fmla="*/ 266 w 776"/>
                  <a:gd name="T39" fmla="*/ 2 h 2368"/>
                  <a:gd name="T40" fmla="*/ 248 w 776"/>
                  <a:gd name="T41" fmla="*/ 2 h 2368"/>
                  <a:gd name="T42" fmla="*/ 266 w 776"/>
                  <a:gd name="T43" fmla="*/ 2 h 2368"/>
                  <a:gd name="T44" fmla="*/ 248 w 776"/>
                  <a:gd name="T45" fmla="*/ 2 h 2368"/>
                  <a:gd name="T46" fmla="*/ 266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057" name="Freeform 134"/>
              <p:cNvSpPr>
                <a:spLocks/>
              </p:cNvSpPr>
              <p:nvPr/>
            </p:nvSpPr>
            <p:spPr bwMode="hidden">
              <a:xfrm>
                <a:off x="4658" y="132"/>
                <a:ext cx="260" cy="562"/>
              </a:xfrm>
              <a:custGeom>
                <a:avLst/>
                <a:gdLst>
                  <a:gd name="T0" fmla="*/ 0 w 776"/>
                  <a:gd name="T1" fmla="*/ 0 h 2368"/>
                  <a:gd name="T2" fmla="*/ 3 w 776"/>
                  <a:gd name="T3" fmla="*/ 0 h 2368"/>
                  <a:gd name="T4" fmla="*/ 1 w 776"/>
                  <a:gd name="T5" fmla="*/ 0 h 2368"/>
                  <a:gd name="T6" fmla="*/ 4 w 776"/>
                  <a:gd name="T7" fmla="*/ 0 h 2368"/>
                  <a:gd name="T8" fmla="*/ 2 w 776"/>
                  <a:gd name="T9" fmla="*/ 1 h 2368"/>
                  <a:gd name="T10" fmla="*/ 5 w 776"/>
                  <a:gd name="T11" fmla="*/ 1 h 2368"/>
                  <a:gd name="T12" fmla="*/ 4 w 776"/>
                  <a:gd name="T13" fmla="*/ 1 h 2368"/>
                  <a:gd name="T14" fmla="*/ 6 w 776"/>
                  <a:gd name="T15" fmla="*/ 2 h 2368"/>
                  <a:gd name="T16" fmla="*/ 5 w 776"/>
                  <a:gd name="T17" fmla="*/ 2 h 2368"/>
                  <a:gd name="T18" fmla="*/ 7 w 776"/>
                  <a:gd name="T19" fmla="*/ 2 h 2368"/>
                  <a:gd name="T20" fmla="*/ 6 w 776"/>
                  <a:gd name="T21" fmla="*/ 2 h 2368"/>
                  <a:gd name="T22" fmla="*/ 7 w 776"/>
                  <a:gd name="T23" fmla="*/ 3 h 2368"/>
                  <a:gd name="T24" fmla="*/ 7 w 776"/>
                  <a:gd name="T25" fmla="*/ 3 h 2368"/>
                  <a:gd name="T26" fmla="*/ 8 w 776"/>
                  <a:gd name="T27" fmla="*/ 3 h 2368"/>
                  <a:gd name="T28" fmla="*/ 8 w 776"/>
                  <a:gd name="T29" fmla="*/ 4 h 2368"/>
                  <a:gd name="T30" fmla="*/ 9 w 776"/>
                  <a:gd name="T31" fmla="*/ 4 h 2368"/>
                  <a:gd name="T32" fmla="*/ 8 w 776"/>
                  <a:gd name="T33" fmla="*/ 5 h 2368"/>
                  <a:gd name="T34" fmla="*/ 9 w 776"/>
                  <a:gd name="T35" fmla="*/ 5 h 2368"/>
                  <a:gd name="T36" fmla="*/ 8 w 776"/>
                  <a:gd name="T37" fmla="*/ 5 h 2368"/>
                  <a:gd name="T38" fmla="*/ 10 w 776"/>
                  <a:gd name="T39" fmla="*/ 6 h 2368"/>
                  <a:gd name="T40" fmla="*/ 9 w 776"/>
                  <a:gd name="T41" fmla="*/ 6 h 2368"/>
                  <a:gd name="T42" fmla="*/ 10 w 776"/>
                  <a:gd name="T43" fmla="*/ 7 h 2368"/>
                  <a:gd name="T44" fmla="*/ 9 w 776"/>
                  <a:gd name="T45" fmla="*/ 7 h 2368"/>
                  <a:gd name="T46" fmla="*/ 10 w 776"/>
                  <a:gd name="T47" fmla="*/ 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058" name="Freeform 135"/>
              <p:cNvSpPr>
                <a:spLocks/>
              </p:cNvSpPr>
              <p:nvPr/>
            </p:nvSpPr>
            <p:spPr bwMode="hidden">
              <a:xfrm rot="-1346631">
                <a:off x="4401" y="599"/>
                <a:ext cx="174" cy="329"/>
              </a:xfrm>
              <a:custGeom>
                <a:avLst/>
                <a:gdLst>
                  <a:gd name="T0" fmla="*/ 0 w 776"/>
                  <a:gd name="T1" fmla="*/ 0 h 2368"/>
                  <a:gd name="T2" fmla="*/ 1 w 776"/>
                  <a:gd name="T3" fmla="*/ 0 h 2368"/>
                  <a:gd name="T4" fmla="*/ 0 w 776"/>
                  <a:gd name="T5" fmla="*/ 0 h 2368"/>
                  <a:gd name="T6" fmla="*/ 1 w 776"/>
                  <a:gd name="T7" fmla="*/ 0 h 2368"/>
                  <a:gd name="T8" fmla="*/ 0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2 w 776"/>
                  <a:gd name="T23" fmla="*/ 0 h 2368"/>
                  <a:gd name="T24" fmla="*/ 2 w 776"/>
                  <a:gd name="T25" fmla="*/ 0 h 2368"/>
                  <a:gd name="T26" fmla="*/ 2 w 776"/>
                  <a:gd name="T27" fmla="*/ 0 h 2368"/>
                  <a:gd name="T28" fmla="*/ 2 w 776"/>
                  <a:gd name="T29" fmla="*/ 0 h 2368"/>
                  <a:gd name="T30" fmla="*/ 2 w 776"/>
                  <a:gd name="T31" fmla="*/ 0 h 2368"/>
                  <a:gd name="T32" fmla="*/ 2 w 776"/>
                  <a:gd name="T33" fmla="*/ 1 h 2368"/>
                  <a:gd name="T34" fmla="*/ 2 w 776"/>
                  <a:gd name="T35" fmla="*/ 1 h 2368"/>
                  <a:gd name="T36" fmla="*/ 2 w 776"/>
                  <a:gd name="T37" fmla="*/ 1 h 2368"/>
                  <a:gd name="T38" fmla="*/ 2 w 776"/>
                  <a:gd name="T39" fmla="*/ 1 h 2368"/>
                  <a:gd name="T40" fmla="*/ 2 w 776"/>
                  <a:gd name="T41" fmla="*/ 1 h 2368"/>
                  <a:gd name="T42" fmla="*/ 2 w 776"/>
                  <a:gd name="T43" fmla="*/ 1 h 2368"/>
                  <a:gd name="T44" fmla="*/ 2 w 776"/>
                  <a:gd name="T45" fmla="*/ 1 h 2368"/>
                  <a:gd name="T46" fmla="*/ 2 w 776"/>
                  <a:gd name="T47" fmla="*/ 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sp>
            <p:nvSpPr>
              <p:cNvPr id="1059" name="Freeform 136"/>
              <p:cNvSpPr>
                <a:spLocks/>
              </p:cNvSpPr>
              <p:nvPr/>
            </p:nvSpPr>
            <p:spPr bwMode="hidden">
              <a:xfrm rot="1346631" flipH="1">
                <a:off x="3783" y="590"/>
                <a:ext cx="173" cy="329"/>
              </a:xfrm>
              <a:custGeom>
                <a:avLst/>
                <a:gdLst>
                  <a:gd name="T0" fmla="*/ 0 w 776"/>
                  <a:gd name="T1" fmla="*/ 0 h 2368"/>
                  <a:gd name="T2" fmla="*/ 1 w 776"/>
                  <a:gd name="T3" fmla="*/ 0 h 2368"/>
                  <a:gd name="T4" fmla="*/ 0 w 776"/>
                  <a:gd name="T5" fmla="*/ 0 h 2368"/>
                  <a:gd name="T6" fmla="*/ 1 w 776"/>
                  <a:gd name="T7" fmla="*/ 0 h 2368"/>
                  <a:gd name="T8" fmla="*/ 0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2 w 776"/>
                  <a:gd name="T27" fmla="*/ 0 h 2368"/>
                  <a:gd name="T28" fmla="*/ 2 w 776"/>
                  <a:gd name="T29" fmla="*/ 0 h 2368"/>
                  <a:gd name="T30" fmla="*/ 2 w 776"/>
                  <a:gd name="T31" fmla="*/ 0 h 2368"/>
                  <a:gd name="T32" fmla="*/ 2 w 776"/>
                  <a:gd name="T33" fmla="*/ 1 h 2368"/>
                  <a:gd name="T34" fmla="*/ 2 w 776"/>
                  <a:gd name="T35" fmla="*/ 1 h 2368"/>
                  <a:gd name="T36" fmla="*/ 2 w 776"/>
                  <a:gd name="T37" fmla="*/ 1 h 2368"/>
                  <a:gd name="T38" fmla="*/ 2 w 776"/>
                  <a:gd name="T39" fmla="*/ 1 h 2368"/>
                  <a:gd name="T40" fmla="*/ 2 w 776"/>
                  <a:gd name="T41" fmla="*/ 1 h 2368"/>
                  <a:gd name="T42" fmla="*/ 2 w 776"/>
                  <a:gd name="T43" fmla="*/ 1 h 2368"/>
                  <a:gd name="T44" fmla="*/ 2 w 776"/>
                  <a:gd name="T45" fmla="*/ 1 h 2368"/>
                  <a:gd name="T46" fmla="*/ 2 w 776"/>
                  <a:gd name="T47" fmla="*/ 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500" b="1">
                  <a:solidFill>
                    <a:srgbClr val="FFCC00"/>
                  </a:solidFill>
                  <a:latin typeface="Bradley Hand ITC" pitchFamily="66" charset="0"/>
                </a:endParaRPr>
              </a:p>
            </p:txBody>
          </p:sp>
        </p:grpSp>
      </p:grpSp>
      <p:sp>
        <p:nvSpPr>
          <p:cNvPr id="1027" name="Rectangle 142"/>
          <p:cNvSpPr>
            <a:spLocks noGrp="1" noChangeArrowheads="1"/>
          </p:cNvSpPr>
          <p:nvPr>
            <p:ph type="title"/>
          </p:nvPr>
        </p:nvSpPr>
        <p:spPr bwMode="auto">
          <a:xfrm>
            <a:off x="685800" y="301629"/>
            <a:ext cx="7772400" cy="146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14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92" name="Rectangle 14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b="0">
                <a:latin typeface="+mn-lt"/>
              </a:defRPr>
            </a:lvl1pPr>
          </a:lstStyle>
          <a:p>
            <a:pPr fontAlgn="base">
              <a:spcBef>
                <a:spcPct val="0"/>
              </a:spcBef>
              <a:spcAft>
                <a:spcPct val="0"/>
              </a:spcAft>
              <a:defRPr/>
            </a:pPr>
            <a:endParaRPr lang="en-US">
              <a:solidFill>
                <a:srgbClr val="FFCC00"/>
              </a:solidFill>
            </a:endParaRPr>
          </a:p>
        </p:txBody>
      </p:sp>
      <p:sp>
        <p:nvSpPr>
          <p:cNvPr id="2193" name="Rectangle 14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b="0">
                <a:latin typeface="+mn-lt"/>
              </a:defRPr>
            </a:lvl1pPr>
          </a:lstStyle>
          <a:p>
            <a:pPr fontAlgn="base">
              <a:spcBef>
                <a:spcPct val="0"/>
              </a:spcBef>
              <a:spcAft>
                <a:spcPct val="0"/>
              </a:spcAft>
              <a:defRPr/>
            </a:pPr>
            <a:endParaRPr lang="en-US">
              <a:solidFill>
                <a:srgbClr val="FFCC00"/>
              </a:solidFill>
            </a:endParaRPr>
          </a:p>
        </p:txBody>
      </p:sp>
      <p:sp>
        <p:nvSpPr>
          <p:cNvPr id="2194" name="Rectangle 14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b="0">
                <a:latin typeface="+mn-lt"/>
              </a:defRPr>
            </a:lvl1pPr>
          </a:lstStyle>
          <a:p>
            <a:pPr fontAlgn="base">
              <a:spcBef>
                <a:spcPct val="0"/>
              </a:spcBef>
              <a:spcAft>
                <a:spcPct val="0"/>
              </a:spcAft>
              <a:defRPr/>
            </a:pPr>
            <a:fld id="{376509A4-3D9A-4743-9EC6-6D6346E4B8E5}" type="slidenum">
              <a:rPr lang="en-US">
                <a:solidFill>
                  <a:srgbClr val="FFCC00"/>
                </a:solidFill>
              </a:rPr>
              <a:pPr fontAlgn="base">
                <a:spcBef>
                  <a:spcPct val="0"/>
                </a:spcBef>
                <a:spcAft>
                  <a:spcPct val="0"/>
                </a:spcAft>
                <a:defRPr/>
              </a:pPr>
              <a:t>‹#›</a:t>
            </a:fld>
            <a:endParaRPr lang="en-US">
              <a:solidFill>
                <a:srgbClr val="FFCC00"/>
              </a:solidFill>
            </a:endParaRPr>
          </a:p>
        </p:txBody>
      </p:sp>
    </p:spTree>
    <p:extLst>
      <p:ext uri="{BB962C8B-B14F-4D97-AF65-F5344CB8AC3E}">
        <p14:creationId xmlns:p14="http://schemas.microsoft.com/office/powerpoint/2010/main" val="201050572"/>
      </p:ext>
    </p:extLst>
  </p:cSld>
  <p:clrMap bg1="dk2" tx1="lt1" bg2="dk1" tx2="lt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 id="2147484203" r:id="rId12"/>
  </p:sldLayoutIdLst>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cs typeface="Arial" charset="0"/>
        </a:defRPr>
      </a:lvl2pPr>
      <a:lvl3pPr algn="l" rtl="0" eaLnBrk="0" fontAlgn="base" hangingPunct="0">
        <a:spcBef>
          <a:spcPct val="0"/>
        </a:spcBef>
        <a:spcAft>
          <a:spcPct val="0"/>
        </a:spcAft>
        <a:defRPr sz="3300">
          <a:solidFill>
            <a:schemeClr val="tx2"/>
          </a:solidFill>
          <a:latin typeface="Arial Black" pitchFamily="34" charset="0"/>
          <a:cs typeface="Arial" charset="0"/>
        </a:defRPr>
      </a:lvl3pPr>
      <a:lvl4pPr algn="l" rtl="0" eaLnBrk="0" fontAlgn="base" hangingPunct="0">
        <a:spcBef>
          <a:spcPct val="0"/>
        </a:spcBef>
        <a:spcAft>
          <a:spcPct val="0"/>
        </a:spcAft>
        <a:defRPr sz="3300">
          <a:solidFill>
            <a:schemeClr val="tx2"/>
          </a:solidFill>
          <a:latin typeface="Arial Black" pitchFamily="34" charset="0"/>
          <a:cs typeface="Arial" charset="0"/>
        </a:defRPr>
      </a:lvl4pPr>
      <a:lvl5pPr algn="l" rtl="0" eaLnBrk="0" fontAlgn="base" hangingPunct="0">
        <a:spcBef>
          <a:spcPct val="0"/>
        </a:spcBef>
        <a:spcAft>
          <a:spcPct val="0"/>
        </a:spcAft>
        <a:defRPr sz="3300">
          <a:solidFill>
            <a:schemeClr val="tx2"/>
          </a:solidFill>
          <a:latin typeface="Arial Black" pitchFamily="34" charset="0"/>
          <a:cs typeface="Arial" charset="0"/>
        </a:defRPr>
      </a:lvl5pPr>
      <a:lvl6pPr marL="342900" algn="l" rtl="0" fontAlgn="base">
        <a:spcBef>
          <a:spcPct val="0"/>
        </a:spcBef>
        <a:spcAft>
          <a:spcPct val="0"/>
        </a:spcAft>
        <a:defRPr sz="3300">
          <a:solidFill>
            <a:schemeClr val="tx2"/>
          </a:solidFill>
          <a:latin typeface="Arial Black" pitchFamily="34" charset="0"/>
          <a:cs typeface="Arial" charset="0"/>
        </a:defRPr>
      </a:lvl6pPr>
      <a:lvl7pPr marL="685800" algn="l" rtl="0" fontAlgn="base">
        <a:spcBef>
          <a:spcPct val="0"/>
        </a:spcBef>
        <a:spcAft>
          <a:spcPct val="0"/>
        </a:spcAft>
        <a:defRPr sz="3300">
          <a:solidFill>
            <a:schemeClr val="tx2"/>
          </a:solidFill>
          <a:latin typeface="Arial Black" pitchFamily="34" charset="0"/>
          <a:cs typeface="Arial" charset="0"/>
        </a:defRPr>
      </a:lvl7pPr>
      <a:lvl8pPr marL="1028700" algn="l" rtl="0" fontAlgn="base">
        <a:spcBef>
          <a:spcPct val="0"/>
        </a:spcBef>
        <a:spcAft>
          <a:spcPct val="0"/>
        </a:spcAft>
        <a:defRPr sz="3300">
          <a:solidFill>
            <a:schemeClr val="tx2"/>
          </a:solidFill>
          <a:latin typeface="Arial Black" pitchFamily="34" charset="0"/>
          <a:cs typeface="Arial" charset="0"/>
        </a:defRPr>
      </a:lvl8pPr>
      <a:lvl9pPr marL="1371600" algn="l" rtl="0" fontAlgn="base">
        <a:spcBef>
          <a:spcPct val="0"/>
        </a:spcBef>
        <a:spcAft>
          <a:spcPct val="0"/>
        </a:spcAft>
        <a:defRPr sz="3300">
          <a:solidFill>
            <a:schemeClr val="tx2"/>
          </a:solidFill>
          <a:latin typeface="Arial Black" pitchFamily="34" charset="0"/>
          <a:cs typeface="Arial" charset="0"/>
        </a:defRPr>
      </a:lvl9pPr>
    </p:titleStyle>
    <p:bodyStyle>
      <a:lvl1pPr marL="257175" indent="-257175" algn="l" rtl="0" eaLnBrk="0" fontAlgn="base" hangingPunct="0">
        <a:spcBef>
          <a:spcPct val="20000"/>
        </a:spcBef>
        <a:spcAft>
          <a:spcPct val="0"/>
        </a:spcAft>
        <a:buClr>
          <a:schemeClr val="hlink"/>
        </a:buClr>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lr>
          <a:schemeClr val="folHlink"/>
        </a:buClr>
        <a:buChar char="•"/>
        <a:defRPr sz="2100">
          <a:solidFill>
            <a:schemeClr val="tx1"/>
          </a:solidFill>
          <a:latin typeface="+mn-lt"/>
          <a:cs typeface="+mn-cs"/>
        </a:defRPr>
      </a:lvl2pPr>
      <a:lvl3pPr marL="857250" indent="-171450" algn="l" rtl="0" eaLnBrk="0" fontAlgn="base" hangingPunct="0">
        <a:spcBef>
          <a:spcPct val="20000"/>
        </a:spcBef>
        <a:spcAft>
          <a:spcPct val="0"/>
        </a:spcAft>
        <a:buChar char="•"/>
        <a:defRPr sz="1800">
          <a:solidFill>
            <a:schemeClr val="tx1"/>
          </a:solidFill>
          <a:latin typeface="+mn-lt"/>
          <a:cs typeface="+mn-cs"/>
        </a:defRPr>
      </a:lvl3pPr>
      <a:lvl4pPr marL="1200150" indent="-171450" algn="l" rtl="0" eaLnBrk="0" fontAlgn="base" hangingPunct="0">
        <a:spcBef>
          <a:spcPct val="20000"/>
        </a:spcBef>
        <a:spcAft>
          <a:spcPct val="0"/>
        </a:spcAft>
        <a:buFont typeface="Times New Roman" charset="0"/>
        <a:buChar char="−"/>
        <a:defRPr sz="1500">
          <a:solidFill>
            <a:schemeClr val="tx1"/>
          </a:solidFill>
          <a:latin typeface="+mn-lt"/>
          <a:cs typeface="+mn-cs"/>
        </a:defRPr>
      </a:lvl4pPr>
      <a:lvl5pPr marL="1543050" indent="-171450" algn="l" rtl="0" eaLnBrk="0" fontAlgn="base" hangingPunct="0">
        <a:spcBef>
          <a:spcPct val="20000"/>
        </a:spcBef>
        <a:spcAft>
          <a:spcPct val="0"/>
        </a:spcAft>
        <a:buFont typeface="Times New Roman" charset="0"/>
        <a:buChar char="–"/>
        <a:defRPr sz="1500">
          <a:solidFill>
            <a:schemeClr val="tx1"/>
          </a:solidFill>
          <a:latin typeface="+mn-lt"/>
          <a:cs typeface="+mn-cs"/>
        </a:defRPr>
      </a:lvl5pPr>
      <a:lvl6pPr marL="1885950" indent="-171450" algn="l" rtl="0" fontAlgn="base">
        <a:spcBef>
          <a:spcPct val="20000"/>
        </a:spcBef>
        <a:spcAft>
          <a:spcPct val="0"/>
        </a:spcAft>
        <a:buFont typeface="Times New Roman" pitchFamily="18" charset="0"/>
        <a:buChar char="–"/>
        <a:defRPr sz="1500">
          <a:solidFill>
            <a:schemeClr val="tx1"/>
          </a:solidFill>
          <a:latin typeface="+mn-lt"/>
          <a:cs typeface="+mn-cs"/>
        </a:defRPr>
      </a:lvl6pPr>
      <a:lvl7pPr marL="2228850" indent="-171450" algn="l" rtl="0" fontAlgn="base">
        <a:spcBef>
          <a:spcPct val="20000"/>
        </a:spcBef>
        <a:spcAft>
          <a:spcPct val="0"/>
        </a:spcAft>
        <a:buFont typeface="Times New Roman" pitchFamily="18" charset="0"/>
        <a:buChar char="–"/>
        <a:defRPr sz="1500">
          <a:solidFill>
            <a:schemeClr val="tx1"/>
          </a:solidFill>
          <a:latin typeface="+mn-lt"/>
          <a:cs typeface="+mn-cs"/>
        </a:defRPr>
      </a:lvl7pPr>
      <a:lvl8pPr marL="2571750" indent="-171450" algn="l" rtl="0" fontAlgn="base">
        <a:spcBef>
          <a:spcPct val="20000"/>
        </a:spcBef>
        <a:spcAft>
          <a:spcPct val="0"/>
        </a:spcAft>
        <a:buFont typeface="Times New Roman" pitchFamily="18" charset="0"/>
        <a:buChar char="–"/>
        <a:defRPr sz="1500">
          <a:solidFill>
            <a:schemeClr val="tx1"/>
          </a:solidFill>
          <a:latin typeface="+mn-lt"/>
          <a:cs typeface="+mn-cs"/>
        </a:defRPr>
      </a:lvl8pPr>
      <a:lvl9pPr marL="2914650" indent="-171450" algn="l" rtl="0" fontAlgn="base">
        <a:spcBef>
          <a:spcPct val="20000"/>
        </a:spcBef>
        <a:spcAft>
          <a:spcPct val="0"/>
        </a:spcAft>
        <a:buFont typeface="Times New Roman" pitchFamily="18" charset="0"/>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7">
            <a:extLst>
              <a:ext uri="{FF2B5EF4-FFF2-40B4-BE49-F238E27FC236}">
                <a16:creationId xmlns:a16="http://schemas.microsoft.com/office/drawing/2014/main" id="{774E54BB-162B-4710-82FF-74FC3BB36371}"/>
              </a:ext>
            </a:extLst>
          </p:cNvPr>
          <p:cNvGrpSpPr>
            <a:grpSpLocks/>
          </p:cNvGrpSpPr>
          <p:nvPr/>
        </p:nvGrpSpPr>
        <p:grpSpPr bwMode="auto">
          <a:xfrm>
            <a:off x="7419976" y="0"/>
            <a:ext cx="1730375" cy="6858000"/>
            <a:chOff x="4667" y="0"/>
            <a:chExt cx="1090" cy="4320"/>
          </a:xfrm>
        </p:grpSpPr>
        <p:sp>
          <p:nvSpPr>
            <p:cNvPr id="1032" name="Rectangle 8">
              <a:extLst>
                <a:ext uri="{FF2B5EF4-FFF2-40B4-BE49-F238E27FC236}">
                  <a16:creationId xmlns:a16="http://schemas.microsoft.com/office/drawing/2014/main" id="{2354F191-AE37-4EC7-B54F-9BB0EDC23319}"/>
                </a:ext>
              </a:extLst>
            </p:cNvPr>
            <p:cNvSpPr>
              <a:spLocks noChangeArrowheads="1"/>
            </p:cNvSpPr>
            <p:nvPr/>
          </p:nvSpPr>
          <p:spPr bwMode="auto">
            <a:xfrm>
              <a:off x="4973" y="0"/>
              <a:ext cx="783" cy="2089"/>
            </a:xfrm>
            <a:prstGeom prst="rect">
              <a:avLst/>
            </a:prstGeom>
            <a:gradFill rotWithShape="0">
              <a:gsLst>
                <a:gs pos="0">
                  <a:schemeClr val="accent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3128E2"/>
                  </a:solidFill>
                  <a:latin typeface="Times New Roman" pitchFamily="18" charset="0"/>
                </a:defRPr>
              </a:lvl1pPr>
              <a:lvl2pPr marL="742950" indent="-285750" eaLnBrk="0" hangingPunct="0">
                <a:defRPr sz="2400">
                  <a:solidFill>
                    <a:srgbClr val="3128E2"/>
                  </a:solidFill>
                  <a:latin typeface="Times New Roman" pitchFamily="18" charset="0"/>
                </a:defRPr>
              </a:lvl2pPr>
              <a:lvl3pPr marL="1143000" indent="-228600" eaLnBrk="0" hangingPunct="0">
                <a:defRPr sz="2400">
                  <a:solidFill>
                    <a:srgbClr val="3128E2"/>
                  </a:solidFill>
                  <a:latin typeface="Times New Roman" pitchFamily="18" charset="0"/>
                </a:defRPr>
              </a:lvl3pPr>
              <a:lvl4pPr marL="1600200" indent="-228600" eaLnBrk="0" hangingPunct="0">
                <a:defRPr sz="2400">
                  <a:solidFill>
                    <a:srgbClr val="3128E2"/>
                  </a:solidFill>
                  <a:latin typeface="Times New Roman" pitchFamily="18" charset="0"/>
                </a:defRPr>
              </a:lvl4pPr>
              <a:lvl5pPr marL="2057400" indent="-228600" eaLnBrk="0" hangingPunct="0">
                <a:defRPr sz="2400">
                  <a:solidFill>
                    <a:srgbClr val="3128E2"/>
                  </a:solidFill>
                  <a:latin typeface="Times New Roman" pitchFamily="18" charset="0"/>
                </a:defRPr>
              </a:lvl5pPr>
              <a:lvl6pPr marL="2514600" indent="-228600" eaLnBrk="0" fontAlgn="base" hangingPunct="0">
                <a:spcBef>
                  <a:spcPct val="0"/>
                </a:spcBef>
                <a:spcAft>
                  <a:spcPct val="0"/>
                </a:spcAft>
                <a:defRPr sz="2400">
                  <a:solidFill>
                    <a:srgbClr val="3128E2"/>
                  </a:solidFill>
                  <a:latin typeface="Times New Roman" pitchFamily="18" charset="0"/>
                </a:defRPr>
              </a:lvl6pPr>
              <a:lvl7pPr marL="2971800" indent="-228600" eaLnBrk="0" fontAlgn="base" hangingPunct="0">
                <a:spcBef>
                  <a:spcPct val="0"/>
                </a:spcBef>
                <a:spcAft>
                  <a:spcPct val="0"/>
                </a:spcAft>
                <a:defRPr sz="2400">
                  <a:solidFill>
                    <a:srgbClr val="3128E2"/>
                  </a:solidFill>
                  <a:latin typeface="Times New Roman" pitchFamily="18" charset="0"/>
                </a:defRPr>
              </a:lvl7pPr>
              <a:lvl8pPr marL="3429000" indent="-228600" eaLnBrk="0" fontAlgn="base" hangingPunct="0">
                <a:spcBef>
                  <a:spcPct val="0"/>
                </a:spcBef>
                <a:spcAft>
                  <a:spcPct val="0"/>
                </a:spcAft>
                <a:defRPr sz="2400">
                  <a:solidFill>
                    <a:srgbClr val="3128E2"/>
                  </a:solidFill>
                  <a:latin typeface="Times New Roman" pitchFamily="18" charset="0"/>
                </a:defRPr>
              </a:lvl8pPr>
              <a:lvl9pPr marL="3886200" indent="-228600" eaLnBrk="0" fontAlgn="base" hangingPunct="0">
                <a:spcBef>
                  <a:spcPct val="0"/>
                </a:spcBef>
                <a:spcAft>
                  <a:spcPct val="0"/>
                </a:spcAft>
                <a:defRPr sz="2400">
                  <a:solidFill>
                    <a:srgbClr val="3128E2"/>
                  </a:solidFill>
                  <a:latin typeface="Times New Roman" pitchFamily="18" charset="0"/>
                </a:defRPr>
              </a:lvl9pPr>
            </a:lstStyle>
            <a:p>
              <a:pPr eaLnBrk="1" hangingPunct="1">
                <a:defRPr/>
              </a:pPr>
              <a:endParaRPr lang="en-US" altLang="en-US" sz="1800"/>
            </a:p>
          </p:txBody>
        </p:sp>
        <p:pic>
          <p:nvPicPr>
            <p:cNvPr id="1033" name="Picture 9" descr="C:\abitbetter\MS-039\graphics\hokusai2.GIF">
              <a:extLst>
                <a:ext uri="{FF2B5EF4-FFF2-40B4-BE49-F238E27FC236}">
                  <a16:creationId xmlns:a16="http://schemas.microsoft.com/office/drawing/2014/main" id="{F36EA62C-2D26-496A-853B-B8E7CC28B7A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r="13902" b="31862"/>
            <a:stretch>
              <a:fillRect/>
            </a:stretch>
          </p:blipFill>
          <p:spPr bwMode="auto">
            <a:xfrm>
              <a:off x="4667" y="293"/>
              <a:ext cx="1090" cy="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10">
            <a:extLst>
              <a:ext uri="{FF2B5EF4-FFF2-40B4-BE49-F238E27FC236}">
                <a16:creationId xmlns:a16="http://schemas.microsoft.com/office/drawing/2014/main" id="{E7893482-609D-4913-AE9E-1DA07B3409AE}"/>
              </a:ext>
            </a:extLst>
          </p:cNvPr>
          <p:cNvSpPr>
            <a:spLocks noGrp="1" noChangeArrowheads="1"/>
          </p:cNvSpPr>
          <p:nvPr>
            <p:ph type="title"/>
          </p:nvPr>
        </p:nvSpPr>
        <p:spPr bwMode="auto">
          <a:xfrm>
            <a:off x="228600" y="609600"/>
            <a:ext cx="7391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11">
            <a:extLst>
              <a:ext uri="{FF2B5EF4-FFF2-40B4-BE49-F238E27FC236}">
                <a16:creationId xmlns:a16="http://schemas.microsoft.com/office/drawing/2014/main" id="{80181961-3ABC-43B1-BB16-87093CF5618B}"/>
              </a:ext>
            </a:extLst>
          </p:cNvPr>
          <p:cNvSpPr>
            <a:spLocks noGrp="1" noChangeArrowheads="1"/>
          </p:cNvSpPr>
          <p:nvPr>
            <p:ph type="body" idx="1"/>
          </p:nvPr>
        </p:nvSpPr>
        <p:spPr bwMode="auto">
          <a:xfrm>
            <a:off x="228600" y="1981200"/>
            <a:ext cx="7391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6" name="Rectangle 12">
            <a:extLst>
              <a:ext uri="{FF2B5EF4-FFF2-40B4-BE49-F238E27FC236}">
                <a16:creationId xmlns:a16="http://schemas.microsoft.com/office/drawing/2014/main" id="{3A102F0E-074E-4669-9808-6153D2C05C2E}"/>
              </a:ext>
            </a:extLst>
          </p:cNvPr>
          <p:cNvSpPr>
            <a:spLocks noGrp="1" noChangeArrowheads="1"/>
          </p:cNvSpPr>
          <p:nvPr>
            <p:ph type="dt" sz="half" idx="2"/>
          </p:nvPr>
        </p:nvSpPr>
        <p:spPr bwMode="auto">
          <a:xfrm>
            <a:off x="228600" y="62484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50">
                <a:solidFill>
                  <a:schemeClr val="tx1"/>
                </a:solidFill>
              </a:defRPr>
            </a:lvl1pPr>
          </a:lstStyle>
          <a:p>
            <a:pPr>
              <a:defRPr/>
            </a:pPr>
            <a:endParaRPr lang="en-US"/>
          </a:p>
        </p:txBody>
      </p:sp>
      <p:sp>
        <p:nvSpPr>
          <p:cNvPr id="1037" name="Rectangle 13">
            <a:extLst>
              <a:ext uri="{FF2B5EF4-FFF2-40B4-BE49-F238E27FC236}">
                <a16:creationId xmlns:a16="http://schemas.microsoft.com/office/drawing/2014/main" id="{511CE419-0C5E-4C61-A80C-39E8E87E3482}"/>
              </a:ext>
            </a:extLst>
          </p:cNvPr>
          <p:cNvSpPr>
            <a:spLocks noGrp="1" noChangeArrowheads="1"/>
          </p:cNvSpPr>
          <p:nvPr>
            <p:ph type="ftr" sz="quarter" idx="3"/>
          </p:nvPr>
        </p:nvSpPr>
        <p:spPr bwMode="auto">
          <a:xfrm>
            <a:off x="2514600" y="6248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50">
                <a:solidFill>
                  <a:schemeClr val="tx1"/>
                </a:solidFill>
              </a:defRPr>
            </a:lvl1pPr>
          </a:lstStyle>
          <a:p>
            <a:pPr>
              <a:defRPr/>
            </a:pPr>
            <a:endParaRPr lang="en-US"/>
          </a:p>
        </p:txBody>
      </p:sp>
      <p:sp>
        <p:nvSpPr>
          <p:cNvPr id="1038" name="Rectangle 14">
            <a:extLst>
              <a:ext uri="{FF2B5EF4-FFF2-40B4-BE49-F238E27FC236}">
                <a16:creationId xmlns:a16="http://schemas.microsoft.com/office/drawing/2014/main" id="{9A3B7133-BAD3-4335-930A-0E825DFB168B}"/>
              </a:ext>
            </a:extLst>
          </p:cNvPr>
          <p:cNvSpPr>
            <a:spLocks noGrp="1" noChangeArrowheads="1"/>
          </p:cNvSpPr>
          <p:nvPr>
            <p:ph type="sldNum" sz="quarter" idx="4"/>
          </p:nvPr>
        </p:nvSpPr>
        <p:spPr bwMode="auto">
          <a:xfrm>
            <a:off x="6096000" y="62484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50">
                <a:solidFill>
                  <a:schemeClr val="tx1"/>
                </a:solidFill>
              </a:defRPr>
            </a:lvl1pPr>
          </a:lstStyle>
          <a:p>
            <a:pPr>
              <a:defRPr/>
            </a:pPr>
            <a:fld id="{32F791DB-A7AA-458B-8A1A-5B6708216F57}" type="slidenum">
              <a:rPr lang="en-US" altLang="en-US"/>
              <a:pPr>
                <a:defRPr/>
              </a:pPr>
              <a:t>‹#›</a:t>
            </a:fld>
            <a:endParaRPr lang="en-US" altLang="en-US"/>
          </a:p>
        </p:txBody>
      </p:sp>
    </p:spTree>
    <p:extLst>
      <p:ext uri="{BB962C8B-B14F-4D97-AF65-F5344CB8AC3E}">
        <p14:creationId xmlns:p14="http://schemas.microsoft.com/office/powerpoint/2010/main" val="1835333588"/>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Times New Roman" pitchFamily="18" charset="0"/>
        </a:defRPr>
      </a:lvl2pPr>
      <a:lvl3pPr algn="ctr" rtl="0" eaLnBrk="0" fontAlgn="base" hangingPunct="0">
        <a:spcBef>
          <a:spcPct val="0"/>
        </a:spcBef>
        <a:spcAft>
          <a:spcPct val="0"/>
        </a:spcAft>
        <a:defRPr sz="3300">
          <a:solidFill>
            <a:schemeClr val="tx2"/>
          </a:solidFill>
          <a:latin typeface="Times New Roman" pitchFamily="18" charset="0"/>
        </a:defRPr>
      </a:lvl3pPr>
      <a:lvl4pPr algn="ctr" rtl="0" eaLnBrk="0" fontAlgn="base" hangingPunct="0">
        <a:spcBef>
          <a:spcPct val="0"/>
        </a:spcBef>
        <a:spcAft>
          <a:spcPct val="0"/>
        </a:spcAft>
        <a:defRPr sz="3300">
          <a:solidFill>
            <a:schemeClr val="tx2"/>
          </a:solidFill>
          <a:latin typeface="Times New Roman" pitchFamily="18" charset="0"/>
        </a:defRPr>
      </a:lvl4pPr>
      <a:lvl5pPr algn="ctr" rtl="0" eaLnBrk="0" fontAlgn="base" hangingPunct="0">
        <a:spcBef>
          <a:spcPct val="0"/>
        </a:spcBef>
        <a:spcAft>
          <a:spcPct val="0"/>
        </a:spcAft>
        <a:defRPr sz="3300">
          <a:solidFill>
            <a:schemeClr val="tx2"/>
          </a:solidFill>
          <a:latin typeface="Times New Roman" pitchFamily="18" charset="0"/>
        </a:defRPr>
      </a:lvl5pPr>
      <a:lvl6pPr marL="342900" algn="ctr" rtl="0" fontAlgn="base">
        <a:spcBef>
          <a:spcPct val="0"/>
        </a:spcBef>
        <a:spcAft>
          <a:spcPct val="0"/>
        </a:spcAft>
        <a:defRPr sz="3300">
          <a:solidFill>
            <a:schemeClr val="tx2"/>
          </a:solidFill>
          <a:latin typeface="Times New Roman" pitchFamily="18" charset="0"/>
        </a:defRPr>
      </a:lvl6pPr>
      <a:lvl7pPr marL="685800" algn="ctr" rtl="0" fontAlgn="base">
        <a:spcBef>
          <a:spcPct val="0"/>
        </a:spcBef>
        <a:spcAft>
          <a:spcPct val="0"/>
        </a:spcAft>
        <a:defRPr sz="3300">
          <a:solidFill>
            <a:schemeClr val="tx2"/>
          </a:solidFill>
          <a:latin typeface="Times New Roman" pitchFamily="18" charset="0"/>
        </a:defRPr>
      </a:lvl7pPr>
      <a:lvl8pPr marL="1028700" algn="ctr" rtl="0" fontAlgn="base">
        <a:spcBef>
          <a:spcPct val="0"/>
        </a:spcBef>
        <a:spcAft>
          <a:spcPct val="0"/>
        </a:spcAft>
        <a:defRPr sz="3300">
          <a:solidFill>
            <a:schemeClr val="tx2"/>
          </a:solidFill>
          <a:latin typeface="Times New Roman" pitchFamily="18" charset="0"/>
        </a:defRPr>
      </a:lvl8pPr>
      <a:lvl9pPr marL="1371600" algn="ctr" rtl="0" fontAlgn="base">
        <a:spcBef>
          <a:spcPct val="0"/>
        </a:spcBef>
        <a:spcAft>
          <a:spcPct val="0"/>
        </a:spcAft>
        <a:defRPr sz="3300">
          <a:solidFill>
            <a:schemeClr val="tx2"/>
          </a:solidFill>
          <a:latin typeface="Times New Roman" pitchFamily="18" charset="0"/>
        </a:defRPr>
      </a:lvl9pPr>
    </p:titleStyle>
    <p:bodyStyle>
      <a:lvl1pPr marL="257175" indent="-257175" algn="l" rtl="0" eaLnBrk="0" fontAlgn="base" hangingPunct="0">
        <a:spcBef>
          <a:spcPct val="20000"/>
        </a:spcBef>
        <a:spcAft>
          <a:spcPct val="0"/>
        </a:spcAft>
        <a:buClr>
          <a:schemeClr val="accent2"/>
        </a:buClr>
        <a:buFont typeface="Wingdings" panose="05000000000000000000" pitchFamily="2" charset="2"/>
        <a:buChar char="©"/>
        <a:defRPr sz="2400" i="1">
          <a:solidFill>
            <a:schemeClr val="tx1"/>
          </a:solidFill>
          <a:latin typeface="+mn-lt"/>
          <a:ea typeface="+mn-ea"/>
          <a:cs typeface="+mn-cs"/>
        </a:defRPr>
      </a:lvl1pPr>
      <a:lvl2pPr marL="557213" indent="-214313" algn="l" rtl="0" eaLnBrk="0" fontAlgn="base" hangingPunct="0">
        <a:spcBef>
          <a:spcPct val="20000"/>
        </a:spcBef>
        <a:spcAft>
          <a:spcPct val="0"/>
        </a:spcAft>
        <a:buClr>
          <a:schemeClr val="tx2"/>
        </a:buClr>
        <a:buFont typeface="Wingdings" panose="05000000000000000000" pitchFamily="2" charset="2"/>
        <a:buChar char="©"/>
        <a:defRPr sz="2100" i="1">
          <a:solidFill>
            <a:schemeClr val="tx1"/>
          </a:solidFill>
          <a:latin typeface="+mn-lt"/>
        </a:defRPr>
      </a:lvl2pPr>
      <a:lvl3pPr marL="857250" indent="-171450" algn="l" rtl="0" eaLnBrk="0" fontAlgn="base" hangingPunct="0">
        <a:spcBef>
          <a:spcPct val="20000"/>
        </a:spcBef>
        <a:spcAft>
          <a:spcPct val="0"/>
        </a:spcAft>
        <a:buClr>
          <a:schemeClr val="bg2"/>
        </a:buClr>
        <a:buFont typeface="Wingdings" panose="05000000000000000000" pitchFamily="2" charset="2"/>
        <a:buChar char="©"/>
        <a:defRPr sz="1800" i="1">
          <a:solidFill>
            <a:schemeClr val="tx1"/>
          </a:solidFill>
          <a:latin typeface="+mn-lt"/>
        </a:defRPr>
      </a:lvl3pPr>
      <a:lvl4pPr marL="1200150" indent="-171450" algn="l" rtl="0" eaLnBrk="0" fontAlgn="base" hangingPunct="0">
        <a:spcBef>
          <a:spcPct val="20000"/>
        </a:spcBef>
        <a:spcAft>
          <a:spcPct val="0"/>
        </a:spcAft>
        <a:buClr>
          <a:schemeClr val="accent2"/>
        </a:buClr>
        <a:buFont typeface="Wingdings" panose="05000000000000000000" pitchFamily="2" charset="2"/>
        <a:buChar char="©"/>
        <a:defRPr sz="1500" i="1">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500" i="1">
          <a:solidFill>
            <a:schemeClr val="tx1"/>
          </a:solidFill>
          <a:latin typeface="+mn-lt"/>
        </a:defRPr>
      </a:lvl5pPr>
      <a:lvl6pPr marL="1885950" indent="-171450" algn="l" rtl="0" fontAlgn="base">
        <a:spcBef>
          <a:spcPct val="20000"/>
        </a:spcBef>
        <a:spcAft>
          <a:spcPct val="0"/>
        </a:spcAft>
        <a:buFont typeface="Wingdings" pitchFamily="2" charset="2"/>
        <a:buChar char="©"/>
        <a:defRPr sz="1500" i="1">
          <a:solidFill>
            <a:schemeClr val="tx1"/>
          </a:solidFill>
          <a:latin typeface="+mn-lt"/>
        </a:defRPr>
      </a:lvl6pPr>
      <a:lvl7pPr marL="2228850" indent="-171450" algn="l" rtl="0" fontAlgn="base">
        <a:spcBef>
          <a:spcPct val="20000"/>
        </a:spcBef>
        <a:spcAft>
          <a:spcPct val="0"/>
        </a:spcAft>
        <a:buFont typeface="Wingdings" pitchFamily="2" charset="2"/>
        <a:buChar char="©"/>
        <a:defRPr sz="1500" i="1">
          <a:solidFill>
            <a:schemeClr val="tx1"/>
          </a:solidFill>
          <a:latin typeface="+mn-lt"/>
        </a:defRPr>
      </a:lvl7pPr>
      <a:lvl8pPr marL="2571750" indent="-171450" algn="l" rtl="0" fontAlgn="base">
        <a:spcBef>
          <a:spcPct val="20000"/>
        </a:spcBef>
        <a:spcAft>
          <a:spcPct val="0"/>
        </a:spcAft>
        <a:buFont typeface="Wingdings" pitchFamily="2" charset="2"/>
        <a:buChar char="©"/>
        <a:defRPr sz="1500" i="1">
          <a:solidFill>
            <a:schemeClr val="tx1"/>
          </a:solidFill>
          <a:latin typeface="+mn-lt"/>
        </a:defRPr>
      </a:lvl8pPr>
      <a:lvl9pPr marL="2914650" indent="-171450" algn="l" rtl="0" fontAlgn="base">
        <a:spcBef>
          <a:spcPct val="20000"/>
        </a:spcBef>
        <a:spcAft>
          <a:spcPct val="0"/>
        </a:spcAft>
        <a:buFont typeface="Wingdings" pitchFamily="2" charset="2"/>
        <a:buChar char="©"/>
        <a:defRPr sz="1500" i="1">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750">
                <a:solidFill>
                  <a:schemeClr val="tx2"/>
                </a:solidFill>
              </a:defRPr>
            </a:lvl1pPr>
            <a:extLst/>
          </a:lstStyle>
          <a:p>
            <a:fld id="{118F21DC-09D6-4F51-912E-F752ADC866A5}" type="datetimeFigureOut">
              <a:rPr lang="en-US" smtClean="0">
                <a:solidFill>
                  <a:srgbClr val="B13F9A"/>
                </a:solidFill>
              </a:rPr>
              <a:pPr/>
              <a:t>9/28/2022</a:t>
            </a:fld>
            <a:endParaRPr lang="en-US">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750">
                <a:solidFill>
                  <a:schemeClr val="tx2"/>
                </a:solidFill>
              </a:defRPr>
            </a:lvl1pPr>
            <a:extLst/>
          </a:lstStyle>
          <a:p>
            <a:endParaRPr lang="en-US">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825">
                <a:solidFill>
                  <a:schemeClr val="tx2"/>
                </a:solidFill>
              </a:defRPr>
            </a:lvl1pPr>
            <a:extLst/>
          </a:lstStyle>
          <a:p>
            <a:fld id="{21EEF427-EC18-4EE8-A77D-4C5C975CB20D}"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573300677"/>
      </p:ext>
    </p:extLst>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Lst>
  <p:txStyles>
    <p:titleStyle>
      <a:lvl1pPr algn="l" rtl="0" eaLnBrk="1" latinLnBrk="0" hangingPunct="1">
        <a:spcBef>
          <a:spcPct val="0"/>
        </a:spcBef>
        <a:buNone/>
        <a:defRPr kumimoji="0" sz="285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05740" indent="-205740" algn="l" rtl="0" eaLnBrk="1" latinLnBrk="0" hangingPunct="1">
        <a:spcBef>
          <a:spcPts val="450"/>
        </a:spcBef>
        <a:buClr>
          <a:schemeClr val="tx2"/>
        </a:buClr>
        <a:buSzPct val="73000"/>
        <a:buFont typeface="Wingdings 2"/>
        <a:buChar char=""/>
        <a:defRPr kumimoji="0" sz="1950" kern="1200" baseline="0">
          <a:solidFill>
            <a:schemeClr val="tx1"/>
          </a:solidFill>
          <a:latin typeface="+mn-lt"/>
          <a:ea typeface="+mn-ea"/>
          <a:cs typeface="+mn-cs"/>
        </a:defRPr>
      </a:lvl1pPr>
      <a:lvl2pPr marL="390906" indent="-171450" algn="l" rtl="0" eaLnBrk="1" latinLnBrk="0" hangingPunct="1">
        <a:spcBef>
          <a:spcPts val="375"/>
        </a:spcBef>
        <a:buClr>
          <a:schemeClr val="accent4"/>
        </a:buClr>
        <a:buSzPct val="80000"/>
        <a:buFont typeface="Wingdings 2"/>
        <a:buChar char=""/>
        <a:defRPr kumimoji="0" sz="1725" kern="1200">
          <a:solidFill>
            <a:schemeClr val="tx1">
              <a:tint val="85000"/>
            </a:schemeClr>
          </a:solidFill>
          <a:latin typeface="+mn-lt"/>
          <a:ea typeface="+mn-ea"/>
          <a:cs typeface="+mn-cs"/>
        </a:defRPr>
      </a:lvl2pPr>
      <a:lvl3pPr marL="569214" indent="-171450" algn="l" rtl="0" eaLnBrk="1" latinLnBrk="0" hangingPunct="1">
        <a:spcBef>
          <a:spcPts val="300"/>
        </a:spcBef>
        <a:buClr>
          <a:schemeClr val="accent4"/>
        </a:buClr>
        <a:buSzPct val="60000"/>
        <a:buFont typeface="Wingdings"/>
        <a:buChar char=""/>
        <a:defRPr kumimoji="0" sz="1500" kern="1200">
          <a:solidFill>
            <a:schemeClr val="tx1"/>
          </a:solidFill>
          <a:latin typeface="+mn-lt"/>
          <a:ea typeface="+mn-ea"/>
          <a:cs typeface="+mn-cs"/>
        </a:defRPr>
      </a:lvl3pPr>
      <a:lvl4pPr marL="754380" indent="-171450" algn="l" rtl="0" eaLnBrk="1" latinLnBrk="0" hangingPunct="1">
        <a:spcBef>
          <a:spcPct val="20000"/>
        </a:spcBef>
        <a:buClr>
          <a:schemeClr val="accent4"/>
        </a:buClr>
        <a:buSzPct val="80000"/>
        <a:buFont typeface="Wingdings 2"/>
        <a:buChar char=""/>
        <a:defRPr kumimoji="0" sz="1500" kern="1200">
          <a:solidFill>
            <a:schemeClr val="tx1">
              <a:tint val="85000"/>
            </a:schemeClr>
          </a:solidFill>
          <a:latin typeface="+mn-lt"/>
          <a:ea typeface="+mn-ea"/>
          <a:cs typeface="+mn-cs"/>
        </a:defRPr>
      </a:lvl4pPr>
      <a:lvl5pPr marL="960120" indent="-171450" algn="l" rtl="0" eaLnBrk="1" latinLnBrk="0" hangingPunct="1">
        <a:spcBef>
          <a:spcPts val="300"/>
        </a:spcBef>
        <a:buClr>
          <a:schemeClr val="accent4"/>
        </a:buClr>
        <a:buSzPct val="70000"/>
        <a:buFont typeface="Wingdings"/>
        <a:buChar char=""/>
        <a:defRPr kumimoji="0" sz="1350" kern="1200">
          <a:solidFill>
            <a:schemeClr val="tx1"/>
          </a:solidFill>
          <a:latin typeface="+mn-lt"/>
          <a:ea typeface="+mn-ea"/>
          <a:cs typeface="+mn-cs"/>
        </a:defRPr>
      </a:lvl5pPr>
      <a:lvl6pPr marL="1104138" indent="-137160" algn="l" rtl="0" eaLnBrk="1" latinLnBrk="0" hangingPunct="1">
        <a:spcBef>
          <a:spcPts val="300"/>
        </a:spcBef>
        <a:buClr>
          <a:schemeClr val="accent4"/>
        </a:buClr>
        <a:buSzPct val="80000"/>
        <a:buFont typeface="Wingdings 2"/>
        <a:buChar char=""/>
        <a:defRPr kumimoji="0" sz="1350" kern="1200">
          <a:solidFill>
            <a:schemeClr val="tx1">
              <a:tint val="85000"/>
            </a:schemeClr>
          </a:solidFill>
          <a:latin typeface="+mn-lt"/>
          <a:ea typeface="+mn-ea"/>
          <a:cs typeface="+mn-cs"/>
        </a:defRPr>
      </a:lvl6pPr>
      <a:lvl7pPr marL="1255014" indent="-137160" algn="l" rtl="0" eaLnBrk="1" latinLnBrk="0" hangingPunct="1">
        <a:spcBef>
          <a:spcPct val="20000"/>
        </a:spcBef>
        <a:buClr>
          <a:schemeClr val="accent4"/>
        </a:buClr>
        <a:buSzPct val="80000"/>
        <a:buFont typeface="Wingdings 2"/>
        <a:buChar char=""/>
        <a:defRPr kumimoji="0" sz="1200" kern="1200" baseline="0">
          <a:solidFill>
            <a:schemeClr val="tx1"/>
          </a:solidFill>
          <a:latin typeface="+mn-lt"/>
          <a:ea typeface="+mn-ea"/>
          <a:cs typeface="+mn-cs"/>
        </a:defRPr>
      </a:lvl7pPr>
      <a:lvl8pPr marL="1385316" indent="-137160" algn="l" rtl="0" eaLnBrk="1" latinLnBrk="0" hangingPunct="1">
        <a:spcBef>
          <a:spcPts val="225"/>
        </a:spcBef>
        <a:buClr>
          <a:schemeClr val="accent4"/>
        </a:buClr>
        <a:buSzPct val="100000"/>
        <a:buChar char="•"/>
        <a:defRPr kumimoji="0" sz="1200" kern="1200" baseline="0">
          <a:solidFill>
            <a:schemeClr val="tx1">
              <a:tint val="85000"/>
            </a:schemeClr>
          </a:solidFill>
          <a:latin typeface="+mn-lt"/>
          <a:ea typeface="+mn-ea"/>
          <a:cs typeface="+mn-cs"/>
        </a:defRPr>
      </a:lvl8pPr>
      <a:lvl9pPr marL="1543050" indent="-137160" algn="l" rtl="0" eaLnBrk="1" latinLnBrk="0" hangingPunct="1">
        <a:spcBef>
          <a:spcPct val="20000"/>
        </a:spcBef>
        <a:buClr>
          <a:schemeClr val="accent4"/>
        </a:buClr>
        <a:buSzPct val="100000"/>
        <a:buFont typeface="Wingdings"/>
        <a:buChar char="§"/>
        <a:defRPr kumimoji="0" sz="105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a:extLst/>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p:cNvSpPr>
            <a:spLocks/>
          </p:cNvSpPr>
          <p:nvPr/>
        </p:nvSpPr>
        <p:spPr bwMode="auto">
          <a:xfrm rot="-3172564">
            <a:off x="7777957" y="-15081"/>
            <a:ext cx="1162050" cy="2084387"/>
          </a:xfrm>
          <a:custGeom>
            <a:avLst/>
            <a:gdLst>
              <a:gd name="T0" fmla="*/ 2147483647 w 2903"/>
              <a:gd name="T1" fmla="*/ 2147483647 h 3686"/>
              <a:gd name="T2" fmla="*/ 2147483647 w 2903"/>
              <a:gd name="T3" fmla="*/ 2147483647 h 3686"/>
              <a:gd name="T4" fmla="*/ 2147483647 w 2903"/>
              <a:gd name="T5" fmla="*/ 0 h 3686"/>
              <a:gd name="T6" fmla="*/ 2147483647 w 2903"/>
              <a:gd name="T7" fmla="*/ 2147483647 h 3686"/>
              <a:gd name="T8" fmla="*/ 2147483647 w 2903"/>
              <a:gd name="T9" fmla="*/ 2147483647 h 3686"/>
              <a:gd name="T10" fmla="*/ 0 w 2903"/>
              <a:gd name="T11" fmla="*/ 2147483647 h 3686"/>
              <a:gd name="T12" fmla="*/ 2147483647 w 2903"/>
              <a:gd name="T13" fmla="*/ 2147483647 h 3686"/>
              <a:gd name="T14" fmla="*/ 2147483647 w 2903"/>
              <a:gd name="T15" fmla="*/ 2147483647 h 3686"/>
              <a:gd name="T16" fmla="*/ 2147483647 w 2903"/>
              <a:gd name="T17" fmla="*/ 2147483647 h 3686"/>
              <a:gd name="T18" fmla="*/ 2147483647 w 2903"/>
              <a:gd name="T19" fmla="*/ 2147483647 h 3686"/>
              <a:gd name="T20" fmla="*/ 2147483647 w 2903"/>
              <a:gd name="T21" fmla="*/ 2147483647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sp>
        <p:nvSpPr>
          <p:cNvPr id="1027"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221"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dirty="0">
              <a:solidFill>
                <a:srgbClr val="000000"/>
              </a:solidFill>
            </a:endParaRPr>
          </a:p>
        </p:txBody>
      </p:sp>
      <p:sp>
        <p:nvSpPr>
          <p:cNvPr id="9222"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srgbClr val="000000"/>
              </a:solidFill>
            </a:endParaRPr>
          </a:p>
        </p:txBody>
      </p:sp>
      <p:sp>
        <p:nvSpPr>
          <p:cNvPr id="9223"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430BC57B-1296-4E80-B258-547095AFA5B1}" type="slidenum">
              <a:rPr lang="en-US">
                <a:solidFill>
                  <a:srgbClr val="000000"/>
                </a:solidFill>
              </a:rPr>
              <a:pPr fontAlgn="base">
                <a:spcBef>
                  <a:spcPct val="0"/>
                </a:spcBef>
                <a:spcAft>
                  <a:spcPct val="0"/>
                </a:spcAft>
                <a:defRPr/>
              </a:pPr>
              <a:t>‹#›</a:t>
            </a:fld>
            <a:endParaRPr lang="en-US" dirty="0">
              <a:solidFill>
                <a:srgbClr val="000000"/>
              </a:solidFill>
            </a:endParaRPr>
          </a:p>
        </p:txBody>
      </p:sp>
      <p:sp>
        <p:nvSpPr>
          <p:cNvPr id="1032" name="Freeform 8"/>
          <p:cNvSpPr>
            <a:spLocks/>
          </p:cNvSpPr>
          <p:nvPr/>
        </p:nvSpPr>
        <p:spPr bwMode="auto">
          <a:xfrm rot="-3172564">
            <a:off x="7865269" y="24607"/>
            <a:ext cx="1165225" cy="2097087"/>
          </a:xfrm>
          <a:custGeom>
            <a:avLst/>
            <a:gdLst>
              <a:gd name="T0" fmla="*/ 2147483647 w 2911"/>
              <a:gd name="T1" fmla="*/ 0 h 3703"/>
              <a:gd name="T2" fmla="*/ 2147483647 w 2911"/>
              <a:gd name="T3" fmla="*/ 2147483647 h 3703"/>
              <a:gd name="T4" fmla="*/ 2147483647 w 2911"/>
              <a:gd name="T5" fmla="*/ 2147483647 h 3703"/>
              <a:gd name="T6" fmla="*/ 0 w 2911"/>
              <a:gd name="T7" fmla="*/ 2147483647 h 3703"/>
              <a:gd name="T8" fmla="*/ 2147483647 w 2911"/>
              <a:gd name="T9" fmla="*/ 2147483647 h 3703"/>
              <a:gd name="T10" fmla="*/ 2147483647 w 2911"/>
              <a:gd name="T11" fmla="*/ 2147483647 h 3703"/>
              <a:gd name="T12" fmla="*/ 2147483647 w 2911"/>
              <a:gd name="T13" fmla="*/ 2147483647 h 3703"/>
              <a:gd name="T14" fmla="*/ 2147483647 w 2911"/>
              <a:gd name="T15" fmla="*/ 2147483647 h 3703"/>
              <a:gd name="T16" fmla="*/ 2147483647 w 2911"/>
              <a:gd name="T17" fmla="*/ 2147483647 h 3703"/>
              <a:gd name="T18" fmla="*/ 2147483647 w 2911"/>
              <a:gd name="T19" fmla="*/ 0 h 3703"/>
              <a:gd name="T20" fmla="*/ 2147483647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sp>
        <p:nvSpPr>
          <p:cNvPr id="1033" name="Freeform 9"/>
          <p:cNvSpPr>
            <a:spLocks/>
          </p:cNvSpPr>
          <p:nvPr/>
        </p:nvSpPr>
        <p:spPr bwMode="auto">
          <a:xfrm rot="-3172564">
            <a:off x="7831138" y="192088"/>
            <a:ext cx="1025525" cy="1571625"/>
          </a:xfrm>
          <a:custGeom>
            <a:avLst/>
            <a:gdLst>
              <a:gd name="T0" fmla="*/ 0 w 2561"/>
              <a:gd name="T1" fmla="*/ 2147483647 h 2777"/>
              <a:gd name="T2" fmla="*/ 2147483647 w 2561"/>
              <a:gd name="T3" fmla="*/ 2147483647 h 2777"/>
              <a:gd name="T4" fmla="*/ 2147483647 w 2561"/>
              <a:gd name="T5" fmla="*/ 2147483647 h 2777"/>
              <a:gd name="T6" fmla="*/ 2147483647 w 2561"/>
              <a:gd name="T7" fmla="*/ 2147483647 h 2777"/>
              <a:gd name="T8" fmla="*/ 2147483647 w 2561"/>
              <a:gd name="T9" fmla="*/ 2147483647 h 2777"/>
              <a:gd name="T10" fmla="*/ 2147483647 w 2561"/>
              <a:gd name="T11" fmla="*/ 0 h 2777"/>
              <a:gd name="T12" fmla="*/ 0 w 2561"/>
              <a:gd name="T13" fmla="*/ 2147483647 h 2777"/>
              <a:gd name="T14" fmla="*/ 0 w 2561"/>
              <a:gd name="T15" fmla="*/ 2147483647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grpSp>
        <p:nvGrpSpPr>
          <p:cNvPr id="1034" name="Group 10"/>
          <p:cNvGrpSpPr>
            <a:grpSpLocks/>
          </p:cNvGrpSpPr>
          <p:nvPr/>
        </p:nvGrpSpPr>
        <p:grpSpPr bwMode="auto">
          <a:xfrm>
            <a:off x="7938" y="5540375"/>
            <a:ext cx="1784350" cy="1246188"/>
            <a:chOff x="5" y="3490"/>
            <a:chExt cx="1124" cy="785"/>
          </a:xfrm>
        </p:grpSpPr>
        <p:sp>
          <p:nvSpPr>
            <p:cNvPr id="1051" name="Freeform 11"/>
            <p:cNvSpPr>
              <a:spLocks/>
            </p:cNvSpPr>
            <p:nvPr userDrawn="1"/>
          </p:nvSpPr>
          <p:spPr bwMode="auto">
            <a:xfrm>
              <a:off x="24" y="3505"/>
              <a:ext cx="1089" cy="649"/>
            </a:xfrm>
            <a:custGeom>
              <a:avLst/>
              <a:gdLst>
                <a:gd name="T0" fmla="*/ 50 w 2177"/>
                <a:gd name="T1" fmla="*/ 40 h 1298"/>
                <a:gd name="T2" fmla="*/ 45 w 2177"/>
                <a:gd name="T3" fmla="*/ 35 h 1298"/>
                <a:gd name="T4" fmla="*/ 42 w 2177"/>
                <a:gd name="T5" fmla="*/ 15 h 1298"/>
                <a:gd name="T6" fmla="*/ 67 w 2177"/>
                <a:gd name="T7" fmla="*/ 11 h 1298"/>
                <a:gd name="T8" fmla="*/ 69 w 2177"/>
                <a:gd name="T9" fmla="*/ 7 h 1298"/>
                <a:gd name="T10" fmla="*/ 66 w 2177"/>
                <a:gd name="T11" fmla="*/ 4 h 1298"/>
                <a:gd name="T12" fmla="*/ 40 w 2177"/>
                <a:gd name="T13" fmla="*/ 7 h 1298"/>
                <a:gd name="T14" fmla="*/ 39 w 2177"/>
                <a:gd name="T15" fmla="*/ 1 h 1298"/>
                <a:gd name="T16" fmla="*/ 34 w 2177"/>
                <a:gd name="T17" fmla="*/ 0 h 1298"/>
                <a:gd name="T18" fmla="*/ 30 w 2177"/>
                <a:gd name="T19" fmla="*/ 1 h 1298"/>
                <a:gd name="T20" fmla="*/ 28 w 2177"/>
                <a:gd name="T21" fmla="*/ 4 h 1298"/>
                <a:gd name="T22" fmla="*/ 30 w 2177"/>
                <a:gd name="T23" fmla="*/ 9 h 1298"/>
                <a:gd name="T24" fmla="*/ 21 w 2177"/>
                <a:gd name="T25" fmla="*/ 14 h 1298"/>
                <a:gd name="T26" fmla="*/ 31 w 2177"/>
                <a:gd name="T27" fmla="*/ 15 h 1298"/>
                <a:gd name="T28" fmla="*/ 35 w 2177"/>
                <a:gd name="T29" fmla="*/ 28 h 1298"/>
                <a:gd name="T30" fmla="*/ 5 w 2177"/>
                <a:gd name="T31" fmla="*/ 15 h 1298"/>
                <a:gd name="T32" fmla="*/ 2 w 2177"/>
                <a:gd name="T33" fmla="*/ 16 h 1298"/>
                <a:gd name="T34" fmla="*/ 0 w 2177"/>
                <a:gd name="T35" fmla="*/ 20 h 1298"/>
                <a:gd name="T36" fmla="*/ 2 w 2177"/>
                <a:gd name="T37" fmla="*/ 25 h 1298"/>
                <a:gd name="T38" fmla="*/ 36 w 2177"/>
                <a:gd name="T39" fmla="*/ 41 h 1298"/>
                <a:gd name="T40" fmla="*/ 44 w 2177"/>
                <a:gd name="T41" fmla="*/ 40 h 1298"/>
                <a:gd name="T42" fmla="*/ 50 w 2177"/>
                <a:gd name="T43" fmla="*/ 41 h 1298"/>
                <a:gd name="T44" fmla="*/ 50 w 2177"/>
                <a:gd name="T45" fmla="*/ 40 h 1298"/>
                <a:gd name="T46" fmla="*/ 50 w 2177"/>
                <a:gd name="T47" fmla="*/ 40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sp>
          <p:nvSpPr>
            <p:cNvPr id="1052" name="Freeform 12"/>
            <p:cNvSpPr>
              <a:spLocks/>
            </p:cNvSpPr>
            <p:nvPr userDrawn="1"/>
          </p:nvSpPr>
          <p:spPr bwMode="auto">
            <a:xfrm>
              <a:off x="1022" y="3582"/>
              <a:ext cx="71" cy="129"/>
            </a:xfrm>
            <a:custGeom>
              <a:avLst/>
              <a:gdLst>
                <a:gd name="T0" fmla="*/ 0 w 143"/>
                <a:gd name="T1" fmla="*/ 1 h 258"/>
                <a:gd name="T2" fmla="*/ 3 w 143"/>
                <a:gd name="T3" fmla="*/ 0 h 258"/>
                <a:gd name="T4" fmla="*/ 4 w 143"/>
                <a:gd name="T5" fmla="*/ 8 h 258"/>
                <a:gd name="T6" fmla="*/ 0 w 143"/>
                <a:gd name="T7" fmla="*/ 9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sp>
          <p:nvSpPr>
            <p:cNvPr id="1053" name="Freeform 13"/>
            <p:cNvSpPr>
              <a:spLocks/>
            </p:cNvSpPr>
            <p:nvPr userDrawn="1"/>
          </p:nvSpPr>
          <p:spPr bwMode="auto">
            <a:xfrm>
              <a:off x="20" y="3774"/>
              <a:ext cx="792" cy="410"/>
            </a:xfrm>
            <a:custGeom>
              <a:avLst/>
              <a:gdLst>
                <a:gd name="T0" fmla="*/ 4 w 1586"/>
                <a:gd name="T1" fmla="*/ 0 h 821"/>
                <a:gd name="T2" fmla="*/ 41 w 1586"/>
                <a:gd name="T3" fmla="*/ 16 h 821"/>
                <a:gd name="T4" fmla="*/ 44 w 1586"/>
                <a:gd name="T5" fmla="*/ 19 h 821"/>
                <a:gd name="T6" fmla="*/ 49 w 1586"/>
                <a:gd name="T7" fmla="*/ 24 h 821"/>
                <a:gd name="T8" fmla="*/ 48 w 1586"/>
                <a:gd name="T9" fmla="*/ 25 h 821"/>
                <a:gd name="T10" fmla="*/ 42 w 1586"/>
                <a:gd name="T11" fmla="*/ 24 h 821"/>
                <a:gd name="T12" fmla="*/ 35 w 1586"/>
                <a:gd name="T13" fmla="*/ 25 h 821"/>
                <a:gd name="T14" fmla="*/ 1 w 1586"/>
                <a:gd name="T15" fmla="*/ 9 h 821"/>
                <a:gd name="T16" fmla="*/ 0 w 1586"/>
                <a:gd name="T17" fmla="*/ 4 h 821"/>
                <a:gd name="T18" fmla="*/ 1 w 1586"/>
                <a:gd name="T19" fmla="*/ 1 h 821"/>
                <a:gd name="T20" fmla="*/ 4 w 1586"/>
                <a:gd name="T21" fmla="*/ 0 h 821"/>
                <a:gd name="T22" fmla="*/ 4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sp>
          <p:nvSpPr>
            <p:cNvPr id="1054" name="Freeform 14"/>
            <p:cNvSpPr>
              <a:spLocks/>
            </p:cNvSpPr>
            <p:nvPr userDrawn="1"/>
          </p:nvSpPr>
          <p:spPr bwMode="auto">
            <a:xfrm>
              <a:off x="129" y="3808"/>
              <a:ext cx="525" cy="374"/>
            </a:xfrm>
            <a:custGeom>
              <a:avLst/>
              <a:gdLst>
                <a:gd name="T0" fmla="*/ 0 w 1049"/>
                <a:gd name="T1" fmla="*/ 11 h 747"/>
                <a:gd name="T2" fmla="*/ 29 w 1049"/>
                <a:gd name="T3" fmla="*/ 24 h 747"/>
                <a:gd name="T4" fmla="*/ 30 w 1049"/>
                <a:gd name="T5" fmla="*/ 17 h 747"/>
                <a:gd name="T6" fmla="*/ 33 w 1049"/>
                <a:gd name="T7" fmla="*/ 14 h 747"/>
                <a:gd name="T8" fmla="*/ 3 w 1049"/>
                <a:gd name="T9" fmla="*/ 0 h 747"/>
                <a:gd name="T10" fmla="*/ 0 w 1049"/>
                <a:gd name="T11" fmla="*/ 4 h 747"/>
                <a:gd name="T12" fmla="*/ 0 w 1049"/>
                <a:gd name="T13" fmla="*/ 11 h 747"/>
                <a:gd name="T14" fmla="*/ 0 w 1049"/>
                <a:gd name="T15" fmla="*/ 1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sp>
          <p:nvSpPr>
            <p:cNvPr id="1055" name="Freeform 15"/>
            <p:cNvSpPr>
              <a:spLocks/>
            </p:cNvSpPr>
            <p:nvPr userDrawn="1"/>
          </p:nvSpPr>
          <p:spPr bwMode="auto">
            <a:xfrm>
              <a:off x="485" y="3532"/>
              <a:ext cx="135" cy="121"/>
            </a:xfrm>
            <a:custGeom>
              <a:avLst/>
              <a:gdLst>
                <a:gd name="T0" fmla="*/ 0 w 272"/>
                <a:gd name="T1" fmla="*/ 1 h 241"/>
                <a:gd name="T2" fmla="*/ 4 w 272"/>
                <a:gd name="T3" fmla="*/ 0 h 241"/>
                <a:gd name="T4" fmla="*/ 7 w 272"/>
                <a:gd name="T5" fmla="*/ 2 h 241"/>
                <a:gd name="T6" fmla="*/ 8 w 272"/>
                <a:gd name="T7" fmla="*/ 5 h 241"/>
                <a:gd name="T8" fmla="*/ 5 w 272"/>
                <a:gd name="T9" fmla="*/ 5 h 241"/>
                <a:gd name="T10" fmla="*/ 1 w 272"/>
                <a:gd name="T11" fmla="*/ 8 h 241"/>
                <a:gd name="T12" fmla="*/ 0 w 272"/>
                <a:gd name="T13" fmla="*/ 1 h 241"/>
                <a:gd name="T14" fmla="*/ 0 w 272"/>
                <a:gd name="T15" fmla="*/ 1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sp>
          <p:nvSpPr>
            <p:cNvPr id="1056" name="Freeform 16"/>
            <p:cNvSpPr>
              <a:spLocks/>
            </p:cNvSpPr>
            <p:nvPr userDrawn="1"/>
          </p:nvSpPr>
          <p:spPr bwMode="auto">
            <a:xfrm>
              <a:off x="641" y="4163"/>
              <a:ext cx="76" cy="112"/>
            </a:xfrm>
            <a:custGeom>
              <a:avLst/>
              <a:gdLst>
                <a:gd name="T0" fmla="*/ 5 w 152"/>
                <a:gd name="T1" fmla="*/ 1 h 224"/>
                <a:gd name="T2" fmla="*/ 5 w 152"/>
                <a:gd name="T3" fmla="*/ 7 h 224"/>
                <a:gd name="T4" fmla="*/ 0 w 152"/>
                <a:gd name="T5" fmla="*/ 1 h 224"/>
                <a:gd name="T6" fmla="*/ 3 w 152"/>
                <a:gd name="T7" fmla="*/ 0 h 224"/>
                <a:gd name="T8" fmla="*/ 5 w 152"/>
                <a:gd name="T9" fmla="*/ 1 h 224"/>
                <a:gd name="T10" fmla="*/ 5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sp>
          <p:nvSpPr>
            <p:cNvPr id="1057" name="Freeform 17"/>
            <p:cNvSpPr>
              <a:spLocks/>
            </p:cNvSpPr>
            <p:nvPr userDrawn="1"/>
          </p:nvSpPr>
          <p:spPr bwMode="auto">
            <a:xfrm>
              <a:off x="504" y="3607"/>
              <a:ext cx="193" cy="383"/>
            </a:xfrm>
            <a:custGeom>
              <a:avLst/>
              <a:gdLst>
                <a:gd name="T0" fmla="*/ 0 w 386"/>
                <a:gd name="T1" fmla="*/ 3 h 764"/>
                <a:gd name="T2" fmla="*/ 3 w 386"/>
                <a:gd name="T3" fmla="*/ 0 h 764"/>
                <a:gd name="T4" fmla="*/ 8 w 386"/>
                <a:gd name="T5" fmla="*/ 1 h 764"/>
                <a:gd name="T6" fmla="*/ 13 w 386"/>
                <a:gd name="T7" fmla="*/ 24 h 764"/>
                <a:gd name="T8" fmla="*/ 9 w 386"/>
                <a:gd name="T9" fmla="*/ 23 h 764"/>
                <a:gd name="T10" fmla="*/ 5 w 386"/>
                <a:gd name="T11" fmla="*/ 22 h 764"/>
                <a:gd name="T12" fmla="*/ 0 w 386"/>
                <a:gd name="T13" fmla="*/ 3 h 764"/>
                <a:gd name="T14" fmla="*/ 0 w 386"/>
                <a:gd name="T15" fmla="*/ 3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sp>
          <p:nvSpPr>
            <p:cNvPr id="1058" name="Freeform 18"/>
            <p:cNvSpPr>
              <a:spLocks/>
            </p:cNvSpPr>
            <p:nvPr userDrawn="1"/>
          </p:nvSpPr>
          <p:spPr bwMode="auto">
            <a:xfrm>
              <a:off x="668" y="3590"/>
              <a:ext cx="364" cy="174"/>
            </a:xfrm>
            <a:custGeom>
              <a:avLst/>
              <a:gdLst>
                <a:gd name="T0" fmla="*/ 22 w 728"/>
                <a:gd name="T1" fmla="*/ 0 h 348"/>
                <a:gd name="T2" fmla="*/ 0 w 728"/>
                <a:gd name="T3" fmla="*/ 4 h 348"/>
                <a:gd name="T4" fmla="*/ 1 w 728"/>
                <a:gd name="T5" fmla="*/ 11 h 348"/>
                <a:gd name="T6" fmla="*/ 23 w 728"/>
                <a:gd name="T7" fmla="*/ 8 h 348"/>
                <a:gd name="T8" fmla="*/ 23 w 728"/>
                <a:gd name="T9" fmla="*/ 2 h 348"/>
                <a:gd name="T10" fmla="*/ 22 w 728"/>
                <a:gd name="T11" fmla="*/ 0 h 348"/>
                <a:gd name="T12" fmla="*/ 22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sp>
          <p:nvSpPr>
            <p:cNvPr id="1059" name="Freeform 19"/>
            <p:cNvSpPr>
              <a:spLocks/>
            </p:cNvSpPr>
            <p:nvPr userDrawn="1"/>
          </p:nvSpPr>
          <p:spPr bwMode="auto">
            <a:xfrm>
              <a:off x="347" y="3693"/>
              <a:ext cx="156" cy="67"/>
            </a:xfrm>
            <a:custGeom>
              <a:avLst/>
              <a:gdLst>
                <a:gd name="T0" fmla="*/ 9 w 312"/>
                <a:gd name="T1" fmla="*/ 0 h 135"/>
                <a:gd name="T2" fmla="*/ 0 w 312"/>
                <a:gd name="T3" fmla="*/ 2 h 135"/>
                <a:gd name="T4" fmla="*/ 10 w 312"/>
                <a:gd name="T5" fmla="*/ 4 h 135"/>
                <a:gd name="T6" fmla="*/ 9 w 312"/>
                <a:gd name="T7" fmla="*/ 0 h 135"/>
                <a:gd name="T8" fmla="*/ 9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1074" name="Freeform 22"/>
                <p:cNvSpPr>
                  <a:spLocks/>
                </p:cNvSpPr>
                <p:nvPr userDrawn="1"/>
              </p:nvSpPr>
              <p:spPr bwMode="auto">
                <a:xfrm>
                  <a:off x="499" y="3587"/>
                  <a:ext cx="157" cy="87"/>
                </a:xfrm>
                <a:custGeom>
                  <a:avLst/>
                  <a:gdLst>
                    <a:gd name="T0" fmla="*/ 0 w 313"/>
                    <a:gd name="T1" fmla="*/ 3 h 175"/>
                    <a:gd name="T2" fmla="*/ 4 w 313"/>
                    <a:gd name="T3" fmla="*/ 0 h 175"/>
                    <a:gd name="T4" fmla="*/ 7 w 313"/>
                    <a:gd name="T5" fmla="*/ 0 h 175"/>
                    <a:gd name="T6" fmla="*/ 10 w 313"/>
                    <a:gd name="T7" fmla="*/ 0 h 175"/>
                    <a:gd name="T8" fmla="*/ 10 w 313"/>
                    <a:gd name="T9" fmla="*/ 2 h 175"/>
                    <a:gd name="T10" fmla="*/ 6 w 313"/>
                    <a:gd name="T11" fmla="*/ 2 h 175"/>
                    <a:gd name="T12" fmla="*/ 3 w 313"/>
                    <a:gd name="T13" fmla="*/ 3 h 175"/>
                    <a:gd name="T14" fmla="*/ 1 w 313"/>
                    <a:gd name="T15" fmla="*/ 5 h 175"/>
                    <a:gd name="T16" fmla="*/ 0 w 313"/>
                    <a:gd name="T17" fmla="*/ 3 h 175"/>
                    <a:gd name="T18" fmla="*/ 0 w 313"/>
                    <a:gd name="T19" fmla="*/ 3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sp>
              <p:nvSpPr>
                <p:cNvPr id="1075" name="Freeform 23"/>
                <p:cNvSpPr>
                  <a:spLocks/>
                </p:cNvSpPr>
                <p:nvPr userDrawn="1"/>
              </p:nvSpPr>
              <p:spPr bwMode="auto">
                <a:xfrm>
                  <a:off x="636" y="4137"/>
                  <a:ext cx="115" cy="133"/>
                </a:xfrm>
                <a:custGeom>
                  <a:avLst/>
                  <a:gdLst>
                    <a:gd name="T0" fmla="*/ 0 w 230"/>
                    <a:gd name="T1" fmla="*/ 2 h 266"/>
                    <a:gd name="T2" fmla="*/ 5 w 230"/>
                    <a:gd name="T3" fmla="*/ 9 h 266"/>
                    <a:gd name="T4" fmla="*/ 8 w 230"/>
                    <a:gd name="T5" fmla="*/ 8 h 266"/>
                    <a:gd name="T6" fmla="*/ 7 w 230"/>
                    <a:gd name="T7" fmla="*/ 1 h 266"/>
                    <a:gd name="T8" fmla="*/ 6 w 230"/>
                    <a:gd name="T9" fmla="*/ 0 h 266"/>
                    <a:gd name="T10" fmla="*/ 6 w 230"/>
                    <a:gd name="T11" fmla="*/ 7 h 266"/>
                    <a:gd name="T12" fmla="*/ 3 w 230"/>
                    <a:gd name="T13" fmla="*/ 1 h 266"/>
                    <a:gd name="T14" fmla="*/ 0 w 230"/>
                    <a:gd name="T15" fmla="*/ 2 h 266"/>
                    <a:gd name="T16" fmla="*/ 0 w 230"/>
                    <a:gd name="T17" fmla="*/ 2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sp>
              <p:nvSpPr>
                <p:cNvPr id="1076" name="Freeform 24"/>
                <p:cNvSpPr>
                  <a:spLocks/>
                </p:cNvSpPr>
                <p:nvPr userDrawn="1"/>
              </p:nvSpPr>
              <p:spPr bwMode="auto">
                <a:xfrm>
                  <a:off x="1004" y="3562"/>
                  <a:ext cx="43" cy="117"/>
                </a:xfrm>
                <a:custGeom>
                  <a:avLst/>
                  <a:gdLst>
                    <a:gd name="T0" fmla="*/ 0 w 87"/>
                    <a:gd name="T1" fmla="*/ 1 h 234"/>
                    <a:gd name="T2" fmla="*/ 1 w 87"/>
                    <a:gd name="T3" fmla="*/ 3 h 234"/>
                    <a:gd name="T4" fmla="*/ 1 w 87"/>
                    <a:gd name="T5" fmla="*/ 5 h 234"/>
                    <a:gd name="T6" fmla="*/ 0 w 87"/>
                    <a:gd name="T7" fmla="*/ 8 h 234"/>
                    <a:gd name="T8" fmla="*/ 2 w 87"/>
                    <a:gd name="T9" fmla="*/ 7 h 234"/>
                    <a:gd name="T10" fmla="*/ 2 w 87"/>
                    <a:gd name="T11" fmla="*/ 4 h 234"/>
                    <a:gd name="T12" fmla="*/ 1 w 87"/>
                    <a:gd name="T13" fmla="*/ 0 h 234"/>
                    <a:gd name="T14" fmla="*/ 0 w 87"/>
                    <a:gd name="T15" fmla="*/ 1 h 234"/>
                    <a:gd name="T16" fmla="*/ 0 w 87"/>
                    <a:gd name="T17" fmla="*/ 1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grpSp>
          <p:sp>
            <p:nvSpPr>
              <p:cNvPr id="1062" name="Freeform 25"/>
              <p:cNvSpPr>
                <a:spLocks/>
              </p:cNvSpPr>
              <p:nvPr userDrawn="1"/>
            </p:nvSpPr>
            <p:spPr bwMode="auto">
              <a:xfrm>
                <a:off x="76" y="3732"/>
                <a:ext cx="595" cy="250"/>
              </a:xfrm>
              <a:custGeom>
                <a:avLst/>
                <a:gdLst>
                  <a:gd name="T0" fmla="*/ 4 w 1190"/>
                  <a:gd name="T1" fmla="*/ 0 h 500"/>
                  <a:gd name="T2" fmla="*/ 38 w 1190"/>
                  <a:gd name="T3" fmla="*/ 16 h 500"/>
                  <a:gd name="T4" fmla="*/ 34 w 1190"/>
                  <a:gd name="T5" fmla="*/ 16 h 500"/>
                  <a:gd name="T6" fmla="*/ 0 w 1190"/>
                  <a:gd name="T7" fmla="*/ 1 h 500"/>
                  <a:gd name="T8" fmla="*/ 4 w 1190"/>
                  <a:gd name="T9" fmla="*/ 0 h 500"/>
                  <a:gd name="T10" fmla="*/ 4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sp>
            <p:nvSpPr>
              <p:cNvPr id="1063" name="Freeform 26"/>
              <p:cNvSpPr>
                <a:spLocks/>
              </p:cNvSpPr>
              <p:nvPr userDrawn="1"/>
            </p:nvSpPr>
            <p:spPr bwMode="auto">
              <a:xfrm>
                <a:off x="260" y="3886"/>
                <a:ext cx="244" cy="148"/>
              </a:xfrm>
              <a:custGeom>
                <a:avLst/>
                <a:gdLst>
                  <a:gd name="T0" fmla="*/ 0 w 489"/>
                  <a:gd name="T1" fmla="*/ 2 h 296"/>
                  <a:gd name="T2" fmla="*/ 5 w 489"/>
                  <a:gd name="T3" fmla="*/ 3 h 296"/>
                  <a:gd name="T4" fmla="*/ 10 w 489"/>
                  <a:gd name="T5" fmla="*/ 5 h 296"/>
                  <a:gd name="T6" fmla="*/ 13 w 489"/>
                  <a:gd name="T7" fmla="*/ 8 h 296"/>
                  <a:gd name="T8" fmla="*/ 10 w 489"/>
                  <a:gd name="T9" fmla="*/ 8 h 296"/>
                  <a:gd name="T10" fmla="*/ 4 w 489"/>
                  <a:gd name="T11" fmla="*/ 5 h 296"/>
                  <a:gd name="T12" fmla="*/ 1 w 489"/>
                  <a:gd name="T13" fmla="*/ 3 h 296"/>
                  <a:gd name="T14" fmla="*/ 3 w 489"/>
                  <a:gd name="T15" fmla="*/ 6 h 296"/>
                  <a:gd name="T16" fmla="*/ 8 w 489"/>
                  <a:gd name="T17" fmla="*/ 9 h 296"/>
                  <a:gd name="T18" fmla="*/ 14 w 489"/>
                  <a:gd name="T19" fmla="*/ 10 h 296"/>
                  <a:gd name="T20" fmla="*/ 15 w 489"/>
                  <a:gd name="T21" fmla="*/ 7 h 296"/>
                  <a:gd name="T22" fmla="*/ 12 w 489"/>
                  <a:gd name="T23" fmla="*/ 4 h 296"/>
                  <a:gd name="T24" fmla="*/ 5 w 489"/>
                  <a:gd name="T25" fmla="*/ 1 h 296"/>
                  <a:gd name="T26" fmla="*/ 0 w 489"/>
                  <a:gd name="T27" fmla="*/ 0 h 296"/>
                  <a:gd name="T28" fmla="*/ 0 w 489"/>
                  <a:gd name="T29" fmla="*/ 2 h 296"/>
                  <a:gd name="T30" fmla="*/ 0 w 489"/>
                  <a:gd name="T31" fmla="*/ 2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sp>
            <p:nvSpPr>
              <p:cNvPr id="1064" name="Freeform 27"/>
              <p:cNvSpPr>
                <a:spLocks/>
              </p:cNvSpPr>
              <p:nvPr userDrawn="1"/>
            </p:nvSpPr>
            <p:spPr bwMode="auto">
              <a:xfrm>
                <a:off x="565" y="3680"/>
                <a:ext cx="107" cy="238"/>
              </a:xfrm>
              <a:custGeom>
                <a:avLst/>
                <a:gdLst>
                  <a:gd name="T0" fmla="*/ 1 w 213"/>
                  <a:gd name="T1" fmla="*/ 0 h 478"/>
                  <a:gd name="T2" fmla="*/ 3 w 213"/>
                  <a:gd name="T3" fmla="*/ 0 h 478"/>
                  <a:gd name="T4" fmla="*/ 3 w 213"/>
                  <a:gd name="T5" fmla="*/ 6 h 478"/>
                  <a:gd name="T6" fmla="*/ 4 w 213"/>
                  <a:gd name="T7" fmla="*/ 10 h 478"/>
                  <a:gd name="T8" fmla="*/ 7 w 213"/>
                  <a:gd name="T9" fmla="*/ 14 h 478"/>
                  <a:gd name="T10" fmla="*/ 4 w 213"/>
                  <a:gd name="T11" fmla="*/ 14 h 478"/>
                  <a:gd name="T12" fmla="*/ 1 w 213"/>
                  <a:gd name="T13" fmla="*/ 10 h 478"/>
                  <a:gd name="T14" fmla="*/ 0 w 213"/>
                  <a:gd name="T15" fmla="*/ 1 h 478"/>
                  <a:gd name="T16" fmla="*/ 1 w 213"/>
                  <a:gd name="T17" fmla="*/ 0 h 478"/>
                  <a:gd name="T18" fmla="*/ 1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grpSp>
            <p:nvGrpSpPr>
              <p:cNvPr id="1065" name="Group 28"/>
              <p:cNvGrpSpPr>
                <a:grpSpLocks/>
              </p:cNvGrpSpPr>
              <p:nvPr userDrawn="1"/>
            </p:nvGrpSpPr>
            <p:grpSpPr bwMode="auto">
              <a:xfrm>
                <a:off x="5" y="3490"/>
                <a:ext cx="1124" cy="678"/>
                <a:chOff x="5" y="3490"/>
                <a:chExt cx="1124" cy="678"/>
              </a:xfrm>
            </p:grpSpPr>
            <p:sp>
              <p:nvSpPr>
                <p:cNvPr id="1066" name="Freeform 29"/>
                <p:cNvSpPr>
                  <a:spLocks/>
                </p:cNvSpPr>
                <p:nvPr userDrawn="1"/>
              </p:nvSpPr>
              <p:spPr bwMode="auto">
                <a:xfrm>
                  <a:off x="669" y="4048"/>
                  <a:ext cx="75" cy="87"/>
                </a:xfrm>
                <a:custGeom>
                  <a:avLst/>
                  <a:gdLst>
                    <a:gd name="T0" fmla="*/ 4 w 150"/>
                    <a:gd name="T1" fmla="*/ 0 h 173"/>
                    <a:gd name="T2" fmla="*/ 2 w 150"/>
                    <a:gd name="T3" fmla="*/ 3 h 173"/>
                    <a:gd name="T4" fmla="*/ 0 w 150"/>
                    <a:gd name="T5" fmla="*/ 6 h 173"/>
                    <a:gd name="T6" fmla="*/ 3 w 150"/>
                    <a:gd name="T7" fmla="*/ 5 h 173"/>
                    <a:gd name="T8" fmla="*/ 4 w 150"/>
                    <a:gd name="T9" fmla="*/ 3 h 173"/>
                    <a:gd name="T10" fmla="*/ 5 w 150"/>
                    <a:gd name="T11" fmla="*/ 1 h 173"/>
                    <a:gd name="T12" fmla="*/ 4 w 150"/>
                    <a:gd name="T13" fmla="*/ 0 h 173"/>
                    <a:gd name="T14" fmla="*/ 4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sp>
              <p:nvSpPr>
                <p:cNvPr id="1067" name="Freeform 30"/>
                <p:cNvSpPr>
                  <a:spLocks/>
                </p:cNvSpPr>
                <p:nvPr userDrawn="1"/>
              </p:nvSpPr>
              <p:spPr bwMode="auto">
                <a:xfrm>
                  <a:off x="5" y="3728"/>
                  <a:ext cx="842" cy="440"/>
                </a:xfrm>
                <a:custGeom>
                  <a:avLst/>
                  <a:gdLst>
                    <a:gd name="T0" fmla="*/ 5 w 1684"/>
                    <a:gd name="T1" fmla="*/ 0 h 880"/>
                    <a:gd name="T2" fmla="*/ 2 w 1684"/>
                    <a:gd name="T3" fmla="*/ 2 h 880"/>
                    <a:gd name="T4" fmla="*/ 0 w 1684"/>
                    <a:gd name="T5" fmla="*/ 7 h 880"/>
                    <a:gd name="T6" fmla="*/ 3 w 1684"/>
                    <a:gd name="T7" fmla="*/ 12 h 880"/>
                    <a:gd name="T8" fmla="*/ 37 w 1684"/>
                    <a:gd name="T9" fmla="*/ 28 h 880"/>
                    <a:gd name="T10" fmla="*/ 45 w 1684"/>
                    <a:gd name="T11" fmla="*/ 27 h 880"/>
                    <a:gd name="T12" fmla="*/ 51 w 1684"/>
                    <a:gd name="T13" fmla="*/ 28 h 880"/>
                    <a:gd name="T14" fmla="*/ 53 w 1684"/>
                    <a:gd name="T15" fmla="*/ 26 h 880"/>
                    <a:gd name="T16" fmla="*/ 47 w 1684"/>
                    <a:gd name="T17" fmla="*/ 21 h 880"/>
                    <a:gd name="T18" fmla="*/ 45 w 1684"/>
                    <a:gd name="T19" fmla="*/ 16 h 880"/>
                    <a:gd name="T20" fmla="*/ 43 w 1684"/>
                    <a:gd name="T21" fmla="*/ 17 h 880"/>
                    <a:gd name="T22" fmla="*/ 45 w 1684"/>
                    <a:gd name="T23" fmla="*/ 21 h 880"/>
                    <a:gd name="T24" fmla="*/ 50 w 1684"/>
                    <a:gd name="T25" fmla="*/ 26 h 880"/>
                    <a:gd name="T26" fmla="*/ 45 w 1684"/>
                    <a:gd name="T27" fmla="*/ 25 h 880"/>
                    <a:gd name="T28" fmla="*/ 39 w 1684"/>
                    <a:gd name="T29" fmla="*/ 26 h 880"/>
                    <a:gd name="T30" fmla="*/ 40 w 1684"/>
                    <a:gd name="T31" fmla="*/ 21 h 880"/>
                    <a:gd name="T32" fmla="*/ 42 w 1684"/>
                    <a:gd name="T33" fmla="*/ 17 h 880"/>
                    <a:gd name="T34" fmla="*/ 39 w 1684"/>
                    <a:gd name="T35" fmla="*/ 18 h 880"/>
                    <a:gd name="T36" fmla="*/ 37 w 1684"/>
                    <a:gd name="T37" fmla="*/ 21 h 880"/>
                    <a:gd name="T38" fmla="*/ 36 w 1684"/>
                    <a:gd name="T39" fmla="*/ 25 h 880"/>
                    <a:gd name="T40" fmla="*/ 4 w 1684"/>
                    <a:gd name="T41" fmla="*/ 10 h 880"/>
                    <a:gd name="T42" fmla="*/ 3 w 1684"/>
                    <a:gd name="T43" fmla="*/ 7 h 880"/>
                    <a:gd name="T44" fmla="*/ 4 w 1684"/>
                    <a:gd name="T45" fmla="*/ 3 h 880"/>
                    <a:gd name="T46" fmla="*/ 7 w 1684"/>
                    <a:gd name="T47" fmla="*/ 0 h 880"/>
                    <a:gd name="T48" fmla="*/ 5 w 1684"/>
                    <a:gd name="T49" fmla="*/ 0 h 880"/>
                    <a:gd name="T50" fmla="*/ 5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sp>
              <p:nvSpPr>
                <p:cNvPr id="1068" name="Freeform 31"/>
                <p:cNvSpPr>
                  <a:spLocks/>
                </p:cNvSpPr>
                <p:nvPr userDrawn="1"/>
              </p:nvSpPr>
              <p:spPr bwMode="auto">
                <a:xfrm>
                  <a:off x="106" y="3770"/>
                  <a:ext cx="80" cy="167"/>
                </a:xfrm>
                <a:custGeom>
                  <a:avLst/>
                  <a:gdLst>
                    <a:gd name="T0" fmla="*/ 4 w 160"/>
                    <a:gd name="T1" fmla="*/ 0 h 335"/>
                    <a:gd name="T2" fmla="*/ 1 w 160"/>
                    <a:gd name="T3" fmla="*/ 3 h 335"/>
                    <a:gd name="T4" fmla="*/ 0 w 160"/>
                    <a:gd name="T5" fmla="*/ 7 h 335"/>
                    <a:gd name="T6" fmla="*/ 2 w 160"/>
                    <a:gd name="T7" fmla="*/ 9 h 335"/>
                    <a:gd name="T8" fmla="*/ 3 w 160"/>
                    <a:gd name="T9" fmla="*/ 10 h 335"/>
                    <a:gd name="T10" fmla="*/ 3 w 160"/>
                    <a:gd name="T11" fmla="*/ 4 h 335"/>
                    <a:gd name="T12" fmla="*/ 5 w 160"/>
                    <a:gd name="T13" fmla="*/ 0 h 335"/>
                    <a:gd name="T14" fmla="*/ 4 w 160"/>
                    <a:gd name="T15" fmla="*/ 0 h 335"/>
                    <a:gd name="T16" fmla="*/ 4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sp>
              <p:nvSpPr>
                <p:cNvPr id="1069" name="Freeform 32"/>
                <p:cNvSpPr>
                  <a:spLocks/>
                </p:cNvSpPr>
                <p:nvPr userDrawn="1"/>
              </p:nvSpPr>
              <p:spPr bwMode="auto">
                <a:xfrm>
                  <a:off x="449" y="3490"/>
                  <a:ext cx="322" cy="594"/>
                </a:xfrm>
                <a:custGeom>
                  <a:avLst/>
                  <a:gdLst>
                    <a:gd name="T0" fmla="*/ 7 w 642"/>
                    <a:gd name="T1" fmla="*/ 28 h 1188"/>
                    <a:gd name="T2" fmla="*/ 0 w 642"/>
                    <a:gd name="T3" fmla="*/ 4 h 1188"/>
                    <a:gd name="T4" fmla="*/ 3 w 642"/>
                    <a:gd name="T5" fmla="*/ 2 h 1188"/>
                    <a:gd name="T6" fmla="*/ 9 w 642"/>
                    <a:gd name="T7" fmla="*/ 0 h 1188"/>
                    <a:gd name="T8" fmla="*/ 13 w 642"/>
                    <a:gd name="T9" fmla="*/ 2 h 1188"/>
                    <a:gd name="T10" fmla="*/ 21 w 642"/>
                    <a:gd name="T11" fmla="*/ 38 h 1188"/>
                    <a:gd name="T12" fmla="*/ 18 w 642"/>
                    <a:gd name="T13" fmla="*/ 35 h 1188"/>
                    <a:gd name="T14" fmla="*/ 12 w 642"/>
                    <a:gd name="T15" fmla="*/ 4 h 1188"/>
                    <a:gd name="T16" fmla="*/ 8 w 642"/>
                    <a:gd name="T17" fmla="*/ 2 h 1188"/>
                    <a:gd name="T18" fmla="*/ 4 w 642"/>
                    <a:gd name="T19" fmla="*/ 3 h 1188"/>
                    <a:gd name="T20" fmla="*/ 3 w 642"/>
                    <a:gd name="T21" fmla="*/ 5 h 1188"/>
                    <a:gd name="T22" fmla="*/ 10 w 642"/>
                    <a:gd name="T23" fmla="*/ 29 h 1188"/>
                    <a:gd name="T24" fmla="*/ 7 w 642"/>
                    <a:gd name="T25" fmla="*/ 28 h 1188"/>
                    <a:gd name="T26" fmla="*/ 7 w 642"/>
                    <a:gd name="T27" fmla="*/ 28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sp>
              <p:nvSpPr>
                <p:cNvPr id="1070" name="Freeform 33"/>
                <p:cNvSpPr>
                  <a:spLocks/>
                </p:cNvSpPr>
                <p:nvPr userDrawn="1"/>
              </p:nvSpPr>
              <p:spPr bwMode="auto">
                <a:xfrm>
                  <a:off x="578" y="3650"/>
                  <a:ext cx="96" cy="252"/>
                </a:xfrm>
                <a:custGeom>
                  <a:avLst/>
                  <a:gdLst>
                    <a:gd name="T0" fmla="*/ 0 w 192"/>
                    <a:gd name="T1" fmla="*/ 1 h 504"/>
                    <a:gd name="T2" fmla="*/ 3 w 192"/>
                    <a:gd name="T3" fmla="*/ 7 h 504"/>
                    <a:gd name="T4" fmla="*/ 4 w 192"/>
                    <a:gd name="T5" fmla="*/ 10 h 504"/>
                    <a:gd name="T6" fmla="*/ 4 w 192"/>
                    <a:gd name="T7" fmla="*/ 16 h 504"/>
                    <a:gd name="T8" fmla="*/ 6 w 192"/>
                    <a:gd name="T9" fmla="*/ 16 h 504"/>
                    <a:gd name="T10" fmla="*/ 6 w 192"/>
                    <a:gd name="T11" fmla="*/ 12 h 504"/>
                    <a:gd name="T12" fmla="*/ 6 w 192"/>
                    <a:gd name="T13" fmla="*/ 7 h 504"/>
                    <a:gd name="T14" fmla="*/ 4 w 192"/>
                    <a:gd name="T15" fmla="*/ 2 h 504"/>
                    <a:gd name="T16" fmla="*/ 2 w 192"/>
                    <a:gd name="T17" fmla="*/ 0 h 504"/>
                    <a:gd name="T18" fmla="*/ 0 w 192"/>
                    <a:gd name="T19" fmla="*/ 1 h 504"/>
                    <a:gd name="T20" fmla="*/ 0 w 192"/>
                    <a:gd name="T21" fmla="*/ 1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sp>
              <p:nvSpPr>
                <p:cNvPr id="1071" name="Freeform 34"/>
                <p:cNvSpPr>
                  <a:spLocks/>
                </p:cNvSpPr>
                <p:nvPr userDrawn="1"/>
              </p:nvSpPr>
              <p:spPr bwMode="auto">
                <a:xfrm>
                  <a:off x="328" y="3630"/>
                  <a:ext cx="195" cy="135"/>
                </a:xfrm>
                <a:custGeom>
                  <a:avLst/>
                  <a:gdLst>
                    <a:gd name="T0" fmla="*/ 10 w 390"/>
                    <a:gd name="T1" fmla="*/ 0 h 269"/>
                    <a:gd name="T2" fmla="*/ 9 w 390"/>
                    <a:gd name="T3" fmla="*/ 1 h 269"/>
                    <a:gd name="T4" fmla="*/ 8 w 390"/>
                    <a:gd name="T5" fmla="*/ 3 h 269"/>
                    <a:gd name="T6" fmla="*/ 0 w 390"/>
                    <a:gd name="T7" fmla="*/ 6 h 269"/>
                    <a:gd name="T8" fmla="*/ 0 w 390"/>
                    <a:gd name="T9" fmla="*/ 7 h 269"/>
                    <a:gd name="T10" fmla="*/ 9 w 390"/>
                    <a:gd name="T11" fmla="*/ 8 h 269"/>
                    <a:gd name="T12" fmla="*/ 10 w 390"/>
                    <a:gd name="T13" fmla="*/ 9 h 269"/>
                    <a:gd name="T14" fmla="*/ 13 w 390"/>
                    <a:gd name="T15" fmla="*/ 9 h 269"/>
                    <a:gd name="T16" fmla="*/ 12 w 390"/>
                    <a:gd name="T17" fmla="*/ 6 h 269"/>
                    <a:gd name="T18" fmla="*/ 4 w 390"/>
                    <a:gd name="T19" fmla="*/ 6 h 269"/>
                    <a:gd name="T20" fmla="*/ 11 w 390"/>
                    <a:gd name="T21" fmla="*/ 3 h 269"/>
                    <a:gd name="T22" fmla="*/ 10 w 390"/>
                    <a:gd name="T23" fmla="*/ 0 h 269"/>
                    <a:gd name="T24" fmla="*/ 10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sp>
              <p:nvSpPr>
                <p:cNvPr id="1072" name="Freeform 35"/>
                <p:cNvSpPr>
                  <a:spLocks/>
                </p:cNvSpPr>
                <p:nvPr userDrawn="1"/>
              </p:nvSpPr>
              <p:spPr bwMode="auto">
                <a:xfrm>
                  <a:off x="658" y="3538"/>
                  <a:ext cx="471" cy="212"/>
                </a:xfrm>
                <a:custGeom>
                  <a:avLst/>
                  <a:gdLst>
                    <a:gd name="T0" fmla="*/ 0 w 941"/>
                    <a:gd name="T1" fmla="*/ 5 h 424"/>
                    <a:gd name="T2" fmla="*/ 27 w 941"/>
                    <a:gd name="T3" fmla="*/ 0 h 424"/>
                    <a:gd name="T4" fmla="*/ 29 w 941"/>
                    <a:gd name="T5" fmla="*/ 3 h 424"/>
                    <a:gd name="T6" fmla="*/ 30 w 941"/>
                    <a:gd name="T7" fmla="*/ 6 h 424"/>
                    <a:gd name="T8" fmla="*/ 29 w 941"/>
                    <a:gd name="T9" fmla="*/ 9 h 424"/>
                    <a:gd name="T10" fmla="*/ 2 w 941"/>
                    <a:gd name="T11" fmla="*/ 14 h 424"/>
                    <a:gd name="T12" fmla="*/ 2 w 941"/>
                    <a:gd name="T13" fmla="*/ 12 h 424"/>
                    <a:gd name="T14" fmla="*/ 27 w 941"/>
                    <a:gd name="T15" fmla="*/ 8 h 424"/>
                    <a:gd name="T16" fmla="*/ 28 w 941"/>
                    <a:gd name="T17" fmla="*/ 5 h 424"/>
                    <a:gd name="T18" fmla="*/ 27 w 941"/>
                    <a:gd name="T19" fmla="*/ 2 h 424"/>
                    <a:gd name="T20" fmla="*/ 0 w 941"/>
                    <a:gd name="T21" fmla="*/ 6 h 424"/>
                    <a:gd name="T22" fmla="*/ 0 w 941"/>
                    <a:gd name="T23" fmla="*/ 5 h 424"/>
                    <a:gd name="T24" fmla="*/ 0 w 941"/>
                    <a:gd name="T25" fmla="*/ 5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sp>
              <p:nvSpPr>
                <p:cNvPr id="1073" name="Freeform 36"/>
                <p:cNvSpPr>
                  <a:spLocks/>
                </p:cNvSpPr>
                <p:nvPr userDrawn="1"/>
              </p:nvSpPr>
              <p:spPr bwMode="auto">
                <a:xfrm>
                  <a:off x="717" y="3606"/>
                  <a:ext cx="245" cy="86"/>
                </a:xfrm>
                <a:custGeom>
                  <a:avLst/>
                  <a:gdLst>
                    <a:gd name="T0" fmla="*/ 0 w 488"/>
                    <a:gd name="T1" fmla="*/ 3 h 173"/>
                    <a:gd name="T2" fmla="*/ 3 w 488"/>
                    <a:gd name="T3" fmla="*/ 5 h 173"/>
                    <a:gd name="T4" fmla="*/ 7 w 488"/>
                    <a:gd name="T5" fmla="*/ 5 h 173"/>
                    <a:gd name="T6" fmla="*/ 14 w 488"/>
                    <a:gd name="T7" fmla="*/ 3 h 173"/>
                    <a:gd name="T8" fmla="*/ 16 w 488"/>
                    <a:gd name="T9" fmla="*/ 1 h 173"/>
                    <a:gd name="T10" fmla="*/ 14 w 488"/>
                    <a:gd name="T11" fmla="*/ 0 h 173"/>
                    <a:gd name="T12" fmla="*/ 8 w 488"/>
                    <a:gd name="T13" fmla="*/ 0 h 173"/>
                    <a:gd name="T14" fmla="*/ 4 w 488"/>
                    <a:gd name="T15" fmla="*/ 0 h 173"/>
                    <a:gd name="T16" fmla="*/ 1 w 488"/>
                    <a:gd name="T17" fmla="*/ 2 h 173"/>
                    <a:gd name="T18" fmla="*/ 4 w 488"/>
                    <a:gd name="T19" fmla="*/ 2 h 173"/>
                    <a:gd name="T20" fmla="*/ 9 w 488"/>
                    <a:gd name="T21" fmla="*/ 1 h 173"/>
                    <a:gd name="T22" fmla="*/ 14 w 488"/>
                    <a:gd name="T23" fmla="*/ 1 h 173"/>
                    <a:gd name="T24" fmla="*/ 9 w 488"/>
                    <a:gd name="T25" fmla="*/ 3 h 173"/>
                    <a:gd name="T26" fmla="*/ 5 w 488"/>
                    <a:gd name="T27" fmla="*/ 3 h 173"/>
                    <a:gd name="T28" fmla="*/ 0 w 488"/>
                    <a:gd name="T29" fmla="*/ 3 h 173"/>
                    <a:gd name="T30" fmla="*/ 0 w 488"/>
                    <a:gd name="T31" fmla="*/ 3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grpSp>
        </p:grpSp>
      </p:grpSp>
      <p:grpSp>
        <p:nvGrpSpPr>
          <p:cNvPr id="1035" name="Group 37"/>
          <p:cNvGrpSpPr>
            <a:grpSpLocks/>
          </p:cNvGrpSpPr>
          <p:nvPr/>
        </p:nvGrpSpPr>
        <p:grpSpPr bwMode="auto">
          <a:xfrm>
            <a:off x="8680450" y="2116138"/>
            <a:ext cx="385763" cy="4308475"/>
            <a:chOff x="5468" y="1333"/>
            <a:chExt cx="243" cy="2714"/>
          </a:xfrm>
        </p:grpSpPr>
        <p:sp>
          <p:nvSpPr>
            <p:cNvPr id="1049" name="Freeform 38"/>
            <p:cNvSpPr>
              <a:spLocks/>
            </p:cNvSpPr>
            <p:nvPr userDrawn="1"/>
          </p:nvSpPr>
          <p:spPr bwMode="auto">
            <a:xfrm flipH="1">
              <a:off x="5468" y="2620"/>
              <a:ext cx="205" cy="1427"/>
            </a:xfrm>
            <a:custGeom>
              <a:avLst/>
              <a:gdLst>
                <a:gd name="T0" fmla="*/ 1 w 772"/>
                <a:gd name="T1" fmla="*/ 50 h 3266"/>
                <a:gd name="T2" fmla="*/ 1 w 772"/>
                <a:gd name="T3" fmla="*/ 47 h 3266"/>
                <a:gd name="T4" fmla="*/ 1 w 772"/>
                <a:gd name="T5" fmla="*/ 44 h 3266"/>
                <a:gd name="T6" fmla="*/ 1 w 772"/>
                <a:gd name="T7" fmla="*/ 41 h 3266"/>
                <a:gd name="T8" fmla="*/ 1 w 772"/>
                <a:gd name="T9" fmla="*/ 36 h 3266"/>
                <a:gd name="T10" fmla="*/ 1 w 772"/>
                <a:gd name="T11" fmla="*/ 33 h 3266"/>
                <a:gd name="T12" fmla="*/ 1 w 772"/>
                <a:gd name="T13" fmla="*/ 31 h 3266"/>
                <a:gd name="T14" fmla="*/ 1 w 772"/>
                <a:gd name="T15" fmla="*/ 30 h 3266"/>
                <a:gd name="T16" fmla="*/ 1 w 772"/>
                <a:gd name="T17" fmla="*/ 28 h 3266"/>
                <a:gd name="T18" fmla="*/ 1 w 772"/>
                <a:gd name="T19" fmla="*/ 25 h 3266"/>
                <a:gd name="T20" fmla="*/ 1 w 772"/>
                <a:gd name="T21" fmla="*/ 18 h 3266"/>
                <a:gd name="T22" fmla="*/ 1 w 772"/>
                <a:gd name="T23" fmla="*/ 15 h 3266"/>
                <a:gd name="T24" fmla="*/ 1 w 772"/>
                <a:gd name="T25" fmla="*/ 11 h 3266"/>
                <a:gd name="T26" fmla="*/ 1 w 772"/>
                <a:gd name="T27" fmla="*/ 10 h 3266"/>
                <a:gd name="T28" fmla="*/ 0 w 772"/>
                <a:gd name="T29" fmla="*/ 7 h 3266"/>
                <a:gd name="T30" fmla="*/ 0 w 772"/>
                <a:gd name="T31" fmla="*/ 0 h 3266"/>
                <a:gd name="T32" fmla="*/ 0 w 772"/>
                <a:gd name="T33" fmla="*/ 6 h 3266"/>
                <a:gd name="T34" fmla="*/ 0 w 772"/>
                <a:gd name="T35" fmla="*/ 10 h 3266"/>
                <a:gd name="T36" fmla="*/ 1 w 772"/>
                <a:gd name="T37" fmla="*/ 12 h 3266"/>
                <a:gd name="T38" fmla="*/ 1 w 772"/>
                <a:gd name="T39" fmla="*/ 13 h 3266"/>
                <a:gd name="T40" fmla="*/ 1 w 772"/>
                <a:gd name="T41" fmla="*/ 17 h 3266"/>
                <a:gd name="T42" fmla="*/ 1 w 772"/>
                <a:gd name="T43" fmla="*/ 20 h 3266"/>
                <a:gd name="T44" fmla="*/ 0 w 772"/>
                <a:gd name="T45" fmla="*/ 26 h 3266"/>
                <a:gd name="T46" fmla="*/ 0 w 772"/>
                <a:gd name="T47" fmla="*/ 30 h 3266"/>
                <a:gd name="T48" fmla="*/ 1 w 772"/>
                <a:gd name="T49" fmla="*/ 33 h 3266"/>
                <a:gd name="T50" fmla="*/ 1 w 772"/>
                <a:gd name="T51" fmla="*/ 35 h 3266"/>
                <a:gd name="T52" fmla="*/ 0 w 772"/>
                <a:gd name="T53" fmla="*/ 39 h 3266"/>
                <a:gd name="T54" fmla="*/ 0 w 772"/>
                <a:gd name="T55" fmla="*/ 43 h 3266"/>
                <a:gd name="T56" fmla="*/ 0 w 772"/>
                <a:gd name="T57" fmla="*/ 48 h 3266"/>
                <a:gd name="T58" fmla="*/ 1 w 772"/>
                <a:gd name="T59" fmla="*/ 50 h 3266"/>
                <a:gd name="T60" fmla="*/ 1 w 772"/>
                <a:gd name="T61" fmla="*/ 52 h 3266"/>
                <a:gd name="T62" fmla="*/ 1 w 772"/>
                <a:gd name="T63" fmla="*/ 50 h 3266"/>
                <a:gd name="T64" fmla="*/ 1 w 772"/>
                <a:gd name="T65" fmla="*/ 50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sp>
          <p:nvSpPr>
            <p:cNvPr id="1050" name="Freeform 39"/>
            <p:cNvSpPr>
              <a:spLocks/>
            </p:cNvSpPr>
            <p:nvPr userDrawn="1"/>
          </p:nvSpPr>
          <p:spPr bwMode="auto">
            <a:xfrm flipH="1">
              <a:off x="5506" y="1333"/>
              <a:ext cx="205" cy="1633"/>
            </a:xfrm>
            <a:custGeom>
              <a:avLst/>
              <a:gdLst>
                <a:gd name="T0" fmla="*/ 1 w 772"/>
                <a:gd name="T1" fmla="*/ 99 h 3266"/>
                <a:gd name="T2" fmla="*/ 1 w 772"/>
                <a:gd name="T3" fmla="*/ 93 h 3266"/>
                <a:gd name="T4" fmla="*/ 1 w 772"/>
                <a:gd name="T5" fmla="*/ 87 h 3266"/>
                <a:gd name="T6" fmla="*/ 1 w 772"/>
                <a:gd name="T7" fmla="*/ 80 h 3266"/>
                <a:gd name="T8" fmla="*/ 1 w 772"/>
                <a:gd name="T9" fmla="*/ 71 h 3266"/>
                <a:gd name="T10" fmla="*/ 1 w 772"/>
                <a:gd name="T11" fmla="*/ 65 h 3266"/>
                <a:gd name="T12" fmla="*/ 1 w 772"/>
                <a:gd name="T13" fmla="*/ 61 h 3266"/>
                <a:gd name="T14" fmla="*/ 1 w 772"/>
                <a:gd name="T15" fmla="*/ 59 h 3266"/>
                <a:gd name="T16" fmla="*/ 1 w 772"/>
                <a:gd name="T17" fmla="*/ 55 h 3266"/>
                <a:gd name="T18" fmla="*/ 1 w 772"/>
                <a:gd name="T19" fmla="*/ 50 h 3266"/>
                <a:gd name="T20" fmla="*/ 1 w 772"/>
                <a:gd name="T21" fmla="*/ 37 h 3266"/>
                <a:gd name="T22" fmla="*/ 1 w 772"/>
                <a:gd name="T23" fmla="*/ 30 h 3266"/>
                <a:gd name="T24" fmla="*/ 1 w 772"/>
                <a:gd name="T25" fmla="*/ 23 h 3266"/>
                <a:gd name="T26" fmla="*/ 1 w 772"/>
                <a:gd name="T27" fmla="*/ 19 h 3266"/>
                <a:gd name="T28" fmla="*/ 0 w 772"/>
                <a:gd name="T29" fmla="*/ 14 h 3266"/>
                <a:gd name="T30" fmla="*/ 0 w 772"/>
                <a:gd name="T31" fmla="*/ 0 h 3266"/>
                <a:gd name="T32" fmla="*/ 0 w 772"/>
                <a:gd name="T33" fmla="*/ 12 h 3266"/>
                <a:gd name="T34" fmla="*/ 0 w 772"/>
                <a:gd name="T35" fmla="*/ 20 h 3266"/>
                <a:gd name="T36" fmla="*/ 1 w 772"/>
                <a:gd name="T37" fmla="*/ 24 h 3266"/>
                <a:gd name="T38" fmla="*/ 1 w 772"/>
                <a:gd name="T39" fmla="*/ 27 h 3266"/>
                <a:gd name="T40" fmla="*/ 1 w 772"/>
                <a:gd name="T41" fmla="*/ 33 h 3266"/>
                <a:gd name="T42" fmla="*/ 1 w 772"/>
                <a:gd name="T43" fmla="*/ 40 h 3266"/>
                <a:gd name="T44" fmla="*/ 0 w 772"/>
                <a:gd name="T45" fmla="*/ 52 h 3266"/>
                <a:gd name="T46" fmla="*/ 0 w 772"/>
                <a:gd name="T47" fmla="*/ 60 h 3266"/>
                <a:gd name="T48" fmla="*/ 1 w 772"/>
                <a:gd name="T49" fmla="*/ 65 h 3266"/>
                <a:gd name="T50" fmla="*/ 1 w 772"/>
                <a:gd name="T51" fmla="*/ 69 h 3266"/>
                <a:gd name="T52" fmla="*/ 0 w 772"/>
                <a:gd name="T53" fmla="*/ 77 h 3266"/>
                <a:gd name="T54" fmla="*/ 0 w 772"/>
                <a:gd name="T55" fmla="*/ 85 h 3266"/>
                <a:gd name="T56" fmla="*/ 0 w 772"/>
                <a:gd name="T57" fmla="*/ 94 h 3266"/>
                <a:gd name="T58" fmla="*/ 1 w 772"/>
                <a:gd name="T59" fmla="*/ 99 h 3266"/>
                <a:gd name="T60" fmla="*/ 1 w 772"/>
                <a:gd name="T61" fmla="*/ 103 h 3266"/>
                <a:gd name="T62" fmla="*/ 1 w 772"/>
                <a:gd name="T63" fmla="*/ 99 h 3266"/>
                <a:gd name="T64" fmla="*/ 1 w 772"/>
                <a:gd name="T65" fmla="*/ 99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grpSp>
      <p:grpSp>
        <p:nvGrpSpPr>
          <p:cNvPr id="1036" name="Group 40"/>
          <p:cNvGrpSpPr>
            <a:grpSpLocks/>
          </p:cNvGrpSpPr>
          <p:nvPr/>
        </p:nvGrpSpPr>
        <p:grpSpPr bwMode="auto">
          <a:xfrm>
            <a:off x="7318375" y="90488"/>
            <a:ext cx="21336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1039" name="Freeform 42"/>
              <p:cNvSpPr>
                <a:spLocks/>
              </p:cNvSpPr>
              <p:nvPr userDrawn="1"/>
            </p:nvSpPr>
            <p:spPr bwMode="auto">
              <a:xfrm rot="-3172564">
                <a:off x="5430" y="1086"/>
                <a:ext cx="62" cy="288"/>
              </a:xfrm>
              <a:custGeom>
                <a:avLst/>
                <a:gdLst>
                  <a:gd name="T0" fmla="*/ 0 w 245"/>
                  <a:gd name="T1" fmla="*/ 0 h 806"/>
                  <a:gd name="T2" fmla="*/ 0 w 245"/>
                  <a:gd name="T3" fmla="*/ 2 h 806"/>
                  <a:gd name="T4" fmla="*/ 0 w 245"/>
                  <a:gd name="T5" fmla="*/ 5 h 806"/>
                  <a:gd name="T6" fmla="*/ 0 w 245"/>
                  <a:gd name="T7" fmla="*/ 5 h 806"/>
                  <a:gd name="T8" fmla="*/ 0 w 245"/>
                  <a:gd name="T9" fmla="*/ 2 h 806"/>
                  <a:gd name="T10" fmla="*/ 0 w 245"/>
                  <a:gd name="T11" fmla="*/ 0 h 806"/>
                  <a:gd name="T12" fmla="*/ 0 w 245"/>
                  <a:gd name="T13" fmla="*/ 0 h 806"/>
                  <a:gd name="T14" fmla="*/ 0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grpSp>
            <p:nvGrpSpPr>
              <p:cNvPr id="1040" name="Group 43"/>
              <p:cNvGrpSpPr>
                <a:grpSpLocks/>
              </p:cNvGrpSpPr>
              <p:nvPr userDrawn="1"/>
            </p:nvGrpSpPr>
            <p:grpSpPr bwMode="auto">
              <a:xfrm>
                <a:off x="4610" y="57"/>
                <a:ext cx="1344" cy="985"/>
                <a:chOff x="4610" y="57"/>
                <a:chExt cx="1344" cy="985"/>
              </a:xfrm>
            </p:grpSpPr>
            <p:sp>
              <p:nvSpPr>
                <p:cNvPr id="1041" name="Freeform 44"/>
                <p:cNvSpPr>
                  <a:spLocks/>
                </p:cNvSpPr>
                <p:nvPr userDrawn="1"/>
              </p:nvSpPr>
              <p:spPr bwMode="auto">
                <a:xfrm rot="-3172564">
                  <a:off x="4966" y="71"/>
                  <a:ext cx="153" cy="125"/>
                </a:xfrm>
                <a:custGeom>
                  <a:avLst/>
                  <a:gdLst>
                    <a:gd name="T0" fmla="*/ 0 w 604"/>
                    <a:gd name="T1" fmla="*/ 0 h 349"/>
                    <a:gd name="T2" fmla="*/ 0 w 604"/>
                    <a:gd name="T3" fmla="*/ 1 h 349"/>
                    <a:gd name="T4" fmla="*/ 1 w 604"/>
                    <a:gd name="T5" fmla="*/ 2 h 349"/>
                    <a:gd name="T6" fmla="*/ 1 w 604"/>
                    <a:gd name="T7" fmla="*/ 1 h 349"/>
                    <a:gd name="T8" fmla="*/ 1 w 604"/>
                    <a:gd name="T9" fmla="*/ 0 h 349"/>
                    <a:gd name="T10" fmla="*/ 1 w 604"/>
                    <a:gd name="T11" fmla="*/ 1 h 349"/>
                    <a:gd name="T12" fmla="*/ 0 w 604"/>
                    <a:gd name="T13" fmla="*/ 0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sp>
              <p:nvSpPr>
                <p:cNvPr id="1042" name="Freeform 45"/>
                <p:cNvSpPr>
                  <a:spLocks/>
                </p:cNvSpPr>
                <p:nvPr userDrawn="1"/>
              </p:nvSpPr>
              <p:spPr bwMode="auto">
                <a:xfrm rot="-3172564">
                  <a:off x="5048" y="332"/>
                  <a:ext cx="269" cy="438"/>
                </a:xfrm>
                <a:custGeom>
                  <a:avLst/>
                  <a:gdLst>
                    <a:gd name="T0" fmla="*/ 1 w 1064"/>
                    <a:gd name="T1" fmla="*/ 1 h 1230"/>
                    <a:gd name="T2" fmla="*/ 1 w 1064"/>
                    <a:gd name="T3" fmla="*/ 2 h 1230"/>
                    <a:gd name="T4" fmla="*/ 0 w 1064"/>
                    <a:gd name="T5" fmla="*/ 4 h 1230"/>
                    <a:gd name="T6" fmla="*/ 0 w 1064"/>
                    <a:gd name="T7" fmla="*/ 6 h 1230"/>
                    <a:gd name="T8" fmla="*/ 0 w 1064"/>
                    <a:gd name="T9" fmla="*/ 7 h 1230"/>
                    <a:gd name="T10" fmla="*/ 0 w 1064"/>
                    <a:gd name="T11" fmla="*/ 7 h 1230"/>
                    <a:gd name="T12" fmla="*/ 1 w 1064"/>
                    <a:gd name="T13" fmla="*/ 5 h 1230"/>
                    <a:gd name="T14" fmla="*/ 1 w 1064"/>
                    <a:gd name="T15" fmla="*/ 3 h 1230"/>
                    <a:gd name="T16" fmla="*/ 1 w 1064"/>
                    <a:gd name="T17" fmla="*/ 1 h 1230"/>
                    <a:gd name="T18" fmla="*/ 1 w 1064"/>
                    <a:gd name="T19" fmla="*/ 0 h 1230"/>
                    <a:gd name="T20" fmla="*/ 1 w 1064"/>
                    <a:gd name="T21" fmla="*/ 0 h 1230"/>
                    <a:gd name="T22" fmla="*/ 1 w 1064"/>
                    <a:gd name="T23" fmla="*/ 0 h 1230"/>
                    <a:gd name="T24" fmla="*/ 1 w 1064"/>
                    <a:gd name="T25" fmla="*/ 1 h 1230"/>
                    <a:gd name="T26" fmla="*/ 1 w 1064"/>
                    <a:gd name="T27" fmla="*/ 2 h 1230"/>
                    <a:gd name="T28" fmla="*/ 1 w 1064"/>
                    <a:gd name="T29" fmla="*/ 4 h 1230"/>
                    <a:gd name="T30" fmla="*/ 1 w 1064"/>
                    <a:gd name="T31" fmla="*/ 6 h 1230"/>
                    <a:gd name="T32" fmla="*/ 0 w 1064"/>
                    <a:gd name="T33" fmla="*/ 6 h 1230"/>
                    <a:gd name="T34" fmla="*/ 0 w 1064"/>
                    <a:gd name="T35" fmla="*/ 5 h 1230"/>
                    <a:gd name="T36" fmla="*/ 1 w 1064"/>
                    <a:gd name="T37" fmla="*/ 3 h 1230"/>
                    <a:gd name="T38" fmla="*/ 1 w 1064"/>
                    <a:gd name="T39" fmla="*/ 1 h 1230"/>
                    <a:gd name="T40" fmla="*/ 1 w 1064"/>
                    <a:gd name="T41" fmla="*/ 1 h 1230"/>
                    <a:gd name="T42" fmla="*/ 1 w 1064"/>
                    <a:gd name="T43" fmla="*/ 1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sp>
              <p:nvSpPr>
                <p:cNvPr id="1043" name="Freeform 46"/>
                <p:cNvSpPr>
                  <a:spLocks/>
                </p:cNvSpPr>
                <p:nvPr userDrawn="1"/>
              </p:nvSpPr>
              <p:spPr bwMode="auto">
                <a:xfrm rot="-3172564">
                  <a:off x="4858" y="182"/>
                  <a:ext cx="505" cy="898"/>
                </a:xfrm>
                <a:custGeom>
                  <a:avLst/>
                  <a:gdLst>
                    <a:gd name="T0" fmla="*/ 2 w 2002"/>
                    <a:gd name="T1" fmla="*/ 0 h 2521"/>
                    <a:gd name="T2" fmla="*/ 0 w 2002"/>
                    <a:gd name="T3" fmla="*/ 15 h 2521"/>
                    <a:gd name="T4" fmla="*/ 0 w 2002"/>
                    <a:gd name="T5" fmla="*/ 14 h 2521"/>
                    <a:gd name="T6" fmla="*/ 2 w 2002"/>
                    <a:gd name="T7" fmla="*/ 0 h 2521"/>
                    <a:gd name="T8" fmla="*/ 2 w 2002"/>
                    <a:gd name="T9" fmla="*/ 0 h 2521"/>
                    <a:gd name="T10" fmla="*/ 2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sp>
              <p:nvSpPr>
                <p:cNvPr id="1044" name="Freeform 47"/>
                <p:cNvSpPr>
                  <a:spLocks/>
                </p:cNvSpPr>
                <p:nvPr userDrawn="1"/>
              </p:nvSpPr>
              <p:spPr bwMode="auto">
                <a:xfrm rot="-3172564">
                  <a:off x="4903" y="-19"/>
                  <a:ext cx="758" cy="1344"/>
                </a:xfrm>
                <a:custGeom>
                  <a:avLst/>
                  <a:gdLst>
                    <a:gd name="T0" fmla="*/ 0 w 3007"/>
                    <a:gd name="T1" fmla="*/ 16 h 3771"/>
                    <a:gd name="T2" fmla="*/ 1 w 3007"/>
                    <a:gd name="T3" fmla="*/ 16 h 3771"/>
                    <a:gd name="T4" fmla="*/ 1 w 3007"/>
                    <a:gd name="T5" fmla="*/ 17 h 3771"/>
                    <a:gd name="T6" fmla="*/ 1 w 3007"/>
                    <a:gd name="T7" fmla="*/ 16 h 3771"/>
                    <a:gd name="T8" fmla="*/ 1 w 3007"/>
                    <a:gd name="T9" fmla="*/ 15 h 3771"/>
                    <a:gd name="T10" fmla="*/ 1 w 3007"/>
                    <a:gd name="T11" fmla="*/ 16 h 3771"/>
                    <a:gd name="T12" fmla="*/ 1 w 3007"/>
                    <a:gd name="T13" fmla="*/ 16 h 3771"/>
                    <a:gd name="T14" fmla="*/ 3 w 3007"/>
                    <a:gd name="T15" fmla="*/ 2 h 3771"/>
                    <a:gd name="T16" fmla="*/ 3 w 3007"/>
                    <a:gd name="T17" fmla="*/ 1 h 3771"/>
                    <a:gd name="T18" fmla="*/ 2 w 3007"/>
                    <a:gd name="T19" fmla="*/ 0 h 3771"/>
                    <a:gd name="T20" fmla="*/ 3 w 3007"/>
                    <a:gd name="T21" fmla="*/ 0 h 3771"/>
                    <a:gd name="T22" fmla="*/ 3 w 3007"/>
                    <a:gd name="T23" fmla="*/ 2 h 3771"/>
                    <a:gd name="T24" fmla="*/ 1 w 3007"/>
                    <a:gd name="T25" fmla="*/ 19 h 3771"/>
                    <a:gd name="T26" fmla="*/ 1 w 3007"/>
                    <a:gd name="T27" fmla="*/ 20 h 3771"/>
                    <a:gd name="T28" fmla="*/ 0 w 3007"/>
                    <a:gd name="T29" fmla="*/ 22 h 3771"/>
                    <a:gd name="T30" fmla="*/ 0 w 3007"/>
                    <a:gd name="T31" fmla="*/ 21 h 3771"/>
                    <a:gd name="T32" fmla="*/ 0 w 3007"/>
                    <a:gd name="T33" fmla="*/ 21 h 3771"/>
                    <a:gd name="T34" fmla="*/ 1 w 3007"/>
                    <a:gd name="T35" fmla="*/ 20 h 3771"/>
                    <a:gd name="T36" fmla="*/ 0 w 3007"/>
                    <a:gd name="T37" fmla="*/ 19 h 3771"/>
                    <a:gd name="T38" fmla="*/ 0 w 3007"/>
                    <a:gd name="T39" fmla="*/ 18 h 3771"/>
                    <a:gd name="T40" fmla="*/ 1 w 3007"/>
                    <a:gd name="T41" fmla="*/ 19 h 3771"/>
                    <a:gd name="T42" fmla="*/ 1 w 3007"/>
                    <a:gd name="T43" fmla="*/ 18 h 3771"/>
                    <a:gd name="T44" fmla="*/ 1 w 3007"/>
                    <a:gd name="T45" fmla="*/ 19 h 3771"/>
                    <a:gd name="T46" fmla="*/ 1 w 3007"/>
                    <a:gd name="T47" fmla="*/ 18 h 3771"/>
                    <a:gd name="T48" fmla="*/ 1 w 3007"/>
                    <a:gd name="T49" fmla="*/ 18 h 3771"/>
                    <a:gd name="T50" fmla="*/ 0 w 3007"/>
                    <a:gd name="T51" fmla="*/ 16 h 3771"/>
                    <a:gd name="T52" fmla="*/ 0 w 3007"/>
                    <a:gd name="T53" fmla="*/ 16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sp>
              <p:nvSpPr>
                <p:cNvPr id="1045" name="Freeform 48"/>
                <p:cNvSpPr>
                  <a:spLocks/>
                </p:cNvSpPr>
                <p:nvPr userDrawn="1"/>
              </p:nvSpPr>
              <p:spPr bwMode="auto">
                <a:xfrm rot="-3172564">
                  <a:off x="5297" y="897"/>
                  <a:ext cx="169" cy="122"/>
                </a:xfrm>
                <a:custGeom>
                  <a:avLst/>
                  <a:gdLst>
                    <a:gd name="T0" fmla="*/ 0 w 673"/>
                    <a:gd name="T1" fmla="*/ 0 h 342"/>
                    <a:gd name="T2" fmla="*/ 0 w 673"/>
                    <a:gd name="T3" fmla="*/ 1 h 342"/>
                    <a:gd name="T4" fmla="*/ 1 w 673"/>
                    <a:gd name="T5" fmla="*/ 2 h 342"/>
                    <a:gd name="T6" fmla="*/ 1 w 673"/>
                    <a:gd name="T7" fmla="*/ 2 h 342"/>
                    <a:gd name="T8" fmla="*/ 1 w 673"/>
                    <a:gd name="T9" fmla="*/ 1 h 342"/>
                    <a:gd name="T10" fmla="*/ 0 w 673"/>
                    <a:gd name="T11" fmla="*/ 0 h 342"/>
                    <a:gd name="T12" fmla="*/ 0 w 673"/>
                    <a:gd name="T13" fmla="*/ 0 h 342"/>
                    <a:gd name="T14" fmla="*/ 0 w 673"/>
                    <a:gd name="T15" fmla="*/ 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sp>
              <p:nvSpPr>
                <p:cNvPr id="1046" name="Freeform 49"/>
                <p:cNvSpPr>
                  <a:spLocks/>
                </p:cNvSpPr>
                <p:nvPr userDrawn="1"/>
              </p:nvSpPr>
              <p:spPr bwMode="auto">
                <a:xfrm rot="-3172564">
                  <a:off x="5253" y="806"/>
                  <a:ext cx="181" cy="144"/>
                </a:xfrm>
                <a:custGeom>
                  <a:avLst/>
                  <a:gdLst>
                    <a:gd name="T0" fmla="*/ 0 w 716"/>
                    <a:gd name="T1" fmla="*/ 0 h 403"/>
                    <a:gd name="T2" fmla="*/ 1 w 716"/>
                    <a:gd name="T3" fmla="*/ 1 h 403"/>
                    <a:gd name="T4" fmla="*/ 1 w 716"/>
                    <a:gd name="T5" fmla="*/ 2 h 403"/>
                    <a:gd name="T6" fmla="*/ 1 w 716"/>
                    <a:gd name="T7" fmla="*/ 2 h 403"/>
                    <a:gd name="T8" fmla="*/ 1 w 716"/>
                    <a:gd name="T9" fmla="*/ 1 h 403"/>
                    <a:gd name="T10" fmla="*/ 0 w 716"/>
                    <a:gd name="T11" fmla="*/ 0 h 403"/>
                    <a:gd name="T12" fmla="*/ 0 w 716"/>
                    <a:gd name="T13" fmla="*/ 0 h 403"/>
                    <a:gd name="T14" fmla="*/ 0 w 716"/>
                    <a:gd name="T15" fmla="*/ 0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sp>
              <p:nvSpPr>
                <p:cNvPr id="1047" name="Freeform 50"/>
                <p:cNvSpPr>
                  <a:spLocks/>
                </p:cNvSpPr>
                <p:nvPr userDrawn="1"/>
              </p:nvSpPr>
              <p:spPr bwMode="auto">
                <a:xfrm rot="-3172564">
                  <a:off x="4985" y="210"/>
                  <a:ext cx="181" cy="147"/>
                </a:xfrm>
                <a:custGeom>
                  <a:avLst/>
                  <a:gdLst>
                    <a:gd name="T0" fmla="*/ 0 w 717"/>
                    <a:gd name="T1" fmla="*/ 0 h 411"/>
                    <a:gd name="T2" fmla="*/ 0 w 717"/>
                    <a:gd name="T3" fmla="*/ 1 h 411"/>
                    <a:gd name="T4" fmla="*/ 1 w 717"/>
                    <a:gd name="T5" fmla="*/ 3 h 411"/>
                    <a:gd name="T6" fmla="*/ 1 w 717"/>
                    <a:gd name="T7" fmla="*/ 2 h 411"/>
                    <a:gd name="T8" fmla="*/ 1 w 717"/>
                    <a:gd name="T9" fmla="*/ 0 h 411"/>
                    <a:gd name="T10" fmla="*/ 0 w 717"/>
                    <a:gd name="T11" fmla="*/ 0 h 411"/>
                    <a:gd name="T12" fmla="*/ 0 w 717"/>
                    <a:gd name="T13" fmla="*/ 0 h 411"/>
                    <a:gd name="T14" fmla="*/ 0 w 717"/>
                    <a:gd name="T15" fmla="*/ 0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sp>
              <p:nvSpPr>
                <p:cNvPr id="1048" name="Freeform 51"/>
                <p:cNvSpPr>
                  <a:spLocks/>
                </p:cNvSpPr>
                <p:nvPr userDrawn="1"/>
              </p:nvSpPr>
              <p:spPr bwMode="auto">
                <a:xfrm rot="-3172564">
                  <a:off x="4948" y="142"/>
                  <a:ext cx="179" cy="138"/>
                </a:xfrm>
                <a:custGeom>
                  <a:avLst/>
                  <a:gdLst>
                    <a:gd name="T0" fmla="*/ 0 w 709"/>
                    <a:gd name="T1" fmla="*/ 0 h 386"/>
                    <a:gd name="T2" fmla="*/ 0 w 709"/>
                    <a:gd name="T3" fmla="*/ 1 h 386"/>
                    <a:gd name="T4" fmla="*/ 1 w 709"/>
                    <a:gd name="T5" fmla="*/ 2 h 386"/>
                    <a:gd name="T6" fmla="*/ 1 w 709"/>
                    <a:gd name="T7" fmla="*/ 2 h 386"/>
                    <a:gd name="T8" fmla="*/ 0 w 709"/>
                    <a:gd name="T9" fmla="*/ 0 h 386"/>
                    <a:gd name="T10" fmla="*/ 0 w 709"/>
                    <a:gd name="T11" fmla="*/ 0 h 386"/>
                    <a:gd name="T12" fmla="*/ 0 w 709"/>
                    <a:gd name="T13" fmla="*/ 0 h 386"/>
                    <a:gd name="T14" fmla="*/ 0 w 709"/>
                    <a:gd name="T15" fmla="*/ 0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grpSp>
        </p:grpSp>
        <p:sp>
          <p:nvSpPr>
            <p:cNvPr id="103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grpSp>
    </p:spTree>
    <p:extLst>
      <p:ext uri="{BB962C8B-B14F-4D97-AF65-F5344CB8AC3E}">
        <p14:creationId xmlns:p14="http://schemas.microsoft.com/office/powerpoint/2010/main" val="1657802828"/>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cs typeface="Arial" charset="0"/>
        </a:defRPr>
      </a:lvl2pPr>
      <a:lvl3pPr algn="ctr" rtl="0" eaLnBrk="0" fontAlgn="base" hangingPunct="0">
        <a:spcBef>
          <a:spcPct val="0"/>
        </a:spcBef>
        <a:spcAft>
          <a:spcPct val="0"/>
        </a:spcAft>
        <a:defRPr sz="4400">
          <a:solidFill>
            <a:schemeClr val="tx1"/>
          </a:solidFill>
          <a:latin typeface="Comic Sans MS" pitchFamily="66" charset="0"/>
          <a:cs typeface="Arial" charset="0"/>
        </a:defRPr>
      </a:lvl3pPr>
      <a:lvl4pPr algn="ctr" rtl="0" eaLnBrk="0" fontAlgn="base" hangingPunct="0">
        <a:spcBef>
          <a:spcPct val="0"/>
        </a:spcBef>
        <a:spcAft>
          <a:spcPct val="0"/>
        </a:spcAft>
        <a:defRPr sz="4400">
          <a:solidFill>
            <a:schemeClr val="tx1"/>
          </a:solidFill>
          <a:latin typeface="Comic Sans MS" pitchFamily="66" charset="0"/>
          <a:cs typeface="Arial" charset="0"/>
        </a:defRPr>
      </a:lvl4pPr>
      <a:lvl5pPr algn="ctr" rtl="0" eaLnBrk="0" fontAlgn="base" hangingPunct="0">
        <a:spcBef>
          <a:spcPct val="0"/>
        </a:spcBef>
        <a:spcAft>
          <a:spcPct val="0"/>
        </a:spcAft>
        <a:defRPr sz="4400">
          <a:solidFill>
            <a:schemeClr val="tx1"/>
          </a:solidFill>
          <a:latin typeface="Comic Sans MS" pitchFamily="66" charset="0"/>
          <a:cs typeface="Arial" charset="0"/>
        </a:defRPr>
      </a:lvl5pPr>
      <a:lvl6pPr marL="457200" algn="ctr" rtl="0" fontAlgn="base">
        <a:spcBef>
          <a:spcPct val="0"/>
        </a:spcBef>
        <a:spcAft>
          <a:spcPct val="0"/>
        </a:spcAft>
        <a:defRPr sz="4400">
          <a:solidFill>
            <a:schemeClr val="tx1"/>
          </a:solidFill>
          <a:latin typeface="Comic Sans MS" pitchFamily="66" charset="0"/>
          <a:cs typeface="Arial" charset="0"/>
        </a:defRPr>
      </a:lvl6pPr>
      <a:lvl7pPr marL="914400" algn="ctr" rtl="0" fontAlgn="base">
        <a:spcBef>
          <a:spcPct val="0"/>
        </a:spcBef>
        <a:spcAft>
          <a:spcPct val="0"/>
        </a:spcAft>
        <a:defRPr sz="4400">
          <a:solidFill>
            <a:schemeClr val="tx1"/>
          </a:solidFill>
          <a:latin typeface="Comic Sans MS" pitchFamily="66" charset="0"/>
          <a:cs typeface="Arial" charset="0"/>
        </a:defRPr>
      </a:lvl7pPr>
      <a:lvl8pPr marL="1371600" algn="ctr" rtl="0" fontAlgn="base">
        <a:spcBef>
          <a:spcPct val="0"/>
        </a:spcBef>
        <a:spcAft>
          <a:spcPct val="0"/>
        </a:spcAft>
        <a:defRPr sz="4400">
          <a:solidFill>
            <a:schemeClr val="tx1"/>
          </a:solidFill>
          <a:latin typeface="Comic Sans MS" pitchFamily="66" charset="0"/>
          <a:cs typeface="Arial" charset="0"/>
        </a:defRPr>
      </a:lvl8pPr>
      <a:lvl9pPr marL="1828800" algn="ctr" rtl="0" fontAlgn="base">
        <a:spcBef>
          <a:spcPct val="0"/>
        </a:spcBef>
        <a:spcAft>
          <a:spcPct val="0"/>
        </a:spcAft>
        <a:defRPr sz="4400">
          <a:solidFill>
            <a:schemeClr val="tx1"/>
          </a:solidFill>
          <a:latin typeface="Comic Sans MS" pitchFamily="66"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p:nvGrpSpPr>
        <p:grpSpPr bwMode="auto">
          <a:xfrm>
            <a:off x="7419975" y="0"/>
            <a:ext cx="1730375" cy="6858000"/>
            <a:chOff x="4667" y="0"/>
            <a:chExt cx="1090" cy="4320"/>
          </a:xfrm>
        </p:grpSpPr>
        <p:sp>
          <p:nvSpPr>
            <p:cNvPr id="1032" name="Rectangle 8"/>
            <p:cNvSpPr>
              <a:spLocks noChangeArrowheads="1"/>
            </p:cNvSpPr>
            <p:nvPr/>
          </p:nvSpPr>
          <p:spPr bwMode="auto">
            <a:xfrm>
              <a:off x="4973" y="0"/>
              <a:ext cx="783" cy="2089"/>
            </a:xfrm>
            <a:prstGeom prst="rect">
              <a:avLst/>
            </a:prstGeom>
            <a:gradFill rotWithShape="0">
              <a:gsLst>
                <a:gs pos="0">
                  <a:schemeClr val="accent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dirty="0">
                <a:solidFill>
                  <a:srgbClr val="2D2525"/>
                </a:solidFill>
              </a:endParaRPr>
            </a:p>
          </p:txBody>
        </p:sp>
        <p:pic>
          <p:nvPicPr>
            <p:cNvPr id="1033" name="Picture 9" descr="C:\abitbetter\MS-039\graphics\hokusai2.GIF"/>
            <p:cNvPicPr>
              <a:picLocks noChangeAspect="1" noChangeArrowheads="1"/>
            </p:cNvPicPr>
            <p:nvPr/>
          </p:nvPicPr>
          <p:blipFill>
            <a:blip r:embed="rId15">
              <a:extLst>
                <a:ext uri="{28A0092B-C50C-407E-A947-70E740481C1C}">
                  <a14:useLocalDpi xmlns:a14="http://schemas.microsoft.com/office/drawing/2010/main" val="0"/>
                </a:ext>
              </a:extLst>
            </a:blip>
            <a:srcRect r="13902" b="31862"/>
            <a:stretch>
              <a:fillRect/>
            </a:stretch>
          </p:blipFill>
          <p:spPr bwMode="auto">
            <a:xfrm>
              <a:off x="4667" y="293"/>
              <a:ext cx="1090" cy="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10"/>
          <p:cNvSpPr>
            <a:spLocks noGrp="1" noChangeArrowheads="1"/>
          </p:cNvSpPr>
          <p:nvPr>
            <p:ph type="title"/>
          </p:nvPr>
        </p:nvSpPr>
        <p:spPr bwMode="auto">
          <a:xfrm>
            <a:off x="228600" y="609600"/>
            <a:ext cx="7391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11"/>
          <p:cNvSpPr>
            <a:spLocks noGrp="1" noChangeArrowheads="1"/>
          </p:cNvSpPr>
          <p:nvPr>
            <p:ph type="body" idx="1"/>
          </p:nvPr>
        </p:nvSpPr>
        <p:spPr bwMode="auto">
          <a:xfrm>
            <a:off x="228600" y="1981200"/>
            <a:ext cx="7391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6" name="Rectangle 12"/>
          <p:cNvSpPr>
            <a:spLocks noGrp="1" noChangeArrowheads="1"/>
          </p:cNvSpPr>
          <p:nvPr>
            <p:ph type="dt" sz="half" idx="2"/>
          </p:nvPr>
        </p:nvSpPr>
        <p:spPr bwMode="auto">
          <a:xfrm>
            <a:off x="228600" y="62484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smtClean="0"/>
            </a:lvl1pPr>
          </a:lstStyle>
          <a:p>
            <a:pPr fontAlgn="base">
              <a:spcBef>
                <a:spcPct val="0"/>
              </a:spcBef>
              <a:spcAft>
                <a:spcPct val="0"/>
              </a:spcAft>
              <a:defRPr/>
            </a:pPr>
            <a:endParaRPr lang="en-US" dirty="0">
              <a:solidFill>
                <a:srgbClr val="2D2525"/>
              </a:solidFill>
            </a:endParaRPr>
          </a:p>
        </p:txBody>
      </p:sp>
      <p:sp>
        <p:nvSpPr>
          <p:cNvPr id="1037" name="Rectangle 13"/>
          <p:cNvSpPr>
            <a:spLocks noGrp="1" noChangeArrowheads="1"/>
          </p:cNvSpPr>
          <p:nvPr>
            <p:ph type="ftr" sz="quarter" idx="3"/>
          </p:nvPr>
        </p:nvSpPr>
        <p:spPr bwMode="auto">
          <a:xfrm>
            <a:off x="2514600" y="6248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lgn="ctr" fontAlgn="base">
              <a:spcBef>
                <a:spcPct val="0"/>
              </a:spcBef>
              <a:spcAft>
                <a:spcPct val="0"/>
              </a:spcAft>
              <a:defRPr/>
            </a:pPr>
            <a:endParaRPr lang="en-US" dirty="0">
              <a:solidFill>
                <a:srgbClr val="2D2525"/>
              </a:solidFill>
            </a:endParaRPr>
          </a:p>
        </p:txBody>
      </p:sp>
      <p:sp>
        <p:nvSpPr>
          <p:cNvPr id="1038" name="Rectangle 14"/>
          <p:cNvSpPr>
            <a:spLocks noGrp="1" noChangeArrowheads="1"/>
          </p:cNvSpPr>
          <p:nvPr>
            <p:ph type="sldNum" sz="quarter" idx="4"/>
          </p:nvPr>
        </p:nvSpPr>
        <p:spPr bwMode="auto">
          <a:xfrm>
            <a:off x="6096000" y="62484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60712EB9-4E30-445F-BC4C-5BAC29CFC514}" type="slidenum">
              <a:rPr lang="en-US">
                <a:solidFill>
                  <a:srgbClr val="2D2525"/>
                </a:solidFill>
              </a:rPr>
              <a:pPr fontAlgn="base">
                <a:spcBef>
                  <a:spcPct val="0"/>
                </a:spcBef>
                <a:spcAft>
                  <a:spcPct val="0"/>
                </a:spcAft>
                <a:defRPr/>
              </a:pPr>
              <a:t>‹#›</a:t>
            </a:fld>
            <a:endParaRPr lang="en-US" dirty="0">
              <a:solidFill>
                <a:srgbClr val="2D2525"/>
              </a:solidFill>
            </a:endParaRPr>
          </a:p>
        </p:txBody>
      </p:sp>
    </p:spTree>
    <p:extLst>
      <p:ext uri="{BB962C8B-B14F-4D97-AF65-F5344CB8AC3E}">
        <p14:creationId xmlns:p14="http://schemas.microsoft.com/office/powerpoint/2010/main" val="3692516734"/>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 id="2147484252" r:id="rId12"/>
    <p:sldLayoutId id="214748425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
        <a:defRPr sz="3200" i="1">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2800" i="1">
          <a:solidFill>
            <a:schemeClr val="tx1"/>
          </a:solidFill>
          <a:latin typeface="+mn-lt"/>
        </a:defRPr>
      </a:lvl2pPr>
      <a:lvl3pPr marL="1143000" indent="-228600" algn="l" rtl="0" eaLnBrk="0" fontAlgn="base" hangingPunct="0">
        <a:spcBef>
          <a:spcPct val="20000"/>
        </a:spcBef>
        <a:spcAft>
          <a:spcPct val="0"/>
        </a:spcAft>
        <a:buClr>
          <a:schemeClr val="bg2"/>
        </a:buClr>
        <a:buFont typeface="Wingdings" pitchFamily="2" charset="2"/>
        <a:buChar char="©"/>
        <a:defRPr sz="2400" i="1">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i="1">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sz="2000" i="1">
          <a:solidFill>
            <a:schemeClr val="tx1"/>
          </a:solidFill>
          <a:latin typeface="+mn-lt"/>
        </a:defRPr>
      </a:lvl5pPr>
      <a:lvl6pPr marL="2514600" indent="-228600" algn="l" rtl="0" fontAlgn="base">
        <a:spcBef>
          <a:spcPct val="20000"/>
        </a:spcBef>
        <a:spcAft>
          <a:spcPct val="0"/>
        </a:spcAft>
        <a:buFont typeface="Wingdings" pitchFamily="2" charset="2"/>
        <a:buChar char="©"/>
        <a:defRPr sz="2000" i="1">
          <a:solidFill>
            <a:schemeClr val="tx1"/>
          </a:solidFill>
          <a:latin typeface="+mn-lt"/>
        </a:defRPr>
      </a:lvl6pPr>
      <a:lvl7pPr marL="2971800" indent="-228600" algn="l" rtl="0" fontAlgn="base">
        <a:spcBef>
          <a:spcPct val="20000"/>
        </a:spcBef>
        <a:spcAft>
          <a:spcPct val="0"/>
        </a:spcAft>
        <a:buFont typeface="Wingdings" pitchFamily="2" charset="2"/>
        <a:buChar char="©"/>
        <a:defRPr sz="2000" i="1">
          <a:solidFill>
            <a:schemeClr val="tx1"/>
          </a:solidFill>
          <a:latin typeface="+mn-lt"/>
        </a:defRPr>
      </a:lvl7pPr>
      <a:lvl8pPr marL="3429000" indent="-228600" algn="l" rtl="0" fontAlgn="base">
        <a:spcBef>
          <a:spcPct val="20000"/>
        </a:spcBef>
        <a:spcAft>
          <a:spcPct val="0"/>
        </a:spcAft>
        <a:buFont typeface="Wingdings" pitchFamily="2" charset="2"/>
        <a:buChar char="©"/>
        <a:defRPr sz="2000" i="1">
          <a:solidFill>
            <a:schemeClr val="tx1"/>
          </a:solidFill>
          <a:latin typeface="+mn-lt"/>
        </a:defRPr>
      </a:lvl8pPr>
      <a:lvl9pPr marL="3886200" indent="-228600" algn="l" rtl="0" fontAlgn="base">
        <a:spcBef>
          <a:spcPct val="20000"/>
        </a:spcBef>
        <a:spcAft>
          <a:spcPct val="0"/>
        </a:spcAft>
        <a:buFont typeface="Wingdings" pitchFamily="2" charset="2"/>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70" name="Group 7"/>
          <p:cNvGrpSpPr>
            <a:grpSpLocks/>
          </p:cNvGrpSpPr>
          <p:nvPr/>
        </p:nvGrpSpPr>
        <p:grpSpPr bwMode="auto">
          <a:xfrm>
            <a:off x="7419975" y="0"/>
            <a:ext cx="1730375" cy="6858000"/>
            <a:chOff x="4667" y="0"/>
            <a:chExt cx="1090" cy="4320"/>
          </a:xfrm>
        </p:grpSpPr>
        <p:sp>
          <p:nvSpPr>
            <p:cNvPr id="1032" name="Rectangle 8"/>
            <p:cNvSpPr>
              <a:spLocks noChangeArrowheads="1"/>
            </p:cNvSpPr>
            <p:nvPr/>
          </p:nvSpPr>
          <p:spPr bwMode="auto">
            <a:xfrm>
              <a:off x="4973" y="0"/>
              <a:ext cx="783" cy="2089"/>
            </a:xfrm>
            <a:prstGeom prst="rect">
              <a:avLst/>
            </a:prstGeom>
            <a:gradFill rotWithShape="0">
              <a:gsLst>
                <a:gs pos="0">
                  <a:schemeClr val="accent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3128E2"/>
                  </a:solidFill>
                  <a:latin typeface="Times New Roman" pitchFamily="18" charset="0"/>
                </a:defRPr>
              </a:lvl1pPr>
              <a:lvl2pPr marL="742950" indent="-285750" eaLnBrk="0" hangingPunct="0">
                <a:defRPr sz="2400">
                  <a:solidFill>
                    <a:srgbClr val="3128E2"/>
                  </a:solidFill>
                  <a:latin typeface="Times New Roman" pitchFamily="18" charset="0"/>
                </a:defRPr>
              </a:lvl2pPr>
              <a:lvl3pPr marL="1143000" indent="-228600" eaLnBrk="0" hangingPunct="0">
                <a:defRPr sz="2400">
                  <a:solidFill>
                    <a:srgbClr val="3128E2"/>
                  </a:solidFill>
                  <a:latin typeface="Times New Roman" pitchFamily="18" charset="0"/>
                </a:defRPr>
              </a:lvl3pPr>
              <a:lvl4pPr marL="1600200" indent="-228600" eaLnBrk="0" hangingPunct="0">
                <a:defRPr sz="2400">
                  <a:solidFill>
                    <a:srgbClr val="3128E2"/>
                  </a:solidFill>
                  <a:latin typeface="Times New Roman" pitchFamily="18" charset="0"/>
                </a:defRPr>
              </a:lvl4pPr>
              <a:lvl5pPr marL="2057400" indent="-228600" eaLnBrk="0" hangingPunct="0">
                <a:defRPr sz="2400">
                  <a:solidFill>
                    <a:srgbClr val="3128E2"/>
                  </a:solidFill>
                  <a:latin typeface="Times New Roman" pitchFamily="18" charset="0"/>
                </a:defRPr>
              </a:lvl5pPr>
              <a:lvl6pPr marL="2514600" indent="-228600" eaLnBrk="0" fontAlgn="base" hangingPunct="0">
                <a:spcBef>
                  <a:spcPct val="0"/>
                </a:spcBef>
                <a:spcAft>
                  <a:spcPct val="0"/>
                </a:spcAft>
                <a:defRPr sz="2400">
                  <a:solidFill>
                    <a:srgbClr val="3128E2"/>
                  </a:solidFill>
                  <a:latin typeface="Times New Roman" pitchFamily="18" charset="0"/>
                </a:defRPr>
              </a:lvl6pPr>
              <a:lvl7pPr marL="2971800" indent="-228600" eaLnBrk="0" fontAlgn="base" hangingPunct="0">
                <a:spcBef>
                  <a:spcPct val="0"/>
                </a:spcBef>
                <a:spcAft>
                  <a:spcPct val="0"/>
                </a:spcAft>
                <a:defRPr sz="2400">
                  <a:solidFill>
                    <a:srgbClr val="3128E2"/>
                  </a:solidFill>
                  <a:latin typeface="Times New Roman" pitchFamily="18" charset="0"/>
                </a:defRPr>
              </a:lvl7pPr>
              <a:lvl8pPr marL="3429000" indent="-228600" eaLnBrk="0" fontAlgn="base" hangingPunct="0">
                <a:spcBef>
                  <a:spcPct val="0"/>
                </a:spcBef>
                <a:spcAft>
                  <a:spcPct val="0"/>
                </a:spcAft>
                <a:defRPr sz="2400">
                  <a:solidFill>
                    <a:srgbClr val="3128E2"/>
                  </a:solidFill>
                  <a:latin typeface="Times New Roman" pitchFamily="18" charset="0"/>
                </a:defRPr>
              </a:lvl8pPr>
              <a:lvl9pPr marL="3886200" indent="-228600" eaLnBrk="0" fontAlgn="base" hangingPunct="0">
                <a:spcBef>
                  <a:spcPct val="0"/>
                </a:spcBef>
                <a:spcAft>
                  <a:spcPct val="0"/>
                </a:spcAft>
                <a:defRPr sz="2400">
                  <a:solidFill>
                    <a:srgbClr val="3128E2"/>
                  </a:solidFill>
                  <a:latin typeface="Times New Roman" pitchFamily="18" charset="0"/>
                </a:defRPr>
              </a:lvl9pPr>
            </a:lstStyle>
            <a:p>
              <a:pPr eaLnBrk="1" fontAlgn="base" hangingPunct="1">
                <a:spcBef>
                  <a:spcPct val="0"/>
                </a:spcBef>
                <a:spcAft>
                  <a:spcPct val="0"/>
                </a:spcAft>
                <a:defRPr/>
              </a:pPr>
              <a:endParaRPr lang="en-US" altLang="en-US"/>
            </a:p>
          </p:txBody>
        </p:sp>
        <p:pic>
          <p:nvPicPr>
            <p:cNvPr id="7177" name="Picture 9" descr="C:\abitbetter\MS-039\graphics\hokusai2.GIF"/>
            <p:cNvPicPr>
              <a:picLocks noChangeAspect="1" noChangeArrowheads="1"/>
            </p:cNvPicPr>
            <p:nvPr/>
          </p:nvPicPr>
          <p:blipFill>
            <a:blip r:embed="rId13">
              <a:extLst>
                <a:ext uri="{28A0092B-C50C-407E-A947-70E740481C1C}">
                  <a14:useLocalDpi xmlns:a14="http://schemas.microsoft.com/office/drawing/2010/main" val="0"/>
                </a:ext>
              </a:extLst>
            </a:blip>
            <a:srcRect r="13902" b="31862"/>
            <a:stretch>
              <a:fillRect/>
            </a:stretch>
          </p:blipFill>
          <p:spPr bwMode="auto">
            <a:xfrm>
              <a:off x="4667" y="293"/>
              <a:ext cx="1090" cy="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1" name="Rectangle 10"/>
          <p:cNvSpPr>
            <a:spLocks noGrp="1" noChangeArrowheads="1"/>
          </p:cNvSpPr>
          <p:nvPr>
            <p:ph type="title"/>
          </p:nvPr>
        </p:nvSpPr>
        <p:spPr bwMode="auto">
          <a:xfrm>
            <a:off x="228600" y="609600"/>
            <a:ext cx="7391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2" name="Rectangle 11"/>
          <p:cNvSpPr>
            <a:spLocks noGrp="1" noChangeArrowheads="1"/>
          </p:cNvSpPr>
          <p:nvPr>
            <p:ph type="body" idx="1"/>
          </p:nvPr>
        </p:nvSpPr>
        <p:spPr bwMode="auto">
          <a:xfrm>
            <a:off x="228600" y="1981200"/>
            <a:ext cx="7391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6" name="Rectangle 12"/>
          <p:cNvSpPr>
            <a:spLocks noGrp="1" noChangeArrowheads="1"/>
          </p:cNvSpPr>
          <p:nvPr>
            <p:ph type="dt" sz="half" idx="2"/>
          </p:nvPr>
        </p:nvSpPr>
        <p:spPr bwMode="auto">
          <a:xfrm>
            <a:off x="228600" y="62484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2D2525"/>
                </a:solidFill>
              </a:defRPr>
            </a:lvl1pPr>
          </a:lstStyle>
          <a:p>
            <a:pPr fontAlgn="base">
              <a:spcBef>
                <a:spcPct val="0"/>
              </a:spcBef>
              <a:spcAft>
                <a:spcPct val="0"/>
              </a:spcAft>
              <a:defRPr/>
            </a:pPr>
            <a:endParaRPr lang="en-US"/>
          </a:p>
        </p:txBody>
      </p:sp>
      <p:sp>
        <p:nvSpPr>
          <p:cNvPr id="1037" name="Rectangle 13"/>
          <p:cNvSpPr>
            <a:spLocks noGrp="1" noChangeArrowheads="1"/>
          </p:cNvSpPr>
          <p:nvPr>
            <p:ph type="ftr" sz="quarter" idx="3"/>
          </p:nvPr>
        </p:nvSpPr>
        <p:spPr bwMode="auto">
          <a:xfrm>
            <a:off x="2514600" y="6248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2D2525"/>
                </a:solidFill>
              </a:defRPr>
            </a:lvl1pPr>
          </a:lstStyle>
          <a:p>
            <a:pPr fontAlgn="base">
              <a:spcBef>
                <a:spcPct val="0"/>
              </a:spcBef>
              <a:spcAft>
                <a:spcPct val="0"/>
              </a:spcAft>
              <a:defRPr/>
            </a:pPr>
            <a:endParaRPr lang="en-US"/>
          </a:p>
        </p:txBody>
      </p:sp>
      <p:sp>
        <p:nvSpPr>
          <p:cNvPr id="1038" name="Rectangle 14"/>
          <p:cNvSpPr>
            <a:spLocks noGrp="1" noChangeArrowheads="1"/>
          </p:cNvSpPr>
          <p:nvPr>
            <p:ph type="sldNum" sz="quarter" idx="4"/>
          </p:nvPr>
        </p:nvSpPr>
        <p:spPr bwMode="auto">
          <a:xfrm>
            <a:off x="6096000" y="62484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2D2525"/>
                </a:solidFill>
              </a:defRPr>
            </a:lvl1pPr>
          </a:lstStyle>
          <a:p>
            <a:pPr fontAlgn="base">
              <a:spcBef>
                <a:spcPct val="0"/>
              </a:spcBef>
              <a:spcAft>
                <a:spcPct val="0"/>
              </a:spcAft>
              <a:defRPr/>
            </a:pPr>
            <a:fld id="{8B32A9C8-AFBD-40A5-BABC-20F844EA4761}"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604386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
        <a:defRPr sz="3200" i="1">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2800" i="1">
          <a:solidFill>
            <a:schemeClr val="tx1"/>
          </a:solidFill>
          <a:latin typeface="+mn-lt"/>
        </a:defRPr>
      </a:lvl2pPr>
      <a:lvl3pPr marL="1143000" indent="-228600" algn="l" rtl="0" eaLnBrk="0" fontAlgn="base" hangingPunct="0">
        <a:spcBef>
          <a:spcPct val="20000"/>
        </a:spcBef>
        <a:spcAft>
          <a:spcPct val="0"/>
        </a:spcAft>
        <a:buClr>
          <a:schemeClr val="bg2"/>
        </a:buClr>
        <a:buFont typeface="Wingdings" pitchFamily="2" charset="2"/>
        <a:buChar char="©"/>
        <a:defRPr sz="2400" i="1">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i="1">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sz="2000" i="1">
          <a:solidFill>
            <a:schemeClr val="tx1"/>
          </a:solidFill>
          <a:latin typeface="+mn-lt"/>
        </a:defRPr>
      </a:lvl5pPr>
      <a:lvl6pPr marL="2514600" indent="-228600" algn="l" rtl="0" fontAlgn="base">
        <a:spcBef>
          <a:spcPct val="20000"/>
        </a:spcBef>
        <a:spcAft>
          <a:spcPct val="0"/>
        </a:spcAft>
        <a:buFont typeface="Wingdings" pitchFamily="2" charset="2"/>
        <a:buChar char="©"/>
        <a:defRPr sz="2000" i="1">
          <a:solidFill>
            <a:schemeClr val="tx1"/>
          </a:solidFill>
          <a:latin typeface="+mn-lt"/>
        </a:defRPr>
      </a:lvl6pPr>
      <a:lvl7pPr marL="2971800" indent="-228600" algn="l" rtl="0" fontAlgn="base">
        <a:spcBef>
          <a:spcPct val="20000"/>
        </a:spcBef>
        <a:spcAft>
          <a:spcPct val="0"/>
        </a:spcAft>
        <a:buFont typeface="Wingdings" pitchFamily="2" charset="2"/>
        <a:buChar char="©"/>
        <a:defRPr sz="2000" i="1">
          <a:solidFill>
            <a:schemeClr val="tx1"/>
          </a:solidFill>
          <a:latin typeface="+mn-lt"/>
        </a:defRPr>
      </a:lvl7pPr>
      <a:lvl8pPr marL="3429000" indent="-228600" algn="l" rtl="0" fontAlgn="base">
        <a:spcBef>
          <a:spcPct val="20000"/>
        </a:spcBef>
        <a:spcAft>
          <a:spcPct val="0"/>
        </a:spcAft>
        <a:buFont typeface="Wingdings" pitchFamily="2" charset="2"/>
        <a:buChar char="©"/>
        <a:defRPr sz="2000" i="1">
          <a:solidFill>
            <a:schemeClr val="tx1"/>
          </a:solidFill>
          <a:latin typeface="+mn-lt"/>
        </a:defRPr>
      </a:lvl8pPr>
      <a:lvl9pPr marL="3886200" indent="-228600" algn="l" rtl="0" fontAlgn="base">
        <a:spcBef>
          <a:spcPct val="20000"/>
        </a:spcBef>
        <a:spcAft>
          <a:spcPct val="0"/>
        </a:spcAft>
        <a:buFont typeface="Wingdings" pitchFamily="2" charset="2"/>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2AC24A9-CCB6-4F8D-B8DB-C2F3692CFA5A}" type="datetimeFigureOut">
              <a:rPr lang="en-US" smtClean="0"/>
              <a:t>9/28/2022</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2971084662"/>
      </p:ext>
    </p:extLst>
  </p:cSld>
  <p:clrMap bg1="lt1" tx1="dk1" bg2="lt2" tx2="dk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 id="2147484259" r:id="rId5"/>
    <p:sldLayoutId id="2147484260" r:id="rId6"/>
    <p:sldLayoutId id="2147484261" r:id="rId7"/>
    <p:sldLayoutId id="2147484262" r:id="rId8"/>
    <p:sldLayoutId id="2147484263" r:id="rId9"/>
    <p:sldLayoutId id="2147484264" r:id="rId10"/>
    <p:sldLayoutId id="214748426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11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11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1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11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11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A68A67CB-E290-45D0-8A9E-74E84B944EBC}" type="datetimeFigureOut">
              <a:rPr lang="en-US" smtClean="0">
                <a:solidFill>
                  <a:srgbClr val="FF9000"/>
                </a:solidFill>
              </a:rPr>
              <a:pPr/>
              <a:t>9/28/2022</a:t>
            </a:fld>
            <a:endParaRPr lang="en-US" dirty="0">
              <a:solidFill>
                <a:srgbClr val="FF9000"/>
              </a:solidFill>
            </a:endParaRP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en-US" dirty="0">
              <a:solidFill>
                <a:srgbClr val="FF9000"/>
              </a:solidFill>
            </a:endParaRP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1771623C-7D28-4A44-9DE1-7483AB10DDD9}" type="slidenum">
              <a:rPr lang="en-US" smtClean="0">
                <a:solidFill>
                  <a:srgbClr val="FF9000"/>
                </a:solidFill>
              </a:rPr>
              <a:pPr/>
              <a:t>‹#›</a:t>
            </a:fld>
            <a:endParaRPr lang="en-US" dirty="0">
              <a:solidFill>
                <a:srgbClr val="FF9000"/>
              </a:solidFill>
            </a:endParaRPr>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grpSp>
      </p:grpSp>
    </p:spTree>
    <p:extLst>
      <p:ext uri="{BB962C8B-B14F-4D97-AF65-F5344CB8AC3E}">
        <p14:creationId xmlns:p14="http://schemas.microsoft.com/office/powerpoint/2010/main" val="1811141318"/>
      </p:ext>
    </p:extLst>
  </p:cSld>
  <p:clrMap bg1="dk1" tx1="lt1" bg2="dk2" tx2="lt2" accent1="accent1" accent2="accent2" accent3="accent3" accent4="accent4" accent5="accent5" accent6="accent6" hlink="hlink" folHlink="folHlink"/>
  <p:sldLayoutIdLst>
    <p:sldLayoutId id="2147484267" r:id="rId1"/>
    <p:sldLayoutId id="2147484268" r:id="rId2"/>
    <p:sldLayoutId id="2147484269" r:id="rId3"/>
    <p:sldLayoutId id="2147484270" r:id="rId4"/>
    <p:sldLayoutId id="2147484271" r:id="rId5"/>
    <p:sldLayoutId id="2147484272" r:id="rId6"/>
    <p:sldLayoutId id="2147484273" r:id="rId7"/>
    <p:sldLayoutId id="2147484274" r:id="rId8"/>
    <p:sldLayoutId id="2147484275" r:id="rId9"/>
    <p:sldLayoutId id="2147484276" r:id="rId10"/>
    <p:sldLayoutId id="2147484277"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7"/>
          <p:cNvGrpSpPr>
            <a:grpSpLocks/>
          </p:cNvGrpSpPr>
          <p:nvPr/>
        </p:nvGrpSpPr>
        <p:grpSpPr bwMode="auto">
          <a:xfrm>
            <a:off x="7419983" y="0"/>
            <a:ext cx="1730375" cy="6858000"/>
            <a:chOff x="4667" y="0"/>
            <a:chExt cx="1090" cy="4320"/>
          </a:xfrm>
        </p:grpSpPr>
        <p:sp>
          <p:nvSpPr>
            <p:cNvPr id="1032" name="Rectangle 8"/>
            <p:cNvSpPr>
              <a:spLocks noChangeArrowheads="1"/>
            </p:cNvSpPr>
            <p:nvPr/>
          </p:nvSpPr>
          <p:spPr bwMode="auto">
            <a:xfrm>
              <a:off x="4973" y="0"/>
              <a:ext cx="783" cy="2089"/>
            </a:xfrm>
            <a:prstGeom prst="rect">
              <a:avLst/>
            </a:prstGeom>
            <a:gradFill rotWithShape="0">
              <a:gsLst>
                <a:gs pos="0">
                  <a:schemeClr val="accent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3128E2"/>
                </a:solidFill>
                <a:cs typeface="Arial" charset="0"/>
              </a:endParaRPr>
            </a:p>
          </p:txBody>
        </p:sp>
        <p:pic>
          <p:nvPicPr>
            <p:cNvPr id="1033" name="Picture 9" descr="C:\abitbetter\MS-039\graphics\hokusai2.GIF"/>
            <p:cNvPicPr>
              <a:picLocks noChangeAspect="1" noChangeArrowheads="1"/>
            </p:cNvPicPr>
            <p:nvPr/>
          </p:nvPicPr>
          <p:blipFill>
            <a:blip r:embed="rId13">
              <a:extLst>
                <a:ext uri="{28A0092B-C50C-407E-A947-70E740481C1C}">
                  <a14:useLocalDpi xmlns:a14="http://schemas.microsoft.com/office/drawing/2010/main" val="0"/>
                </a:ext>
              </a:extLst>
            </a:blip>
            <a:srcRect r="13902" b="31862"/>
            <a:stretch>
              <a:fillRect/>
            </a:stretch>
          </p:blipFill>
          <p:spPr bwMode="auto">
            <a:xfrm>
              <a:off x="4667" y="293"/>
              <a:ext cx="1090" cy="4027"/>
            </a:xfrm>
            <a:prstGeom prst="rect">
              <a:avLst/>
            </a:prstGeom>
            <a:noFill/>
            <a:extLst>
              <a:ext uri="{909E8E84-426E-40DD-AFC4-6F175D3DCCD1}">
                <a14:hiddenFill xmlns:a14="http://schemas.microsoft.com/office/drawing/2010/main">
                  <a:solidFill>
                    <a:srgbClr val="FFFFFF"/>
                  </a:solidFill>
                </a14:hiddenFill>
              </a:ext>
            </a:extLst>
          </p:spPr>
        </p:pic>
      </p:grpSp>
      <p:sp>
        <p:nvSpPr>
          <p:cNvPr id="1034" name="Rectangle 10"/>
          <p:cNvSpPr>
            <a:spLocks noGrp="1" noChangeArrowheads="1"/>
          </p:cNvSpPr>
          <p:nvPr>
            <p:ph type="title"/>
          </p:nvPr>
        </p:nvSpPr>
        <p:spPr bwMode="auto">
          <a:xfrm>
            <a:off x="228600" y="609600"/>
            <a:ext cx="7391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5" name="Rectangle 11"/>
          <p:cNvSpPr>
            <a:spLocks noGrp="1" noChangeArrowheads="1"/>
          </p:cNvSpPr>
          <p:nvPr>
            <p:ph type="body" idx="1"/>
          </p:nvPr>
        </p:nvSpPr>
        <p:spPr bwMode="auto">
          <a:xfrm>
            <a:off x="228600" y="1981200"/>
            <a:ext cx="7391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6" name="Rectangle 12"/>
          <p:cNvSpPr>
            <a:spLocks noGrp="1" noChangeArrowheads="1"/>
          </p:cNvSpPr>
          <p:nvPr>
            <p:ph type="dt" sz="half" idx="2"/>
          </p:nvPr>
        </p:nvSpPr>
        <p:spPr bwMode="auto">
          <a:xfrm>
            <a:off x="228600" y="62484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fontAlgn="base">
              <a:spcBef>
                <a:spcPct val="0"/>
              </a:spcBef>
              <a:spcAft>
                <a:spcPct val="0"/>
              </a:spcAft>
            </a:pPr>
            <a:endParaRPr lang="en-US">
              <a:solidFill>
                <a:srgbClr val="2D2525"/>
              </a:solidFill>
              <a:cs typeface="Arial" charset="0"/>
            </a:endParaRPr>
          </a:p>
        </p:txBody>
      </p:sp>
      <p:sp>
        <p:nvSpPr>
          <p:cNvPr id="1037" name="Rectangle 13"/>
          <p:cNvSpPr>
            <a:spLocks noGrp="1" noChangeArrowheads="1"/>
          </p:cNvSpPr>
          <p:nvPr>
            <p:ph type="ftr" sz="quarter" idx="3"/>
          </p:nvPr>
        </p:nvSpPr>
        <p:spPr bwMode="auto">
          <a:xfrm>
            <a:off x="2514600" y="6248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fontAlgn="base">
              <a:spcBef>
                <a:spcPct val="0"/>
              </a:spcBef>
              <a:spcAft>
                <a:spcPct val="0"/>
              </a:spcAft>
            </a:pPr>
            <a:endParaRPr lang="en-US">
              <a:solidFill>
                <a:srgbClr val="2D2525"/>
              </a:solidFill>
              <a:cs typeface="Arial" charset="0"/>
            </a:endParaRPr>
          </a:p>
        </p:txBody>
      </p:sp>
      <p:sp>
        <p:nvSpPr>
          <p:cNvPr id="1038" name="Rectangle 14"/>
          <p:cNvSpPr>
            <a:spLocks noGrp="1" noChangeArrowheads="1"/>
          </p:cNvSpPr>
          <p:nvPr>
            <p:ph type="sldNum" sz="quarter" idx="4"/>
          </p:nvPr>
        </p:nvSpPr>
        <p:spPr bwMode="auto">
          <a:xfrm>
            <a:off x="6096000" y="62484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pPr>
            <a:fld id="{9DEC8F60-9E08-498C-90DF-0CEB3226392F}" type="slidenum">
              <a:rPr lang="en-US" smtClean="0">
                <a:solidFill>
                  <a:srgbClr val="2D2525"/>
                </a:solidFill>
                <a:cs typeface="Arial" charset="0"/>
              </a:rPr>
              <a:pPr fontAlgn="base">
                <a:spcBef>
                  <a:spcPct val="0"/>
                </a:spcBef>
                <a:spcAft>
                  <a:spcPct val="0"/>
                </a:spcAft>
              </a:pPr>
              <a:t>‹#›</a:t>
            </a:fld>
            <a:endParaRPr lang="en-US">
              <a:solidFill>
                <a:srgbClr val="2D2525"/>
              </a:solidFill>
              <a:cs typeface="Arial" charset="0"/>
            </a:endParaRPr>
          </a:p>
        </p:txBody>
      </p:sp>
    </p:spTree>
    <p:extLst>
      <p:ext uri="{BB962C8B-B14F-4D97-AF65-F5344CB8AC3E}">
        <p14:creationId xmlns:p14="http://schemas.microsoft.com/office/powerpoint/2010/main" val="3618674780"/>
      </p:ext>
    </p:extLst>
  </p:cSld>
  <p:clrMap bg1="lt1" tx1="dk1" bg2="lt2" tx2="dk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2"/>
        </a:buClr>
        <a:buFont typeface="Wingdings" pitchFamily="2" charset="2"/>
        <a:buChar char="©"/>
        <a:defRPr sz="3200" i="1">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itchFamily="2" charset="2"/>
        <a:buChar char="©"/>
        <a:defRPr sz="2800" i="1">
          <a:solidFill>
            <a:schemeClr val="tx1"/>
          </a:solidFill>
          <a:latin typeface="+mn-lt"/>
        </a:defRPr>
      </a:lvl2pPr>
      <a:lvl3pPr marL="1143000" indent="-228600" algn="l" rtl="0" fontAlgn="base">
        <a:spcBef>
          <a:spcPct val="20000"/>
        </a:spcBef>
        <a:spcAft>
          <a:spcPct val="0"/>
        </a:spcAft>
        <a:buClr>
          <a:schemeClr val="bg2"/>
        </a:buClr>
        <a:buFont typeface="Wingdings" pitchFamily="2" charset="2"/>
        <a:buChar char="©"/>
        <a:defRPr sz="2400" i="1">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2000" i="1">
          <a:solidFill>
            <a:schemeClr val="tx1"/>
          </a:solidFill>
          <a:latin typeface="+mn-lt"/>
        </a:defRPr>
      </a:lvl4pPr>
      <a:lvl5pPr marL="2057400" indent="-228600" algn="l" rtl="0" fontAlgn="base">
        <a:spcBef>
          <a:spcPct val="20000"/>
        </a:spcBef>
        <a:spcAft>
          <a:spcPct val="0"/>
        </a:spcAft>
        <a:buFont typeface="Wingdings" pitchFamily="2" charset="2"/>
        <a:buChar char="©"/>
        <a:defRPr sz="2000" i="1">
          <a:solidFill>
            <a:schemeClr val="tx1"/>
          </a:solidFill>
          <a:latin typeface="+mn-lt"/>
        </a:defRPr>
      </a:lvl5pPr>
      <a:lvl6pPr marL="2514600" indent="-228600" algn="l" rtl="0" fontAlgn="base">
        <a:spcBef>
          <a:spcPct val="20000"/>
        </a:spcBef>
        <a:spcAft>
          <a:spcPct val="0"/>
        </a:spcAft>
        <a:buFont typeface="Wingdings" pitchFamily="2" charset="2"/>
        <a:buChar char="©"/>
        <a:defRPr sz="2000" i="1">
          <a:solidFill>
            <a:schemeClr val="tx1"/>
          </a:solidFill>
          <a:latin typeface="+mn-lt"/>
        </a:defRPr>
      </a:lvl6pPr>
      <a:lvl7pPr marL="2971800" indent="-228600" algn="l" rtl="0" fontAlgn="base">
        <a:spcBef>
          <a:spcPct val="20000"/>
        </a:spcBef>
        <a:spcAft>
          <a:spcPct val="0"/>
        </a:spcAft>
        <a:buFont typeface="Wingdings" pitchFamily="2" charset="2"/>
        <a:buChar char="©"/>
        <a:defRPr sz="2000" i="1">
          <a:solidFill>
            <a:schemeClr val="tx1"/>
          </a:solidFill>
          <a:latin typeface="+mn-lt"/>
        </a:defRPr>
      </a:lvl7pPr>
      <a:lvl8pPr marL="3429000" indent="-228600" algn="l" rtl="0" fontAlgn="base">
        <a:spcBef>
          <a:spcPct val="20000"/>
        </a:spcBef>
        <a:spcAft>
          <a:spcPct val="0"/>
        </a:spcAft>
        <a:buFont typeface="Wingdings" pitchFamily="2" charset="2"/>
        <a:buChar char="©"/>
        <a:defRPr sz="2000" i="1">
          <a:solidFill>
            <a:schemeClr val="tx1"/>
          </a:solidFill>
          <a:latin typeface="+mn-lt"/>
        </a:defRPr>
      </a:lvl8pPr>
      <a:lvl9pPr marL="3886200" indent="-228600" algn="l" rtl="0" fontAlgn="base">
        <a:spcBef>
          <a:spcPct val="20000"/>
        </a:spcBef>
        <a:spcAft>
          <a:spcPct val="0"/>
        </a:spcAft>
        <a:buFont typeface="Wingdings" pitchFamily="2" charset="2"/>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7">
            <a:extLst>
              <a:ext uri="{FF2B5EF4-FFF2-40B4-BE49-F238E27FC236}">
                <a16:creationId xmlns:a16="http://schemas.microsoft.com/office/drawing/2014/main" id="{92F111C5-9D6F-4FB3-B70E-9AB0948444EC}"/>
              </a:ext>
            </a:extLst>
          </p:cNvPr>
          <p:cNvGrpSpPr>
            <a:grpSpLocks/>
          </p:cNvGrpSpPr>
          <p:nvPr/>
        </p:nvGrpSpPr>
        <p:grpSpPr bwMode="auto">
          <a:xfrm>
            <a:off x="7419975" y="0"/>
            <a:ext cx="1730375" cy="6858000"/>
            <a:chOff x="4667" y="0"/>
            <a:chExt cx="1090" cy="4320"/>
          </a:xfrm>
        </p:grpSpPr>
        <p:sp>
          <p:nvSpPr>
            <p:cNvPr id="1032" name="Rectangle 8">
              <a:extLst>
                <a:ext uri="{FF2B5EF4-FFF2-40B4-BE49-F238E27FC236}">
                  <a16:creationId xmlns:a16="http://schemas.microsoft.com/office/drawing/2014/main" id="{2354F191-AE37-4EC7-B54F-9BB0EDC23319}"/>
                </a:ext>
              </a:extLst>
            </p:cNvPr>
            <p:cNvSpPr>
              <a:spLocks noChangeArrowheads="1"/>
            </p:cNvSpPr>
            <p:nvPr/>
          </p:nvSpPr>
          <p:spPr bwMode="auto">
            <a:xfrm>
              <a:off x="4973" y="0"/>
              <a:ext cx="783" cy="2089"/>
            </a:xfrm>
            <a:prstGeom prst="rect">
              <a:avLst/>
            </a:prstGeom>
            <a:gradFill rotWithShape="0">
              <a:gsLst>
                <a:gs pos="0">
                  <a:schemeClr val="accent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3128E2"/>
                  </a:solidFill>
                  <a:latin typeface="Times New Roman" pitchFamily="18" charset="0"/>
                </a:defRPr>
              </a:lvl1pPr>
              <a:lvl2pPr marL="742950" indent="-285750" eaLnBrk="0" hangingPunct="0">
                <a:defRPr sz="2400">
                  <a:solidFill>
                    <a:srgbClr val="3128E2"/>
                  </a:solidFill>
                  <a:latin typeface="Times New Roman" pitchFamily="18" charset="0"/>
                </a:defRPr>
              </a:lvl2pPr>
              <a:lvl3pPr marL="1143000" indent="-228600" eaLnBrk="0" hangingPunct="0">
                <a:defRPr sz="2400">
                  <a:solidFill>
                    <a:srgbClr val="3128E2"/>
                  </a:solidFill>
                  <a:latin typeface="Times New Roman" pitchFamily="18" charset="0"/>
                </a:defRPr>
              </a:lvl3pPr>
              <a:lvl4pPr marL="1600200" indent="-228600" eaLnBrk="0" hangingPunct="0">
                <a:defRPr sz="2400">
                  <a:solidFill>
                    <a:srgbClr val="3128E2"/>
                  </a:solidFill>
                  <a:latin typeface="Times New Roman" pitchFamily="18" charset="0"/>
                </a:defRPr>
              </a:lvl4pPr>
              <a:lvl5pPr marL="2057400" indent="-228600" eaLnBrk="0" hangingPunct="0">
                <a:defRPr sz="2400">
                  <a:solidFill>
                    <a:srgbClr val="3128E2"/>
                  </a:solidFill>
                  <a:latin typeface="Times New Roman" pitchFamily="18" charset="0"/>
                </a:defRPr>
              </a:lvl5pPr>
              <a:lvl6pPr marL="2514600" indent="-228600" eaLnBrk="0" fontAlgn="base" hangingPunct="0">
                <a:spcBef>
                  <a:spcPct val="0"/>
                </a:spcBef>
                <a:spcAft>
                  <a:spcPct val="0"/>
                </a:spcAft>
                <a:defRPr sz="2400">
                  <a:solidFill>
                    <a:srgbClr val="3128E2"/>
                  </a:solidFill>
                  <a:latin typeface="Times New Roman" pitchFamily="18" charset="0"/>
                </a:defRPr>
              </a:lvl6pPr>
              <a:lvl7pPr marL="2971800" indent="-228600" eaLnBrk="0" fontAlgn="base" hangingPunct="0">
                <a:spcBef>
                  <a:spcPct val="0"/>
                </a:spcBef>
                <a:spcAft>
                  <a:spcPct val="0"/>
                </a:spcAft>
                <a:defRPr sz="2400">
                  <a:solidFill>
                    <a:srgbClr val="3128E2"/>
                  </a:solidFill>
                  <a:latin typeface="Times New Roman" pitchFamily="18" charset="0"/>
                </a:defRPr>
              </a:lvl7pPr>
              <a:lvl8pPr marL="3429000" indent="-228600" eaLnBrk="0" fontAlgn="base" hangingPunct="0">
                <a:spcBef>
                  <a:spcPct val="0"/>
                </a:spcBef>
                <a:spcAft>
                  <a:spcPct val="0"/>
                </a:spcAft>
                <a:defRPr sz="2400">
                  <a:solidFill>
                    <a:srgbClr val="3128E2"/>
                  </a:solidFill>
                  <a:latin typeface="Times New Roman" pitchFamily="18" charset="0"/>
                </a:defRPr>
              </a:lvl8pPr>
              <a:lvl9pPr marL="3886200" indent="-228600" eaLnBrk="0" fontAlgn="base" hangingPunct="0">
                <a:spcBef>
                  <a:spcPct val="0"/>
                </a:spcBef>
                <a:spcAft>
                  <a:spcPct val="0"/>
                </a:spcAft>
                <a:defRPr sz="2400">
                  <a:solidFill>
                    <a:srgbClr val="3128E2"/>
                  </a:solidFill>
                  <a:latin typeface="Times New Roman" pitchFamily="18" charset="0"/>
                </a:defRPr>
              </a:lvl9pPr>
            </a:lstStyle>
            <a:p>
              <a:pPr eaLnBrk="1" hangingPunct="1">
                <a:defRPr/>
              </a:pPr>
              <a:endParaRPr lang="en-US" altLang="en-US"/>
            </a:p>
          </p:txBody>
        </p:sp>
        <p:pic>
          <p:nvPicPr>
            <p:cNvPr id="1033" name="Picture 9" descr="C:\abitbetter\MS-039\graphics\hokusai2.GIF">
              <a:extLst>
                <a:ext uri="{FF2B5EF4-FFF2-40B4-BE49-F238E27FC236}">
                  <a16:creationId xmlns:a16="http://schemas.microsoft.com/office/drawing/2014/main" id="{F50FF2F3-4B0D-405A-8E2B-711DA41B9E6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r="13902" b="31862"/>
            <a:stretch>
              <a:fillRect/>
            </a:stretch>
          </p:blipFill>
          <p:spPr bwMode="auto">
            <a:xfrm>
              <a:off x="4667" y="293"/>
              <a:ext cx="1090" cy="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10">
            <a:extLst>
              <a:ext uri="{FF2B5EF4-FFF2-40B4-BE49-F238E27FC236}">
                <a16:creationId xmlns:a16="http://schemas.microsoft.com/office/drawing/2014/main" id="{E3177C98-84C5-44F1-9110-68070B02AD85}"/>
              </a:ext>
            </a:extLst>
          </p:cNvPr>
          <p:cNvSpPr>
            <a:spLocks noGrp="1" noChangeArrowheads="1"/>
          </p:cNvSpPr>
          <p:nvPr>
            <p:ph type="title"/>
          </p:nvPr>
        </p:nvSpPr>
        <p:spPr bwMode="auto">
          <a:xfrm>
            <a:off x="228600" y="609600"/>
            <a:ext cx="7391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11">
            <a:extLst>
              <a:ext uri="{FF2B5EF4-FFF2-40B4-BE49-F238E27FC236}">
                <a16:creationId xmlns:a16="http://schemas.microsoft.com/office/drawing/2014/main" id="{39A65764-907D-4065-8E29-B5C142C6DEE7}"/>
              </a:ext>
            </a:extLst>
          </p:cNvPr>
          <p:cNvSpPr>
            <a:spLocks noGrp="1" noChangeArrowheads="1"/>
          </p:cNvSpPr>
          <p:nvPr>
            <p:ph type="body" idx="1"/>
          </p:nvPr>
        </p:nvSpPr>
        <p:spPr bwMode="auto">
          <a:xfrm>
            <a:off x="228600" y="1981200"/>
            <a:ext cx="7391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6" name="Rectangle 12">
            <a:extLst>
              <a:ext uri="{FF2B5EF4-FFF2-40B4-BE49-F238E27FC236}">
                <a16:creationId xmlns:a16="http://schemas.microsoft.com/office/drawing/2014/main" id="{3A102F0E-074E-4669-9808-6153D2C05C2E}"/>
              </a:ext>
            </a:extLst>
          </p:cNvPr>
          <p:cNvSpPr>
            <a:spLocks noGrp="1" noChangeArrowheads="1"/>
          </p:cNvSpPr>
          <p:nvPr>
            <p:ph type="dt" sz="half" idx="2"/>
          </p:nvPr>
        </p:nvSpPr>
        <p:spPr bwMode="auto">
          <a:xfrm>
            <a:off x="228600" y="62484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defRPr>
            </a:lvl1pPr>
          </a:lstStyle>
          <a:p>
            <a:pPr>
              <a:defRPr/>
            </a:pPr>
            <a:endParaRPr lang="en-US"/>
          </a:p>
        </p:txBody>
      </p:sp>
      <p:sp>
        <p:nvSpPr>
          <p:cNvPr id="1037" name="Rectangle 13">
            <a:extLst>
              <a:ext uri="{FF2B5EF4-FFF2-40B4-BE49-F238E27FC236}">
                <a16:creationId xmlns:a16="http://schemas.microsoft.com/office/drawing/2014/main" id="{511CE419-0C5E-4C61-A80C-39E8E87E3482}"/>
              </a:ext>
            </a:extLst>
          </p:cNvPr>
          <p:cNvSpPr>
            <a:spLocks noGrp="1" noChangeArrowheads="1"/>
          </p:cNvSpPr>
          <p:nvPr>
            <p:ph type="ftr" sz="quarter" idx="3"/>
          </p:nvPr>
        </p:nvSpPr>
        <p:spPr bwMode="auto">
          <a:xfrm>
            <a:off x="2514600" y="6248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defRPr>
            </a:lvl1pPr>
          </a:lstStyle>
          <a:p>
            <a:pPr>
              <a:defRPr/>
            </a:pPr>
            <a:endParaRPr lang="en-US"/>
          </a:p>
        </p:txBody>
      </p:sp>
      <p:sp>
        <p:nvSpPr>
          <p:cNvPr id="1038" name="Rectangle 14">
            <a:extLst>
              <a:ext uri="{FF2B5EF4-FFF2-40B4-BE49-F238E27FC236}">
                <a16:creationId xmlns:a16="http://schemas.microsoft.com/office/drawing/2014/main" id="{9A3B7133-BAD3-4335-930A-0E825DFB168B}"/>
              </a:ext>
            </a:extLst>
          </p:cNvPr>
          <p:cNvSpPr>
            <a:spLocks noGrp="1" noChangeArrowheads="1"/>
          </p:cNvSpPr>
          <p:nvPr>
            <p:ph type="sldNum" sz="quarter" idx="4"/>
          </p:nvPr>
        </p:nvSpPr>
        <p:spPr bwMode="auto">
          <a:xfrm>
            <a:off x="6096000" y="62484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pPr>
              <a:defRPr/>
            </a:pPr>
            <a:fld id="{C65D1D35-D7A1-4003-854B-E53020AFE3AE}" type="slidenum">
              <a:rPr lang="en-US" altLang="en-US"/>
              <a:pPr>
                <a:defRPr/>
              </a:pPr>
              <a:t>‹#›</a:t>
            </a:fld>
            <a:endParaRPr lang="en-US" altLang="en-US"/>
          </a:p>
        </p:txBody>
      </p:sp>
    </p:spTree>
    <p:extLst>
      <p:ext uri="{BB962C8B-B14F-4D97-AF65-F5344CB8AC3E}">
        <p14:creationId xmlns:p14="http://schemas.microsoft.com/office/powerpoint/2010/main" val="2618051991"/>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Font typeface="Wingdings" panose="05000000000000000000" pitchFamily="2" charset="2"/>
        <a:buChar char="©"/>
        <a:defRPr sz="3200" i="1">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sz="2800" i="1">
          <a:solidFill>
            <a:schemeClr val="tx1"/>
          </a:solidFill>
          <a:latin typeface="+mn-lt"/>
        </a:defRPr>
      </a:lvl2pPr>
      <a:lvl3pPr marL="1143000" indent="-228600" algn="l" rtl="0" eaLnBrk="0" fontAlgn="base" hangingPunct="0">
        <a:spcBef>
          <a:spcPct val="20000"/>
        </a:spcBef>
        <a:spcAft>
          <a:spcPct val="0"/>
        </a:spcAft>
        <a:buClr>
          <a:schemeClr val="bg2"/>
        </a:buClr>
        <a:buFont typeface="Wingdings" panose="05000000000000000000" pitchFamily="2" charset="2"/>
        <a:buChar char="©"/>
        <a:defRPr sz="2400" i="1">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anose="05000000000000000000" pitchFamily="2" charset="2"/>
        <a:buChar char="©"/>
        <a:defRPr sz="2000" i="1">
          <a:solidFill>
            <a:schemeClr val="tx1"/>
          </a:solidFill>
          <a:latin typeface="+mn-lt"/>
        </a:defRPr>
      </a:lvl4pPr>
      <a:lvl5pPr marL="2057400" indent="-228600" algn="l" rtl="0" eaLnBrk="0" fontAlgn="base" hangingPunct="0">
        <a:spcBef>
          <a:spcPct val="20000"/>
        </a:spcBef>
        <a:spcAft>
          <a:spcPct val="0"/>
        </a:spcAft>
        <a:buFont typeface="Wingdings" panose="05000000000000000000" pitchFamily="2" charset="2"/>
        <a:buChar char="©"/>
        <a:defRPr sz="2000" i="1">
          <a:solidFill>
            <a:schemeClr val="tx1"/>
          </a:solidFill>
          <a:latin typeface="+mn-lt"/>
        </a:defRPr>
      </a:lvl5pPr>
      <a:lvl6pPr marL="2514600" indent="-228600" algn="l" rtl="0" fontAlgn="base">
        <a:spcBef>
          <a:spcPct val="20000"/>
        </a:spcBef>
        <a:spcAft>
          <a:spcPct val="0"/>
        </a:spcAft>
        <a:buFont typeface="Wingdings" pitchFamily="2" charset="2"/>
        <a:buChar char="©"/>
        <a:defRPr sz="2000" i="1">
          <a:solidFill>
            <a:schemeClr val="tx1"/>
          </a:solidFill>
          <a:latin typeface="+mn-lt"/>
        </a:defRPr>
      </a:lvl6pPr>
      <a:lvl7pPr marL="2971800" indent="-228600" algn="l" rtl="0" fontAlgn="base">
        <a:spcBef>
          <a:spcPct val="20000"/>
        </a:spcBef>
        <a:spcAft>
          <a:spcPct val="0"/>
        </a:spcAft>
        <a:buFont typeface="Wingdings" pitchFamily="2" charset="2"/>
        <a:buChar char="©"/>
        <a:defRPr sz="2000" i="1">
          <a:solidFill>
            <a:schemeClr val="tx1"/>
          </a:solidFill>
          <a:latin typeface="+mn-lt"/>
        </a:defRPr>
      </a:lvl7pPr>
      <a:lvl8pPr marL="3429000" indent="-228600" algn="l" rtl="0" fontAlgn="base">
        <a:spcBef>
          <a:spcPct val="20000"/>
        </a:spcBef>
        <a:spcAft>
          <a:spcPct val="0"/>
        </a:spcAft>
        <a:buFont typeface="Wingdings" pitchFamily="2" charset="2"/>
        <a:buChar char="©"/>
        <a:defRPr sz="2000" i="1">
          <a:solidFill>
            <a:schemeClr val="tx1"/>
          </a:solidFill>
          <a:latin typeface="+mn-lt"/>
        </a:defRPr>
      </a:lvl8pPr>
      <a:lvl9pPr marL="3886200" indent="-228600" algn="l" rtl="0" fontAlgn="base">
        <a:spcBef>
          <a:spcPct val="20000"/>
        </a:spcBef>
        <a:spcAft>
          <a:spcPct val="0"/>
        </a:spcAft>
        <a:buFont typeface="Wingdings" pitchFamily="2" charset="2"/>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7"/>
          <p:cNvGrpSpPr>
            <a:grpSpLocks/>
          </p:cNvGrpSpPr>
          <p:nvPr/>
        </p:nvGrpSpPr>
        <p:grpSpPr bwMode="auto">
          <a:xfrm>
            <a:off x="7419975" y="0"/>
            <a:ext cx="1730375" cy="6858000"/>
            <a:chOff x="4667" y="0"/>
            <a:chExt cx="1090" cy="4320"/>
          </a:xfrm>
        </p:grpSpPr>
        <p:sp>
          <p:nvSpPr>
            <p:cNvPr id="1032" name="Rectangle 8"/>
            <p:cNvSpPr>
              <a:spLocks noChangeArrowheads="1"/>
            </p:cNvSpPr>
            <p:nvPr/>
          </p:nvSpPr>
          <p:spPr bwMode="auto">
            <a:xfrm>
              <a:off x="4973" y="0"/>
              <a:ext cx="783" cy="2089"/>
            </a:xfrm>
            <a:prstGeom prst="rect">
              <a:avLst/>
            </a:prstGeom>
            <a:gradFill rotWithShape="0">
              <a:gsLst>
                <a:gs pos="0">
                  <a:schemeClr val="accent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3128E2"/>
                </a:solidFill>
              </a:endParaRPr>
            </a:p>
          </p:txBody>
        </p:sp>
        <p:pic>
          <p:nvPicPr>
            <p:cNvPr id="1033" name="Picture 9" descr="C:\abitbetter\MS-039\graphics\hokusai2.GIF"/>
            <p:cNvPicPr>
              <a:picLocks noChangeAspect="1" noChangeArrowheads="1"/>
            </p:cNvPicPr>
            <p:nvPr/>
          </p:nvPicPr>
          <p:blipFill>
            <a:blip r:embed="rId13">
              <a:extLst>
                <a:ext uri="{28A0092B-C50C-407E-A947-70E740481C1C}">
                  <a14:useLocalDpi xmlns:a14="http://schemas.microsoft.com/office/drawing/2010/main" val="0"/>
                </a:ext>
              </a:extLst>
            </a:blip>
            <a:srcRect r="13902" b="31862"/>
            <a:stretch>
              <a:fillRect/>
            </a:stretch>
          </p:blipFill>
          <p:spPr bwMode="auto">
            <a:xfrm>
              <a:off x="4667" y="293"/>
              <a:ext cx="1090" cy="4027"/>
            </a:xfrm>
            <a:prstGeom prst="rect">
              <a:avLst/>
            </a:prstGeom>
            <a:noFill/>
            <a:extLst>
              <a:ext uri="{909E8E84-426E-40DD-AFC4-6F175D3DCCD1}">
                <a14:hiddenFill xmlns:a14="http://schemas.microsoft.com/office/drawing/2010/main">
                  <a:solidFill>
                    <a:srgbClr val="FFFFFF"/>
                  </a:solidFill>
                </a14:hiddenFill>
              </a:ext>
            </a:extLst>
          </p:spPr>
        </p:pic>
      </p:grpSp>
      <p:sp>
        <p:nvSpPr>
          <p:cNvPr id="1034" name="Rectangle 10"/>
          <p:cNvSpPr>
            <a:spLocks noGrp="1" noChangeArrowheads="1"/>
          </p:cNvSpPr>
          <p:nvPr>
            <p:ph type="title"/>
          </p:nvPr>
        </p:nvSpPr>
        <p:spPr bwMode="auto">
          <a:xfrm>
            <a:off x="228600" y="609600"/>
            <a:ext cx="7391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5" name="Rectangle 11"/>
          <p:cNvSpPr>
            <a:spLocks noGrp="1" noChangeArrowheads="1"/>
          </p:cNvSpPr>
          <p:nvPr>
            <p:ph type="body" idx="1"/>
          </p:nvPr>
        </p:nvSpPr>
        <p:spPr bwMode="auto">
          <a:xfrm>
            <a:off x="228600" y="1981200"/>
            <a:ext cx="7391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6" name="Rectangle 12"/>
          <p:cNvSpPr>
            <a:spLocks noGrp="1" noChangeArrowheads="1"/>
          </p:cNvSpPr>
          <p:nvPr>
            <p:ph type="dt" sz="half" idx="2"/>
          </p:nvPr>
        </p:nvSpPr>
        <p:spPr bwMode="auto">
          <a:xfrm>
            <a:off x="228600" y="62484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fontAlgn="base">
              <a:spcBef>
                <a:spcPct val="0"/>
              </a:spcBef>
              <a:spcAft>
                <a:spcPct val="0"/>
              </a:spcAft>
            </a:pPr>
            <a:endParaRPr lang="en-US">
              <a:solidFill>
                <a:srgbClr val="2D2525"/>
              </a:solidFill>
            </a:endParaRPr>
          </a:p>
        </p:txBody>
      </p:sp>
      <p:sp>
        <p:nvSpPr>
          <p:cNvPr id="1037" name="Rectangle 13"/>
          <p:cNvSpPr>
            <a:spLocks noGrp="1" noChangeArrowheads="1"/>
          </p:cNvSpPr>
          <p:nvPr>
            <p:ph type="ftr" sz="quarter" idx="3"/>
          </p:nvPr>
        </p:nvSpPr>
        <p:spPr bwMode="auto">
          <a:xfrm>
            <a:off x="2514600" y="6248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fontAlgn="base">
              <a:spcBef>
                <a:spcPct val="0"/>
              </a:spcBef>
              <a:spcAft>
                <a:spcPct val="0"/>
              </a:spcAft>
            </a:pPr>
            <a:endParaRPr lang="en-US">
              <a:solidFill>
                <a:srgbClr val="2D2525"/>
              </a:solidFill>
            </a:endParaRPr>
          </a:p>
        </p:txBody>
      </p:sp>
      <p:sp>
        <p:nvSpPr>
          <p:cNvPr id="1038" name="Rectangle 14"/>
          <p:cNvSpPr>
            <a:spLocks noGrp="1" noChangeArrowheads="1"/>
          </p:cNvSpPr>
          <p:nvPr>
            <p:ph type="sldNum" sz="quarter" idx="4"/>
          </p:nvPr>
        </p:nvSpPr>
        <p:spPr bwMode="auto">
          <a:xfrm>
            <a:off x="6096000" y="62484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pPr>
            <a:fld id="{6A9317E0-C7C3-49E3-90A3-08BE7A454894}" type="slidenum">
              <a:rPr lang="en-US">
                <a:solidFill>
                  <a:srgbClr val="2D2525"/>
                </a:solidFill>
              </a:rPr>
              <a:pPr fontAlgn="base">
                <a:spcBef>
                  <a:spcPct val="0"/>
                </a:spcBef>
                <a:spcAft>
                  <a:spcPct val="0"/>
                </a:spcAft>
              </a:pPr>
              <a:t>‹#›</a:t>
            </a:fld>
            <a:endParaRPr lang="en-US">
              <a:solidFill>
                <a:srgbClr val="2D2525"/>
              </a:solidFill>
            </a:endParaRPr>
          </a:p>
        </p:txBody>
      </p:sp>
    </p:spTree>
    <p:extLst>
      <p:ext uri="{BB962C8B-B14F-4D97-AF65-F5344CB8AC3E}">
        <p14:creationId xmlns:p14="http://schemas.microsoft.com/office/powerpoint/2010/main" val="2145713671"/>
      </p:ext>
    </p:extLst>
  </p:cSld>
  <p:clrMap bg1="lt1" tx1="dk1" bg2="lt2" tx2="dk2" accent1="accent1" accent2="accent2" accent3="accent3" accent4="accent4" accent5="accent5" accent6="accent6" hlink="hlink" folHlink="folHlink"/>
  <p:sldLayoutIdLst>
    <p:sldLayoutId id="2147484303" r:id="rId1"/>
    <p:sldLayoutId id="2147484304" r:id="rId2"/>
    <p:sldLayoutId id="2147484305" r:id="rId3"/>
    <p:sldLayoutId id="2147484306" r:id="rId4"/>
    <p:sldLayoutId id="2147484307" r:id="rId5"/>
    <p:sldLayoutId id="2147484308" r:id="rId6"/>
    <p:sldLayoutId id="2147484309" r:id="rId7"/>
    <p:sldLayoutId id="2147484310" r:id="rId8"/>
    <p:sldLayoutId id="2147484311" r:id="rId9"/>
    <p:sldLayoutId id="2147484312" r:id="rId10"/>
    <p:sldLayoutId id="214748431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2"/>
        </a:buClr>
        <a:buFont typeface="Wingdings" pitchFamily="2" charset="2"/>
        <a:buChar char="©"/>
        <a:defRPr sz="3200" i="1">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itchFamily="2" charset="2"/>
        <a:buChar char="©"/>
        <a:defRPr sz="2800" i="1">
          <a:solidFill>
            <a:schemeClr val="tx1"/>
          </a:solidFill>
          <a:latin typeface="+mn-lt"/>
        </a:defRPr>
      </a:lvl2pPr>
      <a:lvl3pPr marL="1143000" indent="-228600" algn="l" rtl="0" fontAlgn="base">
        <a:spcBef>
          <a:spcPct val="20000"/>
        </a:spcBef>
        <a:spcAft>
          <a:spcPct val="0"/>
        </a:spcAft>
        <a:buClr>
          <a:schemeClr val="bg2"/>
        </a:buClr>
        <a:buFont typeface="Wingdings" pitchFamily="2" charset="2"/>
        <a:buChar char="©"/>
        <a:defRPr sz="2400" i="1">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2000" i="1">
          <a:solidFill>
            <a:schemeClr val="tx1"/>
          </a:solidFill>
          <a:latin typeface="+mn-lt"/>
        </a:defRPr>
      </a:lvl4pPr>
      <a:lvl5pPr marL="2057400" indent="-228600" algn="l" rtl="0" fontAlgn="base">
        <a:spcBef>
          <a:spcPct val="20000"/>
        </a:spcBef>
        <a:spcAft>
          <a:spcPct val="0"/>
        </a:spcAft>
        <a:buFont typeface="Wingdings" pitchFamily="2" charset="2"/>
        <a:buChar char="©"/>
        <a:defRPr sz="2000" i="1">
          <a:solidFill>
            <a:schemeClr val="tx1"/>
          </a:solidFill>
          <a:latin typeface="+mn-lt"/>
        </a:defRPr>
      </a:lvl5pPr>
      <a:lvl6pPr marL="2514600" indent="-228600" algn="l" rtl="0" fontAlgn="base">
        <a:spcBef>
          <a:spcPct val="20000"/>
        </a:spcBef>
        <a:spcAft>
          <a:spcPct val="0"/>
        </a:spcAft>
        <a:buFont typeface="Wingdings" pitchFamily="2" charset="2"/>
        <a:buChar char="©"/>
        <a:defRPr sz="2000" i="1">
          <a:solidFill>
            <a:schemeClr val="tx1"/>
          </a:solidFill>
          <a:latin typeface="+mn-lt"/>
        </a:defRPr>
      </a:lvl6pPr>
      <a:lvl7pPr marL="2971800" indent="-228600" algn="l" rtl="0" fontAlgn="base">
        <a:spcBef>
          <a:spcPct val="20000"/>
        </a:spcBef>
        <a:spcAft>
          <a:spcPct val="0"/>
        </a:spcAft>
        <a:buFont typeface="Wingdings" pitchFamily="2" charset="2"/>
        <a:buChar char="©"/>
        <a:defRPr sz="2000" i="1">
          <a:solidFill>
            <a:schemeClr val="tx1"/>
          </a:solidFill>
          <a:latin typeface="+mn-lt"/>
        </a:defRPr>
      </a:lvl7pPr>
      <a:lvl8pPr marL="3429000" indent="-228600" algn="l" rtl="0" fontAlgn="base">
        <a:spcBef>
          <a:spcPct val="20000"/>
        </a:spcBef>
        <a:spcAft>
          <a:spcPct val="0"/>
        </a:spcAft>
        <a:buFont typeface="Wingdings" pitchFamily="2" charset="2"/>
        <a:buChar char="©"/>
        <a:defRPr sz="2000" i="1">
          <a:solidFill>
            <a:schemeClr val="tx1"/>
          </a:solidFill>
          <a:latin typeface="+mn-lt"/>
        </a:defRPr>
      </a:lvl8pPr>
      <a:lvl9pPr marL="3886200" indent="-228600" algn="l" rtl="0" fontAlgn="base">
        <a:spcBef>
          <a:spcPct val="20000"/>
        </a:spcBef>
        <a:spcAft>
          <a:spcPct val="0"/>
        </a:spcAft>
        <a:buFont typeface="Wingdings" pitchFamily="2" charset="2"/>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p:cNvSpPr>
            <a:spLocks/>
          </p:cNvSpPr>
          <p:nvPr/>
        </p:nvSpPr>
        <p:spPr bwMode="auto">
          <a:xfrm rot="-3172564">
            <a:off x="7777957" y="-15081"/>
            <a:ext cx="1162050" cy="2084387"/>
          </a:xfrm>
          <a:custGeom>
            <a:avLst/>
            <a:gdLst>
              <a:gd name="T0" fmla="*/ 2147483647 w 2903"/>
              <a:gd name="T1" fmla="*/ 2147483647 h 3686"/>
              <a:gd name="T2" fmla="*/ 2147483647 w 2903"/>
              <a:gd name="T3" fmla="*/ 2147483647 h 3686"/>
              <a:gd name="T4" fmla="*/ 2147483647 w 2903"/>
              <a:gd name="T5" fmla="*/ 0 h 3686"/>
              <a:gd name="T6" fmla="*/ 2147483647 w 2903"/>
              <a:gd name="T7" fmla="*/ 2147483647 h 3686"/>
              <a:gd name="T8" fmla="*/ 2147483647 w 2903"/>
              <a:gd name="T9" fmla="*/ 2147483647 h 3686"/>
              <a:gd name="T10" fmla="*/ 0 w 2903"/>
              <a:gd name="T11" fmla="*/ 2147483647 h 3686"/>
              <a:gd name="T12" fmla="*/ 2147483647 w 2903"/>
              <a:gd name="T13" fmla="*/ 2147483647 h 3686"/>
              <a:gd name="T14" fmla="*/ 2147483647 w 2903"/>
              <a:gd name="T15" fmla="*/ 2147483647 h 3686"/>
              <a:gd name="T16" fmla="*/ 2147483647 w 2903"/>
              <a:gd name="T17" fmla="*/ 2147483647 h 3686"/>
              <a:gd name="T18" fmla="*/ 2147483647 w 2903"/>
              <a:gd name="T19" fmla="*/ 2147483647 h 3686"/>
              <a:gd name="T20" fmla="*/ 2147483647 w 2903"/>
              <a:gd name="T21" fmla="*/ 2147483647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1027"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1"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9222"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9223"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888C7E4-8448-4140-A8DF-58C9814D8108}"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1032" name="Freeform 8"/>
          <p:cNvSpPr>
            <a:spLocks/>
          </p:cNvSpPr>
          <p:nvPr/>
        </p:nvSpPr>
        <p:spPr bwMode="auto">
          <a:xfrm rot="-3172564">
            <a:off x="7865269" y="24607"/>
            <a:ext cx="1165225" cy="2097087"/>
          </a:xfrm>
          <a:custGeom>
            <a:avLst/>
            <a:gdLst>
              <a:gd name="T0" fmla="*/ 2147483647 w 2911"/>
              <a:gd name="T1" fmla="*/ 0 h 3703"/>
              <a:gd name="T2" fmla="*/ 2147483647 w 2911"/>
              <a:gd name="T3" fmla="*/ 2147483647 h 3703"/>
              <a:gd name="T4" fmla="*/ 2147483647 w 2911"/>
              <a:gd name="T5" fmla="*/ 2147483647 h 3703"/>
              <a:gd name="T6" fmla="*/ 0 w 2911"/>
              <a:gd name="T7" fmla="*/ 2147483647 h 3703"/>
              <a:gd name="T8" fmla="*/ 2147483647 w 2911"/>
              <a:gd name="T9" fmla="*/ 2147483647 h 3703"/>
              <a:gd name="T10" fmla="*/ 2147483647 w 2911"/>
              <a:gd name="T11" fmla="*/ 2147483647 h 3703"/>
              <a:gd name="T12" fmla="*/ 2147483647 w 2911"/>
              <a:gd name="T13" fmla="*/ 2147483647 h 3703"/>
              <a:gd name="T14" fmla="*/ 2147483647 w 2911"/>
              <a:gd name="T15" fmla="*/ 2147483647 h 3703"/>
              <a:gd name="T16" fmla="*/ 2147483647 w 2911"/>
              <a:gd name="T17" fmla="*/ 2147483647 h 3703"/>
              <a:gd name="T18" fmla="*/ 2147483647 w 2911"/>
              <a:gd name="T19" fmla="*/ 0 h 3703"/>
              <a:gd name="T20" fmla="*/ 2147483647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1033" name="Freeform 9"/>
          <p:cNvSpPr>
            <a:spLocks/>
          </p:cNvSpPr>
          <p:nvPr/>
        </p:nvSpPr>
        <p:spPr bwMode="auto">
          <a:xfrm rot="-3172564">
            <a:off x="7831138" y="192088"/>
            <a:ext cx="1025525" cy="1571625"/>
          </a:xfrm>
          <a:custGeom>
            <a:avLst/>
            <a:gdLst>
              <a:gd name="T0" fmla="*/ 0 w 2561"/>
              <a:gd name="T1" fmla="*/ 2147483647 h 2777"/>
              <a:gd name="T2" fmla="*/ 2147483647 w 2561"/>
              <a:gd name="T3" fmla="*/ 2147483647 h 2777"/>
              <a:gd name="T4" fmla="*/ 2147483647 w 2561"/>
              <a:gd name="T5" fmla="*/ 2147483647 h 2777"/>
              <a:gd name="T6" fmla="*/ 2147483647 w 2561"/>
              <a:gd name="T7" fmla="*/ 2147483647 h 2777"/>
              <a:gd name="T8" fmla="*/ 2147483647 w 2561"/>
              <a:gd name="T9" fmla="*/ 2147483647 h 2777"/>
              <a:gd name="T10" fmla="*/ 2147483647 w 2561"/>
              <a:gd name="T11" fmla="*/ 0 h 2777"/>
              <a:gd name="T12" fmla="*/ 0 w 2561"/>
              <a:gd name="T13" fmla="*/ 2147483647 h 2777"/>
              <a:gd name="T14" fmla="*/ 0 w 2561"/>
              <a:gd name="T15" fmla="*/ 2147483647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grpSp>
        <p:nvGrpSpPr>
          <p:cNvPr id="1034" name="Group 10"/>
          <p:cNvGrpSpPr>
            <a:grpSpLocks/>
          </p:cNvGrpSpPr>
          <p:nvPr/>
        </p:nvGrpSpPr>
        <p:grpSpPr bwMode="auto">
          <a:xfrm>
            <a:off x="7938" y="5540375"/>
            <a:ext cx="1784350" cy="1246188"/>
            <a:chOff x="5" y="3490"/>
            <a:chExt cx="1124" cy="785"/>
          </a:xfrm>
        </p:grpSpPr>
        <p:sp>
          <p:nvSpPr>
            <p:cNvPr id="1051" name="Freeform 11"/>
            <p:cNvSpPr>
              <a:spLocks/>
            </p:cNvSpPr>
            <p:nvPr userDrawn="1"/>
          </p:nvSpPr>
          <p:spPr bwMode="auto">
            <a:xfrm>
              <a:off x="24" y="3505"/>
              <a:ext cx="1089" cy="649"/>
            </a:xfrm>
            <a:custGeom>
              <a:avLst/>
              <a:gdLst>
                <a:gd name="T0" fmla="*/ 50 w 2177"/>
                <a:gd name="T1" fmla="*/ 40 h 1298"/>
                <a:gd name="T2" fmla="*/ 45 w 2177"/>
                <a:gd name="T3" fmla="*/ 35 h 1298"/>
                <a:gd name="T4" fmla="*/ 42 w 2177"/>
                <a:gd name="T5" fmla="*/ 15 h 1298"/>
                <a:gd name="T6" fmla="*/ 67 w 2177"/>
                <a:gd name="T7" fmla="*/ 11 h 1298"/>
                <a:gd name="T8" fmla="*/ 69 w 2177"/>
                <a:gd name="T9" fmla="*/ 7 h 1298"/>
                <a:gd name="T10" fmla="*/ 66 w 2177"/>
                <a:gd name="T11" fmla="*/ 4 h 1298"/>
                <a:gd name="T12" fmla="*/ 40 w 2177"/>
                <a:gd name="T13" fmla="*/ 7 h 1298"/>
                <a:gd name="T14" fmla="*/ 39 w 2177"/>
                <a:gd name="T15" fmla="*/ 1 h 1298"/>
                <a:gd name="T16" fmla="*/ 34 w 2177"/>
                <a:gd name="T17" fmla="*/ 0 h 1298"/>
                <a:gd name="T18" fmla="*/ 30 w 2177"/>
                <a:gd name="T19" fmla="*/ 1 h 1298"/>
                <a:gd name="T20" fmla="*/ 28 w 2177"/>
                <a:gd name="T21" fmla="*/ 4 h 1298"/>
                <a:gd name="T22" fmla="*/ 30 w 2177"/>
                <a:gd name="T23" fmla="*/ 9 h 1298"/>
                <a:gd name="T24" fmla="*/ 21 w 2177"/>
                <a:gd name="T25" fmla="*/ 14 h 1298"/>
                <a:gd name="T26" fmla="*/ 31 w 2177"/>
                <a:gd name="T27" fmla="*/ 15 h 1298"/>
                <a:gd name="T28" fmla="*/ 35 w 2177"/>
                <a:gd name="T29" fmla="*/ 28 h 1298"/>
                <a:gd name="T30" fmla="*/ 5 w 2177"/>
                <a:gd name="T31" fmla="*/ 15 h 1298"/>
                <a:gd name="T32" fmla="*/ 2 w 2177"/>
                <a:gd name="T33" fmla="*/ 16 h 1298"/>
                <a:gd name="T34" fmla="*/ 0 w 2177"/>
                <a:gd name="T35" fmla="*/ 20 h 1298"/>
                <a:gd name="T36" fmla="*/ 2 w 2177"/>
                <a:gd name="T37" fmla="*/ 25 h 1298"/>
                <a:gd name="T38" fmla="*/ 36 w 2177"/>
                <a:gd name="T39" fmla="*/ 41 h 1298"/>
                <a:gd name="T40" fmla="*/ 44 w 2177"/>
                <a:gd name="T41" fmla="*/ 40 h 1298"/>
                <a:gd name="T42" fmla="*/ 50 w 2177"/>
                <a:gd name="T43" fmla="*/ 41 h 1298"/>
                <a:gd name="T44" fmla="*/ 50 w 2177"/>
                <a:gd name="T45" fmla="*/ 40 h 1298"/>
                <a:gd name="T46" fmla="*/ 50 w 2177"/>
                <a:gd name="T47" fmla="*/ 40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1052" name="Freeform 12"/>
            <p:cNvSpPr>
              <a:spLocks/>
            </p:cNvSpPr>
            <p:nvPr userDrawn="1"/>
          </p:nvSpPr>
          <p:spPr bwMode="auto">
            <a:xfrm>
              <a:off x="1022" y="3582"/>
              <a:ext cx="71" cy="129"/>
            </a:xfrm>
            <a:custGeom>
              <a:avLst/>
              <a:gdLst>
                <a:gd name="T0" fmla="*/ 0 w 143"/>
                <a:gd name="T1" fmla="*/ 1 h 258"/>
                <a:gd name="T2" fmla="*/ 3 w 143"/>
                <a:gd name="T3" fmla="*/ 0 h 258"/>
                <a:gd name="T4" fmla="*/ 4 w 143"/>
                <a:gd name="T5" fmla="*/ 8 h 258"/>
                <a:gd name="T6" fmla="*/ 0 w 143"/>
                <a:gd name="T7" fmla="*/ 9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1053" name="Freeform 13"/>
            <p:cNvSpPr>
              <a:spLocks/>
            </p:cNvSpPr>
            <p:nvPr userDrawn="1"/>
          </p:nvSpPr>
          <p:spPr bwMode="auto">
            <a:xfrm>
              <a:off x="20" y="3774"/>
              <a:ext cx="792" cy="410"/>
            </a:xfrm>
            <a:custGeom>
              <a:avLst/>
              <a:gdLst>
                <a:gd name="T0" fmla="*/ 4 w 1586"/>
                <a:gd name="T1" fmla="*/ 0 h 821"/>
                <a:gd name="T2" fmla="*/ 41 w 1586"/>
                <a:gd name="T3" fmla="*/ 16 h 821"/>
                <a:gd name="T4" fmla="*/ 44 w 1586"/>
                <a:gd name="T5" fmla="*/ 19 h 821"/>
                <a:gd name="T6" fmla="*/ 49 w 1586"/>
                <a:gd name="T7" fmla="*/ 24 h 821"/>
                <a:gd name="T8" fmla="*/ 48 w 1586"/>
                <a:gd name="T9" fmla="*/ 25 h 821"/>
                <a:gd name="T10" fmla="*/ 42 w 1586"/>
                <a:gd name="T11" fmla="*/ 24 h 821"/>
                <a:gd name="T12" fmla="*/ 35 w 1586"/>
                <a:gd name="T13" fmla="*/ 25 h 821"/>
                <a:gd name="T14" fmla="*/ 1 w 1586"/>
                <a:gd name="T15" fmla="*/ 9 h 821"/>
                <a:gd name="T16" fmla="*/ 0 w 1586"/>
                <a:gd name="T17" fmla="*/ 4 h 821"/>
                <a:gd name="T18" fmla="*/ 1 w 1586"/>
                <a:gd name="T19" fmla="*/ 1 h 821"/>
                <a:gd name="T20" fmla="*/ 4 w 1586"/>
                <a:gd name="T21" fmla="*/ 0 h 821"/>
                <a:gd name="T22" fmla="*/ 4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1054" name="Freeform 14"/>
            <p:cNvSpPr>
              <a:spLocks/>
            </p:cNvSpPr>
            <p:nvPr userDrawn="1"/>
          </p:nvSpPr>
          <p:spPr bwMode="auto">
            <a:xfrm>
              <a:off x="129" y="3808"/>
              <a:ext cx="525" cy="374"/>
            </a:xfrm>
            <a:custGeom>
              <a:avLst/>
              <a:gdLst>
                <a:gd name="T0" fmla="*/ 0 w 1049"/>
                <a:gd name="T1" fmla="*/ 11 h 747"/>
                <a:gd name="T2" fmla="*/ 29 w 1049"/>
                <a:gd name="T3" fmla="*/ 24 h 747"/>
                <a:gd name="T4" fmla="*/ 30 w 1049"/>
                <a:gd name="T5" fmla="*/ 17 h 747"/>
                <a:gd name="T6" fmla="*/ 33 w 1049"/>
                <a:gd name="T7" fmla="*/ 14 h 747"/>
                <a:gd name="T8" fmla="*/ 3 w 1049"/>
                <a:gd name="T9" fmla="*/ 0 h 747"/>
                <a:gd name="T10" fmla="*/ 0 w 1049"/>
                <a:gd name="T11" fmla="*/ 4 h 747"/>
                <a:gd name="T12" fmla="*/ 0 w 1049"/>
                <a:gd name="T13" fmla="*/ 11 h 747"/>
                <a:gd name="T14" fmla="*/ 0 w 1049"/>
                <a:gd name="T15" fmla="*/ 1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1055" name="Freeform 15"/>
            <p:cNvSpPr>
              <a:spLocks/>
            </p:cNvSpPr>
            <p:nvPr userDrawn="1"/>
          </p:nvSpPr>
          <p:spPr bwMode="auto">
            <a:xfrm>
              <a:off x="485" y="3532"/>
              <a:ext cx="135" cy="121"/>
            </a:xfrm>
            <a:custGeom>
              <a:avLst/>
              <a:gdLst>
                <a:gd name="T0" fmla="*/ 0 w 272"/>
                <a:gd name="T1" fmla="*/ 1 h 241"/>
                <a:gd name="T2" fmla="*/ 4 w 272"/>
                <a:gd name="T3" fmla="*/ 0 h 241"/>
                <a:gd name="T4" fmla="*/ 7 w 272"/>
                <a:gd name="T5" fmla="*/ 2 h 241"/>
                <a:gd name="T6" fmla="*/ 8 w 272"/>
                <a:gd name="T7" fmla="*/ 5 h 241"/>
                <a:gd name="T8" fmla="*/ 5 w 272"/>
                <a:gd name="T9" fmla="*/ 5 h 241"/>
                <a:gd name="T10" fmla="*/ 1 w 272"/>
                <a:gd name="T11" fmla="*/ 8 h 241"/>
                <a:gd name="T12" fmla="*/ 0 w 272"/>
                <a:gd name="T13" fmla="*/ 1 h 241"/>
                <a:gd name="T14" fmla="*/ 0 w 272"/>
                <a:gd name="T15" fmla="*/ 1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1056" name="Freeform 16"/>
            <p:cNvSpPr>
              <a:spLocks/>
            </p:cNvSpPr>
            <p:nvPr userDrawn="1"/>
          </p:nvSpPr>
          <p:spPr bwMode="auto">
            <a:xfrm>
              <a:off x="641" y="4163"/>
              <a:ext cx="76" cy="112"/>
            </a:xfrm>
            <a:custGeom>
              <a:avLst/>
              <a:gdLst>
                <a:gd name="T0" fmla="*/ 5 w 152"/>
                <a:gd name="T1" fmla="*/ 1 h 224"/>
                <a:gd name="T2" fmla="*/ 5 w 152"/>
                <a:gd name="T3" fmla="*/ 7 h 224"/>
                <a:gd name="T4" fmla="*/ 0 w 152"/>
                <a:gd name="T5" fmla="*/ 1 h 224"/>
                <a:gd name="T6" fmla="*/ 3 w 152"/>
                <a:gd name="T7" fmla="*/ 0 h 224"/>
                <a:gd name="T8" fmla="*/ 5 w 152"/>
                <a:gd name="T9" fmla="*/ 1 h 224"/>
                <a:gd name="T10" fmla="*/ 5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1057" name="Freeform 17"/>
            <p:cNvSpPr>
              <a:spLocks/>
            </p:cNvSpPr>
            <p:nvPr userDrawn="1"/>
          </p:nvSpPr>
          <p:spPr bwMode="auto">
            <a:xfrm>
              <a:off x="504" y="3607"/>
              <a:ext cx="193" cy="383"/>
            </a:xfrm>
            <a:custGeom>
              <a:avLst/>
              <a:gdLst>
                <a:gd name="T0" fmla="*/ 0 w 386"/>
                <a:gd name="T1" fmla="*/ 3 h 764"/>
                <a:gd name="T2" fmla="*/ 3 w 386"/>
                <a:gd name="T3" fmla="*/ 0 h 764"/>
                <a:gd name="T4" fmla="*/ 8 w 386"/>
                <a:gd name="T5" fmla="*/ 1 h 764"/>
                <a:gd name="T6" fmla="*/ 13 w 386"/>
                <a:gd name="T7" fmla="*/ 24 h 764"/>
                <a:gd name="T8" fmla="*/ 9 w 386"/>
                <a:gd name="T9" fmla="*/ 23 h 764"/>
                <a:gd name="T10" fmla="*/ 5 w 386"/>
                <a:gd name="T11" fmla="*/ 22 h 764"/>
                <a:gd name="T12" fmla="*/ 0 w 386"/>
                <a:gd name="T13" fmla="*/ 3 h 764"/>
                <a:gd name="T14" fmla="*/ 0 w 386"/>
                <a:gd name="T15" fmla="*/ 3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1058" name="Freeform 18"/>
            <p:cNvSpPr>
              <a:spLocks/>
            </p:cNvSpPr>
            <p:nvPr userDrawn="1"/>
          </p:nvSpPr>
          <p:spPr bwMode="auto">
            <a:xfrm>
              <a:off x="668" y="3590"/>
              <a:ext cx="364" cy="174"/>
            </a:xfrm>
            <a:custGeom>
              <a:avLst/>
              <a:gdLst>
                <a:gd name="T0" fmla="*/ 22 w 728"/>
                <a:gd name="T1" fmla="*/ 0 h 348"/>
                <a:gd name="T2" fmla="*/ 0 w 728"/>
                <a:gd name="T3" fmla="*/ 4 h 348"/>
                <a:gd name="T4" fmla="*/ 1 w 728"/>
                <a:gd name="T5" fmla="*/ 11 h 348"/>
                <a:gd name="T6" fmla="*/ 23 w 728"/>
                <a:gd name="T7" fmla="*/ 8 h 348"/>
                <a:gd name="T8" fmla="*/ 23 w 728"/>
                <a:gd name="T9" fmla="*/ 2 h 348"/>
                <a:gd name="T10" fmla="*/ 22 w 728"/>
                <a:gd name="T11" fmla="*/ 0 h 348"/>
                <a:gd name="T12" fmla="*/ 22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1059" name="Freeform 19"/>
            <p:cNvSpPr>
              <a:spLocks/>
            </p:cNvSpPr>
            <p:nvPr userDrawn="1"/>
          </p:nvSpPr>
          <p:spPr bwMode="auto">
            <a:xfrm>
              <a:off x="347" y="3693"/>
              <a:ext cx="156" cy="67"/>
            </a:xfrm>
            <a:custGeom>
              <a:avLst/>
              <a:gdLst>
                <a:gd name="T0" fmla="*/ 9 w 312"/>
                <a:gd name="T1" fmla="*/ 0 h 135"/>
                <a:gd name="T2" fmla="*/ 0 w 312"/>
                <a:gd name="T3" fmla="*/ 2 h 135"/>
                <a:gd name="T4" fmla="*/ 10 w 312"/>
                <a:gd name="T5" fmla="*/ 4 h 135"/>
                <a:gd name="T6" fmla="*/ 9 w 312"/>
                <a:gd name="T7" fmla="*/ 0 h 135"/>
                <a:gd name="T8" fmla="*/ 9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1074" name="Freeform 22"/>
                <p:cNvSpPr>
                  <a:spLocks/>
                </p:cNvSpPr>
                <p:nvPr userDrawn="1"/>
              </p:nvSpPr>
              <p:spPr bwMode="auto">
                <a:xfrm>
                  <a:off x="499" y="3587"/>
                  <a:ext cx="157" cy="87"/>
                </a:xfrm>
                <a:custGeom>
                  <a:avLst/>
                  <a:gdLst>
                    <a:gd name="T0" fmla="*/ 0 w 313"/>
                    <a:gd name="T1" fmla="*/ 3 h 175"/>
                    <a:gd name="T2" fmla="*/ 4 w 313"/>
                    <a:gd name="T3" fmla="*/ 0 h 175"/>
                    <a:gd name="T4" fmla="*/ 7 w 313"/>
                    <a:gd name="T5" fmla="*/ 0 h 175"/>
                    <a:gd name="T6" fmla="*/ 10 w 313"/>
                    <a:gd name="T7" fmla="*/ 0 h 175"/>
                    <a:gd name="T8" fmla="*/ 10 w 313"/>
                    <a:gd name="T9" fmla="*/ 2 h 175"/>
                    <a:gd name="T10" fmla="*/ 6 w 313"/>
                    <a:gd name="T11" fmla="*/ 2 h 175"/>
                    <a:gd name="T12" fmla="*/ 3 w 313"/>
                    <a:gd name="T13" fmla="*/ 3 h 175"/>
                    <a:gd name="T14" fmla="*/ 1 w 313"/>
                    <a:gd name="T15" fmla="*/ 5 h 175"/>
                    <a:gd name="T16" fmla="*/ 0 w 313"/>
                    <a:gd name="T17" fmla="*/ 3 h 175"/>
                    <a:gd name="T18" fmla="*/ 0 w 313"/>
                    <a:gd name="T19" fmla="*/ 3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1075" name="Freeform 23"/>
                <p:cNvSpPr>
                  <a:spLocks/>
                </p:cNvSpPr>
                <p:nvPr userDrawn="1"/>
              </p:nvSpPr>
              <p:spPr bwMode="auto">
                <a:xfrm>
                  <a:off x="636" y="4137"/>
                  <a:ext cx="115" cy="133"/>
                </a:xfrm>
                <a:custGeom>
                  <a:avLst/>
                  <a:gdLst>
                    <a:gd name="T0" fmla="*/ 0 w 230"/>
                    <a:gd name="T1" fmla="*/ 2 h 266"/>
                    <a:gd name="T2" fmla="*/ 5 w 230"/>
                    <a:gd name="T3" fmla="*/ 9 h 266"/>
                    <a:gd name="T4" fmla="*/ 8 w 230"/>
                    <a:gd name="T5" fmla="*/ 8 h 266"/>
                    <a:gd name="T6" fmla="*/ 7 w 230"/>
                    <a:gd name="T7" fmla="*/ 1 h 266"/>
                    <a:gd name="T8" fmla="*/ 6 w 230"/>
                    <a:gd name="T9" fmla="*/ 0 h 266"/>
                    <a:gd name="T10" fmla="*/ 6 w 230"/>
                    <a:gd name="T11" fmla="*/ 7 h 266"/>
                    <a:gd name="T12" fmla="*/ 3 w 230"/>
                    <a:gd name="T13" fmla="*/ 1 h 266"/>
                    <a:gd name="T14" fmla="*/ 0 w 230"/>
                    <a:gd name="T15" fmla="*/ 2 h 266"/>
                    <a:gd name="T16" fmla="*/ 0 w 230"/>
                    <a:gd name="T17" fmla="*/ 2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1076" name="Freeform 24"/>
                <p:cNvSpPr>
                  <a:spLocks/>
                </p:cNvSpPr>
                <p:nvPr userDrawn="1"/>
              </p:nvSpPr>
              <p:spPr bwMode="auto">
                <a:xfrm>
                  <a:off x="1004" y="3562"/>
                  <a:ext cx="43" cy="117"/>
                </a:xfrm>
                <a:custGeom>
                  <a:avLst/>
                  <a:gdLst>
                    <a:gd name="T0" fmla="*/ 0 w 87"/>
                    <a:gd name="T1" fmla="*/ 1 h 234"/>
                    <a:gd name="T2" fmla="*/ 1 w 87"/>
                    <a:gd name="T3" fmla="*/ 3 h 234"/>
                    <a:gd name="T4" fmla="*/ 1 w 87"/>
                    <a:gd name="T5" fmla="*/ 5 h 234"/>
                    <a:gd name="T6" fmla="*/ 0 w 87"/>
                    <a:gd name="T7" fmla="*/ 8 h 234"/>
                    <a:gd name="T8" fmla="*/ 2 w 87"/>
                    <a:gd name="T9" fmla="*/ 7 h 234"/>
                    <a:gd name="T10" fmla="*/ 2 w 87"/>
                    <a:gd name="T11" fmla="*/ 4 h 234"/>
                    <a:gd name="T12" fmla="*/ 1 w 87"/>
                    <a:gd name="T13" fmla="*/ 0 h 234"/>
                    <a:gd name="T14" fmla="*/ 0 w 87"/>
                    <a:gd name="T15" fmla="*/ 1 h 234"/>
                    <a:gd name="T16" fmla="*/ 0 w 87"/>
                    <a:gd name="T17" fmla="*/ 1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grpSp>
          <p:sp>
            <p:nvSpPr>
              <p:cNvPr id="1062" name="Freeform 25"/>
              <p:cNvSpPr>
                <a:spLocks/>
              </p:cNvSpPr>
              <p:nvPr userDrawn="1"/>
            </p:nvSpPr>
            <p:spPr bwMode="auto">
              <a:xfrm>
                <a:off x="76" y="3732"/>
                <a:ext cx="595" cy="250"/>
              </a:xfrm>
              <a:custGeom>
                <a:avLst/>
                <a:gdLst>
                  <a:gd name="T0" fmla="*/ 4 w 1190"/>
                  <a:gd name="T1" fmla="*/ 0 h 500"/>
                  <a:gd name="T2" fmla="*/ 38 w 1190"/>
                  <a:gd name="T3" fmla="*/ 16 h 500"/>
                  <a:gd name="T4" fmla="*/ 34 w 1190"/>
                  <a:gd name="T5" fmla="*/ 16 h 500"/>
                  <a:gd name="T6" fmla="*/ 0 w 1190"/>
                  <a:gd name="T7" fmla="*/ 1 h 500"/>
                  <a:gd name="T8" fmla="*/ 4 w 1190"/>
                  <a:gd name="T9" fmla="*/ 0 h 500"/>
                  <a:gd name="T10" fmla="*/ 4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1063" name="Freeform 26"/>
              <p:cNvSpPr>
                <a:spLocks/>
              </p:cNvSpPr>
              <p:nvPr userDrawn="1"/>
            </p:nvSpPr>
            <p:spPr bwMode="auto">
              <a:xfrm>
                <a:off x="260" y="3886"/>
                <a:ext cx="244" cy="148"/>
              </a:xfrm>
              <a:custGeom>
                <a:avLst/>
                <a:gdLst>
                  <a:gd name="T0" fmla="*/ 0 w 489"/>
                  <a:gd name="T1" fmla="*/ 2 h 296"/>
                  <a:gd name="T2" fmla="*/ 5 w 489"/>
                  <a:gd name="T3" fmla="*/ 3 h 296"/>
                  <a:gd name="T4" fmla="*/ 10 w 489"/>
                  <a:gd name="T5" fmla="*/ 5 h 296"/>
                  <a:gd name="T6" fmla="*/ 13 w 489"/>
                  <a:gd name="T7" fmla="*/ 8 h 296"/>
                  <a:gd name="T8" fmla="*/ 10 w 489"/>
                  <a:gd name="T9" fmla="*/ 8 h 296"/>
                  <a:gd name="T10" fmla="*/ 4 w 489"/>
                  <a:gd name="T11" fmla="*/ 5 h 296"/>
                  <a:gd name="T12" fmla="*/ 1 w 489"/>
                  <a:gd name="T13" fmla="*/ 3 h 296"/>
                  <a:gd name="T14" fmla="*/ 3 w 489"/>
                  <a:gd name="T15" fmla="*/ 6 h 296"/>
                  <a:gd name="T16" fmla="*/ 8 w 489"/>
                  <a:gd name="T17" fmla="*/ 9 h 296"/>
                  <a:gd name="T18" fmla="*/ 14 w 489"/>
                  <a:gd name="T19" fmla="*/ 10 h 296"/>
                  <a:gd name="T20" fmla="*/ 15 w 489"/>
                  <a:gd name="T21" fmla="*/ 7 h 296"/>
                  <a:gd name="T22" fmla="*/ 12 w 489"/>
                  <a:gd name="T23" fmla="*/ 4 h 296"/>
                  <a:gd name="T24" fmla="*/ 5 w 489"/>
                  <a:gd name="T25" fmla="*/ 1 h 296"/>
                  <a:gd name="T26" fmla="*/ 0 w 489"/>
                  <a:gd name="T27" fmla="*/ 0 h 296"/>
                  <a:gd name="T28" fmla="*/ 0 w 489"/>
                  <a:gd name="T29" fmla="*/ 2 h 296"/>
                  <a:gd name="T30" fmla="*/ 0 w 489"/>
                  <a:gd name="T31" fmla="*/ 2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1064" name="Freeform 27"/>
              <p:cNvSpPr>
                <a:spLocks/>
              </p:cNvSpPr>
              <p:nvPr userDrawn="1"/>
            </p:nvSpPr>
            <p:spPr bwMode="auto">
              <a:xfrm>
                <a:off x="565" y="3680"/>
                <a:ext cx="107" cy="238"/>
              </a:xfrm>
              <a:custGeom>
                <a:avLst/>
                <a:gdLst>
                  <a:gd name="T0" fmla="*/ 1 w 213"/>
                  <a:gd name="T1" fmla="*/ 0 h 478"/>
                  <a:gd name="T2" fmla="*/ 3 w 213"/>
                  <a:gd name="T3" fmla="*/ 0 h 478"/>
                  <a:gd name="T4" fmla="*/ 3 w 213"/>
                  <a:gd name="T5" fmla="*/ 6 h 478"/>
                  <a:gd name="T6" fmla="*/ 4 w 213"/>
                  <a:gd name="T7" fmla="*/ 10 h 478"/>
                  <a:gd name="T8" fmla="*/ 7 w 213"/>
                  <a:gd name="T9" fmla="*/ 14 h 478"/>
                  <a:gd name="T10" fmla="*/ 4 w 213"/>
                  <a:gd name="T11" fmla="*/ 14 h 478"/>
                  <a:gd name="T12" fmla="*/ 1 w 213"/>
                  <a:gd name="T13" fmla="*/ 10 h 478"/>
                  <a:gd name="T14" fmla="*/ 0 w 213"/>
                  <a:gd name="T15" fmla="*/ 1 h 478"/>
                  <a:gd name="T16" fmla="*/ 1 w 213"/>
                  <a:gd name="T17" fmla="*/ 0 h 478"/>
                  <a:gd name="T18" fmla="*/ 1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grpSp>
            <p:nvGrpSpPr>
              <p:cNvPr id="1065" name="Group 28"/>
              <p:cNvGrpSpPr>
                <a:grpSpLocks/>
              </p:cNvGrpSpPr>
              <p:nvPr userDrawn="1"/>
            </p:nvGrpSpPr>
            <p:grpSpPr bwMode="auto">
              <a:xfrm>
                <a:off x="5" y="3490"/>
                <a:ext cx="1124" cy="678"/>
                <a:chOff x="5" y="3490"/>
                <a:chExt cx="1124" cy="678"/>
              </a:xfrm>
            </p:grpSpPr>
            <p:sp>
              <p:nvSpPr>
                <p:cNvPr id="1066" name="Freeform 29"/>
                <p:cNvSpPr>
                  <a:spLocks/>
                </p:cNvSpPr>
                <p:nvPr userDrawn="1"/>
              </p:nvSpPr>
              <p:spPr bwMode="auto">
                <a:xfrm>
                  <a:off x="669" y="4048"/>
                  <a:ext cx="75" cy="87"/>
                </a:xfrm>
                <a:custGeom>
                  <a:avLst/>
                  <a:gdLst>
                    <a:gd name="T0" fmla="*/ 4 w 150"/>
                    <a:gd name="T1" fmla="*/ 0 h 173"/>
                    <a:gd name="T2" fmla="*/ 2 w 150"/>
                    <a:gd name="T3" fmla="*/ 3 h 173"/>
                    <a:gd name="T4" fmla="*/ 0 w 150"/>
                    <a:gd name="T5" fmla="*/ 6 h 173"/>
                    <a:gd name="T6" fmla="*/ 3 w 150"/>
                    <a:gd name="T7" fmla="*/ 5 h 173"/>
                    <a:gd name="T8" fmla="*/ 4 w 150"/>
                    <a:gd name="T9" fmla="*/ 3 h 173"/>
                    <a:gd name="T10" fmla="*/ 5 w 150"/>
                    <a:gd name="T11" fmla="*/ 1 h 173"/>
                    <a:gd name="T12" fmla="*/ 4 w 150"/>
                    <a:gd name="T13" fmla="*/ 0 h 173"/>
                    <a:gd name="T14" fmla="*/ 4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1067" name="Freeform 30"/>
                <p:cNvSpPr>
                  <a:spLocks/>
                </p:cNvSpPr>
                <p:nvPr userDrawn="1"/>
              </p:nvSpPr>
              <p:spPr bwMode="auto">
                <a:xfrm>
                  <a:off x="5" y="3728"/>
                  <a:ext cx="842" cy="440"/>
                </a:xfrm>
                <a:custGeom>
                  <a:avLst/>
                  <a:gdLst>
                    <a:gd name="T0" fmla="*/ 5 w 1684"/>
                    <a:gd name="T1" fmla="*/ 0 h 880"/>
                    <a:gd name="T2" fmla="*/ 2 w 1684"/>
                    <a:gd name="T3" fmla="*/ 2 h 880"/>
                    <a:gd name="T4" fmla="*/ 0 w 1684"/>
                    <a:gd name="T5" fmla="*/ 7 h 880"/>
                    <a:gd name="T6" fmla="*/ 3 w 1684"/>
                    <a:gd name="T7" fmla="*/ 12 h 880"/>
                    <a:gd name="T8" fmla="*/ 37 w 1684"/>
                    <a:gd name="T9" fmla="*/ 28 h 880"/>
                    <a:gd name="T10" fmla="*/ 45 w 1684"/>
                    <a:gd name="T11" fmla="*/ 27 h 880"/>
                    <a:gd name="T12" fmla="*/ 51 w 1684"/>
                    <a:gd name="T13" fmla="*/ 28 h 880"/>
                    <a:gd name="T14" fmla="*/ 53 w 1684"/>
                    <a:gd name="T15" fmla="*/ 26 h 880"/>
                    <a:gd name="T16" fmla="*/ 47 w 1684"/>
                    <a:gd name="T17" fmla="*/ 21 h 880"/>
                    <a:gd name="T18" fmla="*/ 45 w 1684"/>
                    <a:gd name="T19" fmla="*/ 16 h 880"/>
                    <a:gd name="T20" fmla="*/ 43 w 1684"/>
                    <a:gd name="T21" fmla="*/ 17 h 880"/>
                    <a:gd name="T22" fmla="*/ 45 w 1684"/>
                    <a:gd name="T23" fmla="*/ 21 h 880"/>
                    <a:gd name="T24" fmla="*/ 50 w 1684"/>
                    <a:gd name="T25" fmla="*/ 26 h 880"/>
                    <a:gd name="T26" fmla="*/ 45 w 1684"/>
                    <a:gd name="T27" fmla="*/ 25 h 880"/>
                    <a:gd name="T28" fmla="*/ 39 w 1684"/>
                    <a:gd name="T29" fmla="*/ 26 h 880"/>
                    <a:gd name="T30" fmla="*/ 40 w 1684"/>
                    <a:gd name="T31" fmla="*/ 21 h 880"/>
                    <a:gd name="T32" fmla="*/ 42 w 1684"/>
                    <a:gd name="T33" fmla="*/ 17 h 880"/>
                    <a:gd name="T34" fmla="*/ 39 w 1684"/>
                    <a:gd name="T35" fmla="*/ 18 h 880"/>
                    <a:gd name="T36" fmla="*/ 37 w 1684"/>
                    <a:gd name="T37" fmla="*/ 21 h 880"/>
                    <a:gd name="T38" fmla="*/ 36 w 1684"/>
                    <a:gd name="T39" fmla="*/ 25 h 880"/>
                    <a:gd name="T40" fmla="*/ 4 w 1684"/>
                    <a:gd name="T41" fmla="*/ 10 h 880"/>
                    <a:gd name="T42" fmla="*/ 3 w 1684"/>
                    <a:gd name="T43" fmla="*/ 7 h 880"/>
                    <a:gd name="T44" fmla="*/ 4 w 1684"/>
                    <a:gd name="T45" fmla="*/ 3 h 880"/>
                    <a:gd name="T46" fmla="*/ 7 w 1684"/>
                    <a:gd name="T47" fmla="*/ 0 h 880"/>
                    <a:gd name="T48" fmla="*/ 5 w 1684"/>
                    <a:gd name="T49" fmla="*/ 0 h 880"/>
                    <a:gd name="T50" fmla="*/ 5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1068" name="Freeform 31"/>
                <p:cNvSpPr>
                  <a:spLocks/>
                </p:cNvSpPr>
                <p:nvPr userDrawn="1"/>
              </p:nvSpPr>
              <p:spPr bwMode="auto">
                <a:xfrm>
                  <a:off x="106" y="3770"/>
                  <a:ext cx="80" cy="167"/>
                </a:xfrm>
                <a:custGeom>
                  <a:avLst/>
                  <a:gdLst>
                    <a:gd name="T0" fmla="*/ 4 w 160"/>
                    <a:gd name="T1" fmla="*/ 0 h 335"/>
                    <a:gd name="T2" fmla="*/ 1 w 160"/>
                    <a:gd name="T3" fmla="*/ 3 h 335"/>
                    <a:gd name="T4" fmla="*/ 0 w 160"/>
                    <a:gd name="T5" fmla="*/ 7 h 335"/>
                    <a:gd name="T6" fmla="*/ 2 w 160"/>
                    <a:gd name="T7" fmla="*/ 9 h 335"/>
                    <a:gd name="T8" fmla="*/ 3 w 160"/>
                    <a:gd name="T9" fmla="*/ 10 h 335"/>
                    <a:gd name="T10" fmla="*/ 3 w 160"/>
                    <a:gd name="T11" fmla="*/ 4 h 335"/>
                    <a:gd name="T12" fmla="*/ 5 w 160"/>
                    <a:gd name="T13" fmla="*/ 0 h 335"/>
                    <a:gd name="T14" fmla="*/ 4 w 160"/>
                    <a:gd name="T15" fmla="*/ 0 h 335"/>
                    <a:gd name="T16" fmla="*/ 4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1069" name="Freeform 32"/>
                <p:cNvSpPr>
                  <a:spLocks/>
                </p:cNvSpPr>
                <p:nvPr userDrawn="1"/>
              </p:nvSpPr>
              <p:spPr bwMode="auto">
                <a:xfrm>
                  <a:off x="449" y="3490"/>
                  <a:ext cx="322" cy="594"/>
                </a:xfrm>
                <a:custGeom>
                  <a:avLst/>
                  <a:gdLst>
                    <a:gd name="T0" fmla="*/ 7 w 642"/>
                    <a:gd name="T1" fmla="*/ 28 h 1188"/>
                    <a:gd name="T2" fmla="*/ 0 w 642"/>
                    <a:gd name="T3" fmla="*/ 4 h 1188"/>
                    <a:gd name="T4" fmla="*/ 3 w 642"/>
                    <a:gd name="T5" fmla="*/ 2 h 1188"/>
                    <a:gd name="T6" fmla="*/ 9 w 642"/>
                    <a:gd name="T7" fmla="*/ 0 h 1188"/>
                    <a:gd name="T8" fmla="*/ 13 w 642"/>
                    <a:gd name="T9" fmla="*/ 2 h 1188"/>
                    <a:gd name="T10" fmla="*/ 21 w 642"/>
                    <a:gd name="T11" fmla="*/ 38 h 1188"/>
                    <a:gd name="T12" fmla="*/ 18 w 642"/>
                    <a:gd name="T13" fmla="*/ 35 h 1188"/>
                    <a:gd name="T14" fmla="*/ 12 w 642"/>
                    <a:gd name="T15" fmla="*/ 4 h 1188"/>
                    <a:gd name="T16" fmla="*/ 8 w 642"/>
                    <a:gd name="T17" fmla="*/ 2 h 1188"/>
                    <a:gd name="T18" fmla="*/ 4 w 642"/>
                    <a:gd name="T19" fmla="*/ 3 h 1188"/>
                    <a:gd name="T20" fmla="*/ 3 w 642"/>
                    <a:gd name="T21" fmla="*/ 5 h 1188"/>
                    <a:gd name="T22" fmla="*/ 10 w 642"/>
                    <a:gd name="T23" fmla="*/ 29 h 1188"/>
                    <a:gd name="T24" fmla="*/ 7 w 642"/>
                    <a:gd name="T25" fmla="*/ 28 h 1188"/>
                    <a:gd name="T26" fmla="*/ 7 w 642"/>
                    <a:gd name="T27" fmla="*/ 28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1070" name="Freeform 33"/>
                <p:cNvSpPr>
                  <a:spLocks/>
                </p:cNvSpPr>
                <p:nvPr userDrawn="1"/>
              </p:nvSpPr>
              <p:spPr bwMode="auto">
                <a:xfrm>
                  <a:off x="578" y="3650"/>
                  <a:ext cx="96" cy="252"/>
                </a:xfrm>
                <a:custGeom>
                  <a:avLst/>
                  <a:gdLst>
                    <a:gd name="T0" fmla="*/ 0 w 192"/>
                    <a:gd name="T1" fmla="*/ 1 h 504"/>
                    <a:gd name="T2" fmla="*/ 3 w 192"/>
                    <a:gd name="T3" fmla="*/ 7 h 504"/>
                    <a:gd name="T4" fmla="*/ 4 w 192"/>
                    <a:gd name="T5" fmla="*/ 10 h 504"/>
                    <a:gd name="T6" fmla="*/ 4 w 192"/>
                    <a:gd name="T7" fmla="*/ 16 h 504"/>
                    <a:gd name="T8" fmla="*/ 6 w 192"/>
                    <a:gd name="T9" fmla="*/ 16 h 504"/>
                    <a:gd name="T10" fmla="*/ 6 w 192"/>
                    <a:gd name="T11" fmla="*/ 12 h 504"/>
                    <a:gd name="T12" fmla="*/ 6 w 192"/>
                    <a:gd name="T13" fmla="*/ 7 h 504"/>
                    <a:gd name="T14" fmla="*/ 4 w 192"/>
                    <a:gd name="T15" fmla="*/ 2 h 504"/>
                    <a:gd name="T16" fmla="*/ 2 w 192"/>
                    <a:gd name="T17" fmla="*/ 0 h 504"/>
                    <a:gd name="T18" fmla="*/ 0 w 192"/>
                    <a:gd name="T19" fmla="*/ 1 h 504"/>
                    <a:gd name="T20" fmla="*/ 0 w 192"/>
                    <a:gd name="T21" fmla="*/ 1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1071" name="Freeform 34"/>
                <p:cNvSpPr>
                  <a:spLocks/>
                </p:cNvSpPr>
                <p:nvPr userDrawn="1"/>
              </p:nvSpPr>
              <p:spPr bwMode="auto">
                <a:xfrm>
                  <a:off x="328" y="3630"/>
                  <a:ext cx="195" cy="135"/>
                </a:xfrm>
                <a:custGeom>
                  <a:avLst/>
                  <a:gdLst>
                    <a:gd name="T0" fmla="*/ 10 w 390"/>
                    <a:gd name="T1" fmla="*/ 0 h 269"/>
                    <a:gd name="T2" fmla="*/ 9 w 390"/>
                    <a:gd name="T3" fmla="*/ 1 h 269"/>
                    <a:gd name="T4" fmla="*/ 8 w 390"/>
                    <a:gd name="T5" fmla="*/ 3 h 269"/>
                    <a:gd name="T6" fmla="*/ 0 w 390"/>
                    <a:gd name="T7" fmla="*/ 6 h 269"/>
                    <a:gd name="T8" fmla="*/ 0 w 390"/>
                    <a:gd name="T9" fmla="*/ 7 h 269"/>
                    <a:gd name="T10" fmla="*/ 9 w 390"/>
                    <a:gd name="T11" fmla="*/ 8 h 269"/>
                    <a:gd name="T12" fmla="*/ 10 w 390"/>
                    <a:gd name="T13" fmla="*/ 9 h 269"/>
                    <a:gd name="T14" fmla="*/ 13 w 390"/>
                    <a:gd name="T15" fmla="*/ 9 h 269"/>
                    <a:gd name="T16" fmla="*/ 12 w 390"/>
                    <a:gd name="T17" fmla="*/ 6 h 269"/>
                    <a:gd name="T18" fmla="*/ 4 w 390"/>
                    <a:gd name="T19" fmla="*/ 6 h 269"/>
                    <a:gd name="T20" fmla="*/ 11 w 390"/>
                    <a:gd name="T21" fmla="*/ 3 h 269"/>
                    <a:gd name="T22" fmla="*/ 10 w 390"/>
                    <a:gd name="T23" fmla="*/ 0 h 269"/>
                    <a:gd name="T24" fmla="*/ 10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1072" name="Freeform 35"/>
                <p:cNvSpPr>
                  <a:spLocks/>
                </p:cNvSpPr>
                <p:nvPr userDrawn="1"/>
              </p:nvSpPr>
              <p:spPr bwMode="auto">
                <a:xfrm>
                  <a:off x="658" y="3538"/>
                  <a:ext cx="471" cy="212"/>
                </a:xfrm>
                <a:custGeom>
                  <a:avLst/>
                  <a:gdLst>
                    <a:gd name="T0" fmla="*/ 0 w 941"/>
                    <a:gd name="T1" fmla="*/ 5 h 424"/>
                    <a:gd name="T2" fmla="*/ 27 w 941"/>
                    <a:gd name="T3" fmla="*/ 0 h 424"/>
                    <a:gd name="T4" fmla="*/ 29 w 941"/>
                    <a:gd name="T5" fmla="*/ 3 h 424"/>
                    <a:gd name="T6" fmla="*/ 30 w 941"/>
                    <a:gd name="T7" fmla="*/ 6 h 424"/>
                    <a:gd name="T8" fmla="*/ 29 w 941"/>
                    <a:gd name="T9" fmla="*/ 9 h 424"/>
                    <a:gd name="T10" fmla="*/ 2 w 941"/>
                    <a:gd name="T11" fmla="*/ 14 h 424"/>
                    <a:gd name="T12" fmla="*/ 2 w 941"/>
                    <a:gd name="T13" fmla="*/ 12 h 424"/>
                    <a:gd name="T14" fmla="*/ 27 w 941"/>
                    <a:gd name="T15" fmla="*/ 8 h 424"/>
                    <a:gd name="T16" fmla="*/ 28 w 941"/>
                    <a:gd name="T17" fmla="*/ 5 h 424"/>
                    <a:gd name="T18" fmla="*/ 27 w 941"/>
                    <a:gd name="T19" fmla="*/ 2 h 424"/>
                    <a:gd name="T20" fmla="*/ 0 w 941"/>
                    <a:gd name="T21" fmla="*/ 6 h 424"/>
                    <a:gd name="T22" fmla="*/ 0 w 941"/>
                    <a:gd name="T23" fmla="*/ 5 h 424"/>
                    <a:gd name="T24" fmla="*/ 0 w 941"/>
                    <a:gd name="T25" fmla="*/ 5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1073" name="Freeform 36"/>
                <p:cNvSpPr>
                  <a:spLocks/>
                </p:cNvSpPr>
                <p:nvPr userDrawn="1"/>
              </p:nvSpPr>
              <p:spPr bwMode="auto">
                <a:xfrm>
                  <a:off x="717" y="3606"/>
                  <a:ext cx="245" cy="86"/>
                </a:xfrm>
                <a:custGeom>
                  <a:avLst/>
                  <a:gdLst>
                    <a:gd name="T0" fmla="*/ 0 w 488"/>
                    <a:gd name="T1" fmla="*/ 3 h 173"/>
                    <a:gd name="T2" fmla="*/ 3 w 488"/>
                    <a:gd name="T3" fmla="*/ 5 h 173"/>
                    <a:gd name="T4" fmla="*/ 7 w 488"/>
                    <a:gd name="T5" fmla="*/ 5 h 173"/>
                    <a:gd name="T6" fmla="*/ 14 w 488"/>
                    <a:gd name="T7" fmla="*/ 3 h 173"/>
                    <a:gd name="T8" fmla="*/ 16 w 488"/>
                    <a:gd name="T9" fmla="*/ 1 h 173"/>
                    <a:gd name="T10" fmla="*/ 14 w 488"/>
                    <a:gd name="T11" fmla="*/ 0 h 173"/>
                    <a:gd name="T12" fmla="*/ 8 w 488"/>
                    <a:gd name="T13" fmla="*/ 0 h 173"/>
                    <a:gd name="T14" fmla="*/ 4 w 488"/>
                    <a:gd name="T15" fmla="*/ 0 h 173"/>
                    <a:gd name="T16" fmla="*/ 1 w 488"/>
                    <a:gd name="T17" fmla="*/ 2 h 173"/>
                    <a:gd name="T18" fmla="*/ 4 w 488"/>
                    <a:gd name="T19" fmla="*/ 2 h 173"/>
                    <a:gd name="T20" fmla="*/ 9 w 488"/>
                    <a:gd name="T21" fmla="*/ 1 h 173"/>
                    <a:gd name="T22" fmla="*/ 14 w 488"/>
                    <a:gd name="T23" fmla="*/ 1 h 173"/>
                    <a:gd name="T24" fmla="*/ 9 w 488"/>
                    <a:gd name="T25" fmla="*/ 3 h 173"/>
                    <a:gd name="T26" fmla="*/ 5 w 488"/>
                    <a:gd name="T27" fmla="*/ 3 h 173"/>
                    <a:gd name="T28" fmla="*/ 0 w 488"/>
                    <a:gd name="T29" fmla="*/ 3 h 173"/>
                    <a:gd name="T30" fmla="*/ 0 w 488"/>
                    <a:gd name="T31" fmla="*/ 3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grpSp>
        </p:grpSp>
      </p:grpSp>
      <p:grpSp>
        <p:nvGrpSpPr>
          <p:cNvPr id="1035" name="Group 37"/>
          <p:cNvGrpSpPr>
            <a:grpSpLocks/>
          </p:cNvGrpSpPr>
          <p:nvPr/>
        </p:nvGrpSpPr>
        <p:grpSpPr bwMode="auto">
          <a:xfrm>
            <a:off x="8680450" y="2116138"/>
            <a:ext cx="385763" cy="4308475"/>
            <a:chOff x="5468" y="1333"/>
            <a:chExt cx="243" cy="2714"/>
          </a:xfrm>
        </p:grpSpPr>
        <p:sp>
          <p:nvSpPr>
            <p:cNvPr id="1049" name="Freeform 38"/>
            <p:cNvSpPr>
              <a:spLocks/>
            </p:cNvSpPr>
            <p:nvPr userDrawn="1"/>
          </p:nvSpPr>
          <p:spPr bwMode="auto">
            <a:xfrm flipH="1">
              <a:off x="5468" y="2620"/>
              <a:ext cx="205" cy="1427"/>
            </a:xfrm>
            <a:custGeom>
              <a:avLst/>
              <a:gdLst>
                <a:gd name="T0" fmla="*/ 1 w 772"/>
                <a:gd name="T1" fmla="*/ 50 h 3266"/>
                <a:gd name="T2" fmla="*/ 1 w 772"/>
                <a:gd name="T3" fmla="*/ 47 h 3266"/>
                <a:gd name="T4" fmla="*/ 1 w 772"/>
                <a:gd name="T5" fmla="*/ 44 h 3266"/>
                <a:gd name="T6" fmla="*/ 1 w 772"/>
                <a:gd name="T7" fmla="*/ 41 h 3266"/>
                <a:gd name="T8" fmla="*/ 1 w 772"/>
                <a:gd name="T9" fmla="*/ 36 h 3266"/>
                <a:gd name="T10" fmla="*/ 1 w 772"/>
                <a:gd name="T11" fmla="*/ 33 h 3266"/>
                <a:gd name="T12" fmla="*/ 1 w 772"/>
                <a:gd name="T13" fmla="*/ 31 h 3266"/>
                <a:gd name="T14" fmla="*/ 1 w 772"/>
                <a:gd name="T15" fmla="*/ 30 h 3266"/>
                <a:gd name="T16" fmla="*/ 1 w 772"/>
                <a:gd name="T17" fmla="*/ 28 h 3266"/>
                <a:gd name="T18" fmla="*/ 1 w 772"/>
                <a:gd name="T19" fmla="*/ 25 h 3266"/>
                <a:gd name="T20" fmla="*/ 1 w 772"/>
                <a:gd name="T21" fmla="*/ 18 h 3266"/>
                <a:gd name="T22" fmla="*/ 1 w 772"/>
                <a:gd name="T23" fmla="*/ 15 h 3266"/>
                <a:gd name="T24" fmla="*/ 1 w 772"/>
                <a:gd name="T25" fmla="*/ 11 h 3266"/>
                <a:gd name="T26" fmla="*/ 1 w 772"/>
                <a:gd name="T27" fmla="*/ 10 h 3266"/>
                <a:gd name="T28" fmla="*/ 0 w 772"/>
                <a:gd name="T29" fmla="*/ 7 h 3266"/>
                <a:gd name="T30" fmla="*/ 0 w 772"/>
                <a:gd name="T31" fmla="*/ 0 h 3266"/>
                <a:gd name="T32" fmla="*/ 0 w 772"/>
                <a:gd name="T33" fmla="*/ 6 h 3266"/>
                <a:gd name="T34" fmla="*/ 0 w 772"/>
                <a:gd name="T35" fmla="*/ 10 h 3266"/>
                <a:gd name="T36" fmla="*/ 1 w 772"/>
                <a:gd name="T37" fmla="*/ 12 h 3266"/>
                <a:gd name="T38" fmla="*/ 1 w 772"/>
                <a:gd name="T39" fmla="*/ 13 h 3266"/>
                <a:gd name="T40" fmla="*/ 1 w 772"/>
                <a:gd name="T41" fmla="*/ 17 h 3266"/>
                <a:gd name="T42" fmla="*/ 1 w 772"/>
                <a:gd name="T43" fmla="*/ 20 h 3266"/>
                <a:gd name="T44" fmla="*/ 0 w 772"/>
                <a:gd name="T45" fmla="*/ 26 h 3266"/>
                <a:gd name="T46" fmla="*/ 0 w 772"/>
                <a:gd name="T47" fmla="*/ 30 h 3266"/>
                <a:gd name="T48" fmla="*/ 1 w 772"/>
                <a:gd name="T49" fmla="*/ 33 h 3266"/>
                <a:gd name="T50" fmla="*/ 1 w 772"/>
                <a:gd name="T51" fmla="*/ 35 h 3266"/>
                <a:gd name="T52" fmla="*/ 0 w 772"/>
                <a:gd name="T53" fmla="*/ 39 h 3266"/>
                <a:gd name="T54" fmla="*/ 0 w 772"/>
                <a:gd name="T55" fmla="*/ 43 h 3266"/>
                <a:gd name="T56" fmla="*/ 0 w 772"/>
                <a:gd name="T57" fmla="*/ 48 h 3266"/>
                <a:gd name="T58" fmla="*/ 1 w 772"/>
                <a:gd name="T59" fmla="*/ 50 h 3266"/>
                <a:gd name="T60" fmla="*/ 1 w 772"/>
                <a:gd name="T61" fmla="*/ 52 h 3266"/>
                <a:gd name="T62" fmla="*/ 1 w 772"/>
                <a:gd name="T63" fmla="*/ 50 h 3266"/>
                <a:gd name="T64" fmla="*/ 1 w 772"/>
                <a:gd name="T65" fmla="*/ 50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1050" name="Freeform 39"/>
            <p:cNvSpPr>
              <a:spLocks/>
            </p:cNvSpPr>
            <p:nvPr userDrawn="1"/>
          </p:nvSpPr>
          <p:spPr bwMode="auto">
            <a:xfrm flipH="1">
              <a:off x="5506" y="1333"/>
              <a:ext cx="205" cy="1633"/>
            </a:xfrm>
            <a:custGeom>
              <a:avLst/>
              <a:gdLst>
                <a:gd name="T0" fmla="*/ 1 w 772"/>
                <a:gd name="T1" fmla="*/ 99 h 3266"/>
                <a:gd name="T2" fmla="*/ 1 w 772"/>
                <a:gd name="T3" fmla="*/ 93 h 3266"/>
                <a:gd name="T4" fmla="*/ 1 w 772"/>
                <a:gd name="T5" fmla="*/ 87 h 3266"/>
                <a:gd name="T6" fmla="*/ 1 w 772"/>
                <a:gd name="T7" fmla="*/ 80 h 3266"/>
                <a:gd name="T8" fmla="*/ 1 w 772"/>
                <a:gd name="T9" fmla="*/ 71 h 3266"/>
                <a:gd name="T10" fmla="*/ 1 w 772"/>
                <a:gd name="T11" fmla="*/ 65 h 3266"/>
                <a:gd name="T12" fmla="*/ 1 w 772"/>
                <a:gd name="T13" fmla="*/ 61 h 3266"/>
                <a:gd name="T14" fmla="*/ 1 w 772"/>
                <a:gd name="T15" fmla="*/ 59 h 3266"/>
                <a:gd name="T16" fmla="*/ 1 w 772"/>
                <a:gd name="T17" fmla="*/ 55 h 3266"/>
                <a:gd name="T18" fmla="*/ 1 w 772"/>
                <a:gd name="T19" fmla="*/ 50 h 3266"/>
                <a:gd name="T20" fmla="*/ 1 w 772"/>
                <a:gd name="T21" fmla="*/ 37 h 3266"/>
                <a:gd name="T22" fmla="*/ 1 w 772"/>
                <a:gd name="T23" fmla="*/ 30 h 3266"/>
                <a:gd name="T24" fmla="*/ 1 w 772"/>
                <a:gd name="T25" fmla="*/ 23 h 3266"/>
                <a:gd name="T26" fmla="*/ 1 w 772"/>
                <a:gd name="T27" fmla="*/ 19 h 3266"/>
                <a:gd name="T28" fmla="*/ 0 w 772"/>
                <a:gd name="T29" fmla="*/ 14 h 3266"/>
                <a:gd name="T30" fmla="*/ 0 w 772"/>
                <a:gd name="T31" fmla="*/ 0 h 3266"/>
                <a:gd name="T32" fmla="*/ 0 w 772"/>
                <a:gd name="T33" fmla="*/ 12 h 3266"/>
                <a:gd name="T34" fmla="*/ 0 w 772"/>
                <a:gd name="T35" fmla="*/ 20 h 3266"/>
                <a:gd name="T36" fmla="*/ 1 w 772"/>
                <a:gd name="T37" fmla="*/ 24 h 3266"/>
                <a:gd name="T38" fmla="*/ 1 w 772"/>
                <a:gd name="T39" fmla="*/ 27 h 3266"/>
                <a:gd name="T40" fmla="*/ 1 w 772"/>
                <a:gd name="T41" fmla="*/ 33 h 3266"/>
                <a:gd name="T42" fmla="*/ 1 w 772"/>
                <a:gd name="T43" fmla="*/ 40 h 3266"/>
                <a:gd name="T44" fmla="*/ 0 w 772"/>
                <a:gd name="T45" fmla="*/ 52 h 3266"/>
                <a:gd name="T46" fmla="*/ 0 w 772"/>
                <a:gd name="T47" fmla="*/ 60 h 3266"/>
                <a:gd name="T48" fmla="*/ 1 w 772"/>
                <a:gd name="T49" fmla="*/ 65 h 3266"/>
                <a:gd name="T50" fmla="*/ 1 w 772"/>
                <a:gd name="T51" fmla="*/ 69 h 3266"/>
                <a:gd name="T52" fmla="*/ 0 w 772"/>
                <a:gd name="T53" fmla="*/ 77 h 3266"/>
                <a:gd name="T54" fmla="*/ 0 w 772"/>
                <a:gd name="T55" fmla="*/ 85 h 3266"/>
                <a:gd name="T56" fmla="*/ 0 w 772"/>
                <a:gd name="T57" fmla="*/ 94 h 3266"/>
                <a:gd name="T58" fmla="*/ 1 w 772"/>
                <a:gd name="T59" fmla="*/ 99 h 3266"/>
                <a:gd name="T60" fmla="*/ 1 w 772"/>
                <a:gd name="T61" fmla="*/ 103 h 3266"/>
                <a:gd name="T62" fmla="*/ 1 w 772"/>
                <a:gd name="T63" fmla="*/ 99 h 3266"/>
                <a:gd name="T64" fmla="*/ 1 w 772"/>
                <a:gd name="T65" fmla="*/ 99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grpSp>
      <p:grpSp>
        <p:nvGrpSpPr>
          <p:cNvPr id="1036" name="Group 40"/>
          <p:cNvGrpSpPr>
            <a:grpSpLocks/>
          </p:cNvGrpSpPr>
          <p:nvPr/>
        </p:nvGrpSpPr>
        <p:grpSpPr bwMode="auto">
          <a:xfrm>
            <a:off x="7318375" y="90488"/>
            <a:ext cx="21336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1039" name="Freeform 42"/>
              <p:cNvSpPr>
                <a:spLocks/>
              </p:cNvSpPr>
              <p:nvPr userDrawn="1"/>
            </p:nvSpPr>
            <p:spPr bwMode="auto">
              <a:xfrm rot="-3172564">
                <a:off x="5430" y="1086"/>
                <a:ext cx="62" cy="288"/>
              </a:xfrm>
              <a:custGeom>
                <a:avLst/>
                <a:gdLst>
                  <a:gd name="T0" fmla="*/ 0 w 245"/>
                  <a:gd name="T1" fmla="*/ 0 h 806"/>
                  <a:gd name="T2" fmla="*/ 0 w 245"/>
                  <a:gd name="T3" fmla="*/ 2 h 806"/>
                  <a:gd name="T4" fmla="*/ 0 w 245"/>
                  <a:gd name="T5" fmla="*/ 5 h 806"/>
                  <a:gd name="T6" fmla="*/ 0 w 245"/>
                  <a:gd name="T7" fmla="*/ 5 h 806"/>
                  <a:gd name="T8" fmla="*/ 0 w 245"/>
                  <a:gd name="T9" fmla="*/ 2 h 806"/>
                  <a:gd name="T10" fmla="*/ 0 w 245"/>
                  <a:gd name="T11" fmla="*/ 0 h 806"/>
                  <a:gd name="T12" fmla="*/ 0 w 245"/>
                  <a:gd name="T13" fmla="*/ 0 h 806"/>
                  <a:gd name="T14" fmla="*/ 0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grpSp>
            <p:nvGrpSpPr>
              <p:cNvPr id="1040" name="Group 43"/>
              <p:cNvGrpSpPr>
                <a:grpSpLocks/>
              </p:cNvGrpSpPr>
              <p:nvPr userDrawn="1"/>
            </p:nvGrpSpPr>
            <p:grpSpPr bwMode="auto">
              <a:xfrm>
                <a:off x="4610" y="57"/>
                <a:ext cx="1344" cy="985"/>
                <a:chOff x="4610" y="57"/>
                <a:chExt cx="1344" cy="985"/>
              </a:xfrm>
            </p:grpSpPr>
            <p:sp>
              <p:nvSpPr>
                <p:cNvPr id="1041" name="Freeform 44"/>
                <p:cNvSpPr>
                  <a:spLocks/>
                </p:cNvSpPr>
                <p:nvPr userDrawn="1"/>
              </p:nvSpPr>
              <p:spPr bwMode="auto">
                <a:xfrm rot="-3172564">
                  <a:off x="4966" y="71"/>
                  <a:ext cx="153" cy="125"/>
                </a:xfrm>
                <a:custGeom>
                  <a:avLst/>
                  <a:gdLst>
                    <a:gd name="T0" fmla="*/ 0 w 604"/>
                    <a:gd name="T1" fmla="*/ 0 h 349"/>
                    <a:gd name="T2" fmla="*/ 0 w 604"/>
                    <a:gd name="T3" fmla="*/ 1 h 349"/>
                    <a:gd name="T4" fmla="*/ 1 w 604"/>
                    <a:gd name="T5" fmla="*/ 2 h 349"/>
                    <a:gd name="T6" fmla="*/ 1 w 604"/>
                    <a:gd name="T7" fmla="*/ 1 h 349"/>
                    <a:gd name="T8" fmla="*/ 1 w 604"/>
                    <a:gd name="T9" fmla="*/ 0 h 349"/>
                    <a:gd name="T10" fmla="*/ 1 w 604"/>
                    <a:gd name="T11" fmla="*/ 1 h 349"/>
                    <a:gd name="T12" fmla="*/ 0 w 604"/>
                    <a:gd name="T13" fmla="*/ 0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1042" name="Freeform 45"/>
                <p:cNvSpPr>
                  <a:spLocks/>
                </p:cNvSpPr>
                <p:nvPr userDrawn="1"/>
              </p:nvSpPr>
              <p:spPr bwMode="auto">
                <a:xfrm rot="-3172564">
                  <a:off x="5048" y="332"/>
                  <a:ext cx="269" cy="438"/>
                </a:xfrm>
                <a:custGeom>
                  <a:avLst/>
                  <a:gdLst>
                    <a:gd name="T0" fmla="*/ 1 w 1064"/>
                    <a:gd name="T1" fmla="*/ 1 h 1230"/>
                    <a:gd name="T2" fmla="*/ 1 w 1064"/>
                    <a:gd name="T3" fmla="*/ 2 h 1230"/>
                    <a:gd name="T4" fmla="*/ 0 w 1064"/>
                    <a:gd name="T5" fmla="*/ 4 h 1230"/>
                    <a:gd name="T6" fmla="*/ 0 w 1064"/>
                    <a:gd name="T7" fmla="*/ 6 h 1230"/>
                    <a:gd name="T8" fmla="*/ 0 w 1064"/>
                    <a:gd name="T9" fmla="*/ 7 h 1230"/>
                    <a:gd name="T10" fmla="*/ 0 w 1064"/>
                    <a:gd name="T11" fmla="*/ 7 h 1230"/>
                    <a:gd name="T12" fmla="*/ 1 w 1064"/>
                    <a:gd name="T13" fmla="*/ 5 h 1230"/>
                    <a:gd name="T14" fmla="*/ 1 w 1064"/>
                    <a:gd name="T15" fmla="*/ 3 h 1230"/>
                    <a:gd name="T16" fmla="*/ 1 w 1064"/>
                    <a:gd name="T17" fmla="*/ 1 h 1230"/>
                    <a:gd name="T18" fmla="*/ 1 w 1064"/>
                    <a:gd name="T19" fmla="*/ 0 h 1230"/>
                    <a:gd name="T20" fmla="*/ 1 w 1064"/>
                    <a:gd name="T21" fmla="*/ 0 h 1230"/>
                    <a:gd name="T22" fmla="*/ 1 w 1064"/>
                    <a:gd name="T23" fmla="*/ 0 h 1230"/>
                    <a:gd name="T24" fmla="*/ 1 w 1064"/>
                    <a:gd name="T25" fmla="*/ 1 h 1230"/>
                    <a:gd name="T26" fmla="*/ 1 w 1064"/>
                    <a:gd name="T27" fmla="*/ 2 h 1230"/>
                    <a:gd name="T28" fmla="*/ 1 w 1064"/>
                    <a:gd name="T29" fmla="*/ 4 h 1230"/>
                    <a:gd name="T30" fmla="*/ 1 w 1064"/>
                    <a:gd name="T31" fmla="*/ 6 h 1230"/>
                    <a:gd name="T32" fmla="*/ 0 w 1064"/>
                    <a:gd name="T33" fmla="*/ 6 h 1230"/>
                    <a:gd name="T34" fmla="*/ 0 w 1064"/>
                    <a:gd name="T35" fmla="*/ 5 h 1230"/>
                    <a:gd name="T36" fmla="*/ 1 w 1064"/>
                    <a:gd name="T37" fmla="*/ 3 h 1230"/>
                    <a:gd name="T38" fmla="*/ 1 w 1064"/>
                    <a:gd name="T39" fmla="*/ 1 h 1230"/>
                    <a:gd name="T40" fmla="*/ 1 w 1064"/>
                    <a:gd name="T41" fmla="*/ 1 h 1230"/>
                    <a:gd name="T42" fmla="*/ 1 w 1064"/>
                    <a:gd name="T43" fmla="*/ 1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1043" name="Freeform 46"/>
                <p:cNvSpPr>
                  <a:spLocks/>
                </p:cNvSpPr>
                <p:nvPr userDrawn="1"/>
              </p:nvSpPr>
              <p:spPr bwMode="auto">
                <a:xfrm rot="-3172564">
                  <a:off x="4858" y="182"/>
                  <a:ext cx="505" cy="898"/>
                </a:xfrm>
                <a:custGeom>
                  <a:avLst/>
                  <a:gdLst>
                    <a:gd name="T0" fmla="*/ 2 w 2002"/>
                    <a:gd name="T1" fmla="*/ 0 h 2521"/>
                    <a:gd name="T2" fmla="*/ 0 w 2002"/>
                    <a:gd name="T3" fmla="*/ 15 h 2521"/>
                    <a:gd name="T4" fmla="*/ 0 w 2002"/>
                    <a:gd name="T5" fmla="*/ 14 h 2521"/>
                    <a:gd name="T6" fmla="*/ 2 w 2002"/>
                    <a:gd name="T7" fmla="*/ 0 h 2521"/>
                    <a:gd name="T8" fmla="*/ 2 w 2002"/>
                    <a:gd name="T9" fmla="*/ 0 h 2521"/>
                    <a:gd name="T10" fmla="*/ 2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1044" name="Freeform 47"/>
                <p:cNvSpPr>
                  <a:spLocks/>
                </p:cNvSpPr>
                <p:nvPr userDrawn="1"/>
              </p:nvSpPr>
              <p:spPr bwMode="auto">
                <a:xfrm rot="-3172564">
                  <a:off x="4903" y="-19"/>
                  <a:ext cx="758" cy="1344"/>
                </a:xfrm>
                <a:custGeom>
                  <a:avLst/>
                  <a:gdLst>
                    <a:gd name="T0" fmla="*/ 0 w 3007"/>
                    <a:gd name="T1" fmla="*/ 16 h 3771"/>
                    <a:gd name="T2" fmla="*/ 1 w 3007"/>
                    <a:gd name="T3" fmla="*/ 16 h 3771"/>
                    <a:gd name="T4" fmla="*/ 1 w 3007"/>
                    <a:gd name="T5" fmla="*/ 17 h 3771"/>
                    <a:gd name="T6" fmla="*/ 1 w 3007"/>
                    <a:gd name="T7" fmla="*/ 16 h 3771"/>
                    <a:gd name="T8" fmla="*/ 1 w 3007"/>
                    <a:gd name="T9" fmla="*/ 15 h 3771"/>
                    <a:gd name="T10" fmla="*/ 1 w 3007"/>
                    <a:gd name="T11" fmla="*/ 16 h 3771"/>
                    <a:gd name="T12" fmla="*/ 1 w 3007"/>
                    <a:gd name="T13" fmla="*/ 16 h 3771"/>
                    <a:gd name="T14" fmla="*/ 3 w 3007"/>
                    <a:gd name="T15" fmla="*/ 2 h 3771"/>
                    <a:gd name="T16" fmla="*/ 3 w 3007"/>
                    <a:gd name="T17" fmla="*/ 1 h 3771"/>
                    <a:gd name="T18" fmla="*/ 2 w 3007"/>
                    <a:gd name="T19" fmla="*/ 0 h 3771"/>
                    <a:gd name="T20" fmla="*/ 3 w 3007"/>
                    <a:gd name="T21" fmla="*/ 0 h 3771"/>
                    <a:gd name="T22" fmla="*/ 3 w 3007"/>
                    <a:gd name="T23" fmla="*/ 2 h 3771"/>
                    <a:gd name="T24" fmla="*/ 1 w 3007"/>
                    <a:gd name="T25" fmla="*/ 19 h 3771"/>
                    <a:gd name="T26" fmla="*/ 1 w 3007"/>
                    <a:gd name="T27" fmla="*/ 20 h 3771"/>
                    <a:gd name="T28" fmla="*/ 0 w 3007"/>
                    <a:gd name="T29" fmla="*/ 22 h 3771"/>
                    <a:gd name="T30" fmla="*/ 0 w 3007"/>
                    <a:gd name="T31" fmla="*/ 21 h 3771"/>
                    <a:gd name="T32" fmla="*/ 0 w 3007"/>
                    <a:gd name="T33" fmla="*/ 21 h 3771"/>
                    <a:gd name="T34" fmla="*/ 1 w 3007"/>
                    <a:gd name="T35" fmla="*/ 20 h 3771"/>
                    <a:gd name="T36" fmla="*/ 0 w 3007"/>
                    <a:gd name="T37" fmla="*/ 19 h 3771"/>
                    <a:gd name="T38" fmla="*/ 0 w 3007"/>
                    <a:gd name="T39" fmla="*/ 18 h 3771"/>
                    <a:gd name="T40" fmla="*/ 1 w 3007"/>
                    <a:gd name="T41" fmla="*/ 19 h 3771"/>
                    <a:gd name="T42" fmla="*/ 1 w 3007"/>
                    <a:gd name="T43" fmla="*/ 18 h 3771"/>
                    <a:gd name="T44" fmla="*/ 1 w 3007"/>
                    <a:gd name="T45" fmla="*/ 19 h 3771"/>
                    <a:gd name="T46" fmla="*/ 1 w 3007"/>
                    <a:gd name="T47" fmla="*/ 18 h 3771"/>
                    <a:gd name="T48" fmla="*/ 1 w 3007"/>
                    <a:gd name="T49" fmla="*/ 18 h 3771"/>
                    <a:gd name="T50" fmla="*/ 0 w 3007"/>
                    <a:gd name="T51" fmla="*/ 16 h 3771"/>
                    <a:gd name="T52" fmla="*/ 0 w 3007"/>
                    <a:gd name="T53" fmla="*/ 16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1045" name="Freeform 48"/>
                <p:cNvSpPr>
                  <a:spLocks/>
                </p:cNvSpPr>
                <p:nvPr userDrawn="1"/>
              </p:nvSpPr>
              <p:spPr bwMode="auto">
                <a:xfrm rot="-3172564">
                  <a:off x="5297" y="897"/>
                  <a:ext cx="169" cy="122"/>
                </a:xfrm>
                <a:custGeom>
                  <a:avLst/>
                  <a:gdLst>
                    <a:gd name="T0" fmla="*/ 0 w 673"/>
                    <a:gd name="T1" fmla="*/ 0 h 342"/>
                    <a:gd name="T2" fmla="*/ 0 w 673"/>
                    <a:gd name="T3" fmla="*/ 1 h 342"/>
                    <a:gd name="T4" fmla="*/ 1 w 673"/>
                    <a:gd name="T5" fmla="*/ 2 h 342"/>
                    <a:gd name="T6" fmla="*/ 1 w 673"/>
                    <a:gd name="T7" fmla="*/ 2 h 342"/>
                    <a:gd name="T8" fmla="*/ 1 w 673"/>
                    <a:gd name="T9" fmla="*/ 1 h 342"/>
                    <a:gd name="T10" fmla="*/ 0 w 673"/>
                    <a:gd name="T11" fmla="*/ 0 h 342"/>
                    <a:gd name="T12" fmla="*/ 0 w 673"/>
                    <a:gd name="T13" fmla="*/ 0 h 342"/>
                    <a:gd name="T14" fmla="*/ 0 w 673"/>
                    <a:gd name="T15" fmla="*/ 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1046" name="Freeform 49"/>
                <p:cNvSpPr>
                  <a:spLocks/>
                </p:cNvSpPr>
                <p:nvPr userDrawn="1"/>
              </p:nvSpPr>
              <p:spPr bwMode="auto">
                <a:xfrm rot="-3172564">
                  <a:off x="5253" y="806"/>
                  <a:ext cx="181" cy="144"/>
                </a:xfrm>
                <a:custGeom>
                  <a:avLst/>
                  <a:gdLst>
                    <a:gd name="T0" fmla="*/ 0 w 716"/>
                    <a:gd name="T1" fmla="*/ 0 h 403"/>
                    <a:gd name="T2" fmla="*/ 1 w 716"/>
                    <a:gd name="T3" fmla="*/ 1 h 403"/>
                    <a:gd name="T4" fmla="*/ 1 w 716"/>
                    <a:gd name="T5" fmla="*/ 2 h 403"/>
                    <a:gd name="T6" fmla="*/ 1 w 716"/>
                    <a:gd name="T7" fmla="*/ 2 h 403"/>
                    <a:gd name="T8" fmla="*/ 1 w 716"/>
                    <a:gd name="T9" fmla="*/ 1 h 403"/>
                    <a:gd name="T10" fmla="*/ 0 w 716"/>
                    <a:gd name="T11" fmla="*/ 0 h 403"/>
                    <a:gd name="T12" fmla="*/ 0 w 716"/>
                    <a:gd name="T13" fmla="*/ 0 h 403"/>
                    <a:gd name="T14" fmla="*/ 0 w 716"/>
                    <a:gd name="T15" fmla="*/ 0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1047" name="Freeform 50"/>
                <p:cNvSpPr>
                  <a:spLocks/>
                </p:cNvSpPr>
                <p:nvPr userDrawn="1"/>
              </p:nvSpPr>
              <p:spPr bwMode="auto">
                <a:xfrm rot="-3172564">
                  <a:off x="4985" y="210"/>
                  <a:ext cx="181" cy="147"/>
                </a:xfrm>
                <a:custGeom>
                  <a:avLst/>
                  <a:gdLst>
                    <a:gd name="T0" fmla="*/ 0 w 717"/>
                    <a:gd name="T1" fmla="*/ 0 h 411"/>
                    <a:gd name="T2" fmla="*/ 0 w 717"/>
                    <a:gd name="T3" fmla="*/ 1 h 411"/>
                    <a:gd name="T4" fmla="*/ 1 w 717"/>
                    <a:gd name="T5" fmla="*/ 3 h 411"/>
                    <a:gd name="T6" fmla="*/ 1 w 717"/>
                    <a:gd name="T7" fmla="*/ 2 h 411"/>
                    <a:gd name="T8" fmla="*/ 1 w 717"/>
                    <a:gd name="T9" fmla="*/ 0 h 411"/>
                    <a:gd name="T10" fmla="*/ 0 w 717"/>
                    <a:gd name="T11" fmla="*/ 0 h 411"/>
                    <a:gd name="T12" fmla="*/ 0 w 717"/>
                    <a:gd name="T13" fmla="*/ 0 h 411"/>
                    <a:gd name="T14" fmla="*/ 0 w 717"/>
                    <a:gd name="T15" fmla="*/ 0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1048" name="Freeform 51"/>
                <p:cNvSpPr>
                  <a:spLocks/>
                </p:cNvSpPr>
                <p:nvPr userDrawn="1"/>
              </p:nvSpPr>
              <p:spPr bwMode="auto">
                <a:xfrm rot="-3172564">
                  <a:off x="4948" y="142"/>
                  <a:ext cx="179" cy="138"/>
                </a:xfrm>
                <a:custGeom>
                  <a:avLst/>
                  <a:gdLst>
                    <a:gd name="T0" fmla="*/ 0 w 709"/>
                    <a:gd name="T1" fmla="*/ 0 h 386"/>
                    <a:gd name="T2" fmla="*/ 0 w 709"/>
                    <a:gd name="T3" fmla="*/ 1 h 386"/>
                    <a:gd name="T4" fmla="*/ 1 w 709"/>
                    <a:gd name="T5" fmla="*/ 2 h 386"/>
                    <a:gd name="T6" fmla="*/ 1 w 709"/>
                    <a:gd name="T7" fmla="*/ 2 h 386"/>
                    <a:gd name="T8" fmla="*/ 0 w 709"/>
                    <a:gd name="T9" fmla="*/ 0 h 386"/>
                    <a:gd name="T10" fmla="*/ 0 w 709"/>
                    <a:gd name="T11" fmla="*/ 0 h 386"/>
                    <a:gd name="T12" fmla="*/ 0 w 709"/>
                    <a:gd name="T13" fmla="*/ 0 h 386"/>
                    <a:gd name="T14" fmla="*/ 0 w 709"/>
                    <a:gd name="T15" fmla="*/ 0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grpSp>
        </p:grpSp>
        <p:sp>
          <p:nvSpPr>
            <p:cNvPr id="103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spTree>
    <p:extLst>
      <p:ext uri="{BB962C8B-B14F-4D97-AF65-F5344CB8AC3E}">
        <p14:creationId xmlns:p14="http://schemas.microsoft.com/office/powerpoint/2010/main" val="1241870418"/>
      </p:ext>
    </p:extLst>
  </p:cSld>
  <p:clrMap bg1="lt1" tx1="dk1" bg2="lt2" tx2="dk2" accent1="accent1" accent2="accent2" accent3="accent3" accent4="accent4" accent5="accent5" accent6="accent6" hlink="hlink" folHlink="folHlink"/>
  <p:sldLayoutIdLst>
    <p:sldLayoutId id="2147484315" r:id="rId1"/>
    <p:sldLayoutId id="2147484316" r:id="rId2"/>
    <p:sldLayoutId id="2147484317" r:id="rId3"/>
    <p:sldLayoutId id="2147484318" r:id="rId4"/>
    <p:sldLayoutId id="2147484319" r:id="rId5"/>
    <p:sldLayoutId id="2147484320" r:id="rId6"/>
    <p:sldLayoutId id="2147484321" r:id="rId7"/>
    <p:sldLayoutId id="2147484322" r:id="rId8"/>
    <p:sldLayoutId id="2147484323" r:id="rId9"/>
    <p:sldLayoutId id="2147484324" r:id="rId10"/>
    <p:sldLayoutId id="2147484325"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cs typeface="Arial" charset="0"/>
        </a:defRPr>
      </a:lvl2pPr>
      <a:lvl3pPr algn="ctr" rtl="0" eaLnBrk="0" fontAlgn="base" hangingPunct="0">
        <a:spcBef>
          <a:spcPct val="0"/>
        </a:spcBef>
        <a:spcAft>
          <a:spcPct val="0"/>
        </a:spcAft>
        <a:defRPr sz="4400">
          <a:solidFill>
            <a:schemeClr val="tx1"/>
          </a:solidFill>
          <a:latin typeface="Comic Sans MS" pitchFamily="66" charset="0"/>
          <a:cs typeface="Arial" charset="0"/>
        </a:defRPr>
      </a:lvl3pPr>
      <a:lvl4pPr algn="ctr" rtl="0" eaLnBrk="0" fontAlgn="base" hangingPunct="0">
        <a:spcBef>
          <a:spcPct val="0"/>
        </a:spcBef>
        <a:spcAft>
          <a:spcPct val="0"/>
        </a:spcAft>
        <a:defRPr sz="4400">
          <a:solidFill>
            <a:schemeClr val="tx1"/>
          </a:solidFill>
          <a:latin typeface="Comic Sans MS" pitchFamily="66" charset="0"/>
          <a:cs typeface="Arial" charset="0"/>
        </a:defRPr>
      </a:lvl4pPr>
      <a:lvl5pPr algn="ctr" rtl="0" eaLnBrk="0" fontAlgn="base" hangingPunct="0">
        <a:spcBef>
          <a:spcPct val="0"/>
        </a:spcBef>
        <a:spcAft>
          <a:spcPct val="0"/>
        </a:spcAft>
        <a:defRPr sz="4400">
          <a:solidFill>
            <a:schemeClr val="tx1"/>
          </a:solidFill>
          <a:latin typeface="Comic Sans MS" pitchFamily="66" charset="0"/>
          <a:cs typeface="Arial" charset="0"/>
        </a:defRPr>
      </a:lvl5pPr>
      <a:lvl6pPr marL="457200" algn="ctr" rtl="0" fontAlgn="base">
        <a:spcBef>
          <a:spcPct val="0"/>
        </a:spcBef>
        <a:spcAft>
          <a:spcPct val="0"/>
        </a:spcAft>
        <a:defRPr sz="4400">
          <a:solidFill>
            <a:schemeClr val="tx1"/>
          </a:solidFill>
          <a:latin typeface="Comic Sans MS" pitchFamily="66" charset="0"/>
          <a:cs typeface="Arial" charset="0"/>
        </a:defRPr>
      </a:lvl6pPr>
      <a:lvl7pPr marL="914400" algn="ctr" rtl="0" fontAlgn="base">
        <a:spcBef>
          <a:spcPct val="0"/>
        </a:spcBef>
        <a:spcAft>
          <a:spcPct val="0"/>
        </a:spcAft>
        <a:defRPr sz="4400">
          <a:solidFill>
            <a:schemeClr val="tx1"/>
          </a:solidFill>
          <a:latin typeface="Comic Sans MS" pitchFamily="66" charset="0"/>
          <a:cs typeface="Arial" charset="0"/>
        </a:defRPr>
      </a:lvl7pPr>
      <a:lvl8pPr marL="1371600" algn="ctr" rtl="0" fontAlgn="base">
        <a:spcBef>
          <a:spcPct val="0"/>
        </a:spcBef>
        <a:spcAft>
          <a:spcPct val="0"/>
        </a:spcAft>
        <a:defRPr sz="4400">
          <a:solidFill>
            <a:schemeClr val="tx1"/>
          </a:solidFill>
          <a:latin typeface="Comic Sans MS" pitchFamily="66" charset="0"/>
          <a:cs typeface="Arial" charset="0"/>
        </a:defRPr>
      </a:lvl8pPr>
      <a:lvl9pPr marL="1828800" algn="ctr" rtl="0" fontAlgn="base">
        <a:spcBef>
          <a:spcPct val="0"/>
        </a:spcBef>
        <a:spcAft>
          <a:spcPct val="0"/>
        </a:spcAft>
        <a:defRPr sz="4400">
          <a:solidFill>
            <a:schemeClr val="tx1"/>
          </a:solidFill>
          <a:latin typeface="Comic Sans MS" pitchFamily="66"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auto">
          <a:xfrm rot="-3172564">
            <a:off x="7777957" y="-15081"/>
            <a:ext cx="1162050" cy="2084387"/>
          </a:xfrm>
          <a:custGeom>
            <a:avLst/>
            <a:gdLst>
              <a:gd name="T0" fmla="*/ 2147483647 w 2903"/>
              <a:gd name="T1" fmla="*/ 2147483647 h 3686"/>
              <a:gd name="T2" fmla="*/ 2147483647 w 2903"/>
              <a:gd name="T3" fmla="*/ 2147483647 h 3686"/>
              <a:gd name="T4" fmla="*/ 2147483647 w 2903"/>
              <a:gd name="T5" fmla="*/ 0 h 3686"/>
              <a:gd name="T6" fmla="*/ 2147483647 w 2903"/>
              <a:gd name="T7" fmla="*/ 2147483647 h 3686"/>
              <a:gd name="T8" fmla="*/ 2147483647 w 2903"/>
              <a:gd name="T9" fmla="*/ 2147483647 h 3686"/>
              <a:gd name="T10" fmla="*/ 0 w 2903"/>
              <a:gd name="T11" fmla="*/ 2147483647 h 3686"/>
              <a:gd name="T12" fmla="*/ 2147483647 w 2903"/>
              <a:gd name="T13" fmla="*/ 2147483647 h 3686"/>
              <a:gd name="T14" fmla="*/ 2147483647 w 2903"/>
              <a:gd name="T15" fmla="*/ 2147483647 h 3686"/>
              <a:gd name="T16" fmla="*/ 2147483647 w 2903"/>
              <a:gd name="T17" fmla="*/ 2147483647 h 3686"/>
              <a:gd name="T18" fmla="*/ 2147483647 w 2903"/>
              <a:gd name="T19" fmla="*/ 2147483647 h 3686"/>
              <a:gd name="T20" fmla="*/ 2147483647 w 2903"/>
              <a:gd name="T21" fmla="*/ 2147483647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sp>
        <p:nvSpPr>
          <p:cNvPr id="4099"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4100"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221"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Comic Sans MS"/>
              </a:defRPr>
            </a:lvl1pPr>
          </a:lstStyle>
          <a:p>
            <a:pPr fontAlgn="base">
              <a:spcBef>
                <a:spcPct val="0"/>
              </a:spcBef>
              <a:spcAft>
                <a:spcPct val="0"/>
              </a:spcAft>
              <a:defRPr/>
            </a:pPr>
            <a:endParaRPr lang="en-US"/>
          </a:p>
        </p:txBody>
      </p:sp>
      <p:sp>
        <p:nvSpPr>
          <p:cNvPr id="9222"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Comic Sans MS"/>
              </a:defRPr>
            </a:lvl1pPr>
          </a:lstStyle>
          <a:p>
            <a:pPr fontAlgn="base">
              <a:spcBef>
                <a:spcPct val="0"/>
              </a:spcBef>
              <a:spcAft>
                <a:spcPct val="0"/>
              </a:spcAft>
              <a:defRPr/>
            </a:pPr>
            <a:endParaRPr lang="en-US"/>
          </a:p>
        </p:txBody>
      </p:sp>
      <p:sp>
        <p:nvSpPr>
          <p:cNvPr id="9223"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Comic Sans MS"/>
              </a:defRPr>
            </a:lvl1pPr>
          </a:lstStyle>
          <a:p>
            <a:pPr fontAlgn="base">
              <a:spcBef>
                <a:spcPct val="0"/>
              </a:spcBef>
              <a:spcAft>
                <a:spcPct val="0"/>
              </a:spcAft>
              <a:defRPr/>
            </a:pPr>
            <a:fld id="{DB7868D9-A3C4-4B34-9AE0-A801BFDDC42A}" type="slidenum">
              <a:rPr lang="en-US"/>
              <a:pPr fontAlgn="base">
                <a:spcBef>
                  <a:spcPct val="0"/>
                </a:spcBef>
                <a:spcAft>
                  <a:spcPct val="0"/>
                </a:spcAft>
                <a:defRPr/>
              </a:pPr>
              <a:t>‹#›</a:t>
            </a:fld>
            <a:endParaRPr lang="en-US"/>
          </a:p>
        </p:txBody>
      </p:sp>
      <p:sp>
        <p:nvSpPr>
          <p:cNvPr id="4104" name="Freeform 8"/>
          <p:cNvSpPr>
            <a:spLocks/>
          </p:cNvSpPr>
          <p:nvPr/>
        </p:nvSpPr>
        <p:spPr bwMode="auto">
          <a:xfrm rot="-3172564">
            <a:off x="7865269" y="24607"/>
            <a:ext cx="1165225" cy="2097087"/>
          </a:xfrm>
          <a:custGeom>
            <a:avLst/>
            <a:gdLst>
              <a:gd name="T0" fmla="*/ 2147483647 w 2911"/>
              <a:gd name="T1" fmla="*/ 0 h 3703"/>
              <a:gd name="T2" fmla="*/ 2147483647 w 2911"/>
              <a:gd name="T3" fmla="*/ 2147483647 h 3703"/>
              <a:gd name="T4" fmla="*/ 2147483647 w 2911"/>
              <a:gd name="T5" fmla="*/ 2147483647 h 3703"/>
              <a:gd name="T6" fmla="*/ 0 w 2911"/>
              <a:gd name="T7" fmla="*/ 2147483647 h 3703"/>
              <a:gd name="T8" fmla="*/ 2147483647 w 2911"/>
              <a:gd name="T9" fmla="*/ 2147483647 h 3703"/>
              <a:gd name="T10" fmla="*/ 2147483647 w 2911"/>
              <a:gd name="T11" fmla="*/ 2147483647 h 3703"/>
              <a:gd name="T12" fmla="*/ 2147483647 w 2911"/>
              <a:gd name="T13" fmla="*/ 2147483647 h 3703"/>
              <a:gd name="T14" fmla="*/ 2147483647 w 2911"/>
              <a:gd name="T15" fmla="*/ 2147483647 h 3703"/>
              <a:gd name="T16" fmla="*/ 2147483647 w 2911"/>
              <a:gd name="T17" fmla="*/ 2147483647 h 3703"/>
              <a:gd name="T18" fmla="*/ 2147483647 w 2911"/>
              <a:gd name="T19" fmla="*/ 0 h 3703"/>
              <a:gd name="T20" fmla="*/ 2147483647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sp>
        <p:nvSpPr>
          <p:cNvPr id="4105" name="Freeform 9"/>
          <p:cNvSpPr>
            <a:spLocks/>
          </p:cNvSpPr>
          <p:nvPr/>
        </p:nvSpPr>
        <p:spPr bwMode="auto">
          <a:xfrm rot="-3172564">
            <a:off x="7831138" y="192088"/>
            <a:ext cx="1025525" cy="1571625"/>
          </a:xfrm>
          <a:custGeom>
            <a:avLst/>
            <a:gdLst>
              <a:gd name="T0" fmla="*/ 0 w 2561"/>
              <a:gd name="T1" fmla="*/ 2147483647 h 2777"/>
              <a:gd name="T2" fmla="*/ 2147483647 w 2561"/>
              <a:gd name="T3" fmla="*/ 2147483647 h 2777"/>
              <a:gd name="T4" fmla="*/ 2147483647 w 2561"/>
              <a:gd name="T5" fmla="*/ 2147483647 h 2777"/>
              <a:gd name="T6" fmla="*/ 2147483647 w 2561"/>
              <a:gd name="T7" fmla="*/ 2147483647 h 2777"/>
              <a:gd name="T8" fmla="*/ 2147483647 w 2561"/>
              <a:gd name="T9" fmla="*/ 2147483647 h 2777"/>
              <a:gd name="T10" fmla="*/ 2147483647 w 2561"/>
              <a:gd name="T11" fmla="*/ 0 h 2777"/>
              <a:gd name="T12" fmla="*/ 0 w 2561"/>
              <a:gd name="T13" fmla="*/ 2147483647 h 2777"/>
              <a:gd name="T14" fmla="*/ 0 w 2561"/>
              <a:gd name="T15" fmla="*/ 2147483647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grpSp>
        <p:nvGrpSpPr>
          <p:cNvPr id="4106" name="Group 10"/>
          <p:cNvGrpSpPr>
            <a:grpSpLocks/>
          </p:cNvGrpSpPr>
          <p:nvPr/>
        </p:nvGrpSpPr>
        <p:grpSpPr bwMode="auto">
          <a:xfrm>
            <a:off x="7938" y="5540375"/>
            <a:ext cx="1784350" cy="1246188"/>
            <a:chOff x="5" y="3490"/>
            <a:chExt cx="1124" cy="785"/>
          </a:xfrm>
        </p:grpSpPr>
        <p:sp>
          <p:nvSpPr>
            <p:cNvPr id="4123" name="Freeform 11"/>
            <p:cNvSpPr>
              <a:spLocks/>
            </p:cNvSpPr>
            <p:nvPr userDrawn="1"/>
          </p:nvSpPr>
          <p:spPr bwMode="auto">
            <a:xfrm>
              <a:off x="24" y="3505"/>
              <a:ext cx="1089" cy="649"/>
            </a:xfrm>
            <a:custGeom>
              <a:avLst/>
              <a:gdLst>
                <a:gd name="T0" fmla="*/ 2 w 2177"/>
                <a:gd name="T1" fmla="*/ 2 h 1298"/>
                <a:gd name="T2" fmla="*/ 2 w 2177"/>
                <a:gd name="T3" fmla="*/ 2 h 1298"/>
                <a:gd name="T4" fmla="*/ 2 w 2177"/>
                <a:gd name="T5" fmla="*/ 1 h 1298"/>
                <a:gd name="T6" fmla="*/ 3 w 2177"/>
                <a:gd name="T7" fmla="*/ 1 h 1298"/>
                <a:gd name="T8" fmla="*/ 3 w 2177"/>
                <a:gd name="T9" fmla="*/ 1 h 1298"/>
                <a:gd name="T10" fmla="*/ 3 w 2177"/>
                <a:gd name="T11" fmla="*/ 1 h 1298"/>
                <a:gd name="T12" fmla="*/ 2 w 2177"/>
                <a:gd name="T13" fmla="*/ 1 h 1298"/>
                <a:gd name="T14" fmla="*/ 2 w 2177"/>
                <a:gd name="T15" fmla="*/ 1 h 1298"/>
                <a:gd name="T16" fmla="*/ 2 w 2177"/>
                <a:gd name="T17" fmla="*/ 0 h 1298"/>
                <a:gd name="T18" fmla="*/ 1 w 2177"/>
                <a:gd name="T19" fmla="*/ 1 h 1298"/>
                <a:gd name="T20" fmla="*/ 1 w 2177"/>
                <a:gd name="T21" fmla="*/ 1 h 1298"/>
                <a:gd name="T22" fmla="*/ 1 w 2177"/>
                <a:gd name="T23" fmla="*/ 1 h 1298"/>
                <a:gd name="T24" fmla="*/ 1 w 2177"/>
                <a:gd name="T25" fmla="*/ 1 h 1298"/>
                <a:gd name="T26" fmla="*/ 1 w 2177"/>
                <a:gd name="T27" fmla="*/ 1 h 1298"/>
                <a:gd name="T28" fmla="*/ 2 w 2177"/>
                <a:gd name="T29" fmla="*/ 1 h 1298"/>
                <a:gd name="T30" fmla="*/ 1 w 2177"/>
                <a:gd name="T31" fmla="*/ 1 h 1298"/>
                <a:gd name="T32" fmla="*/ 1 w 2177"/>
                <a:gd name="T33" fmla="*/ 1 h 1298"/>
                <a:gd name="T34" fmla="*/ 0 w 2177"/>
                <a:gd name="T35" fmla="*/ 1 h 1298"/>
                <a:gd name="T36" fmla="*/ 1 w 2177"/>
                <a:gd name="T37" fmla="*/ 1 h 1298"/>
                <a:gd name="T38" fmla="*/ 2 w 2177"/>
                <a:gd name="T39" fmla="*/ 2 h 1298"/>
                <a:gd name="T40" fmla="*/ 2 w 2177"/>
                <a:gd name="T41" fmla="*/ 2 h 1298"/>
                <a:gd name="T42" fmla="*/ 2 w 2177"/>
                <a:gd name="T43" fmla="*/ 2 h 1298"/>
                <a:gd name="T44" fmla="*/ 2 w 2177"/>
                <a:gd name="T45" fmla="*/ 2 h 1298"/>
                <a:gd name="T46" fmla="*/ 2 w 2177"/>
                <a:gd name="T47" fmla="*/ 2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sp>
          <p:nvSpPr>
            <p:cNvPr id="4124" name="Freeform 12"/>
            <p:cNvSpPr>
              <a:spLocks/>
            </p:cNvSpPr>
            <p:nvPr userDrawn="1"/>
          </p:nvSpPr>
          <p:spPr bwMode="auto">
            <a:xfrm>
              <a:off x="1022" y="3582"/>
              <a:ext cx="71" cy="129"/>
            </a:xfrm>
            <a:custGeom>
              <a:avLst/>
              <a:gdLst>
                <a:gd name="T0" fmla="*/ 0 w 143"/>
                <a:gd name="T1" fmla="*/ 1 h 258"/>
                <a:gd name="T2" fmla="*/ 0 w 143"/>
                <a:gd name="T3" fmla="*/ 0 h 258"/>
                <a:gd name="T4" fmla="*/ 0 w 143"/>
                <a:gd name="T5" fmla="*/ 1 h 258"/>
                <a:gd name="T6" fmla="*/ 0 w 143"/>
                <a:gd name="T7" fmla="*/ 1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sp>
          <p:nvSpPr>
            <p:cNvPr id="4125" name="Freeform 13"/>
            <p:cNvSpPr>
              <a:spLocks/>
            </p:cNvSpPr>
            <p:nvPr userDrawn="1"/>
          </p:nvSpPr>
          <p:spPr bwMode="auto">
            <a:xfrm>
              <a:off x="20" y="3774"/>
              <a:ext cx="792" cy="410"/>
            </a:xfrm>
            <a:custGeom>
              <a:avLst/>
              <a:gdLst>
                <a:gd name="T0" fmla="*/ 0 w 1586"/>
                <a:gd name="T1" fmla="*/ 0 h 821"/>
                <a:gd name="T2" fmla="*/ 1 w 1586"/>
                <a:gd name="T3" fmla="*/ 0 h 821"/>
                <a:gd name="T4" fmla="*/ 1 w 1586"/>
                <a:gd name="T5" fmla="*/ 0 h 821"/>
                <a:gd name="T6" fmla="*/ 1 w 1586"/>
                <a:gd name="T7" fmla="*/ 0 h 821"/>
                <a:gd name="T8" fmla="*/ 1 w 1586"/>
                <a:gd name="T9" fmla="*/ 0 h 821"/>
                <a:gd name="T10" fmla="*/ 1 w 1586"/>
                <a:gd name="T11" fmla="*/ 0 h 821"/>
                <a:gd name="T12" fmla="*/ 1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sp>
          <p:nvSpPr>
            <p:cNvPr id="4126" name="Freeform 14"/>
            <p:cNvSpPr>
              <a:spLocks/>
            </p:cNvSpPr>
            <p:nvPr userDrawn="1"/>
          </p:nvSpPr>
          <p:spPr bwMode="auto">
            <a:xfrm>
              <a:off x="129" y="3808"/>
              <a:ext cx="525" cy="374"/>
            </a:xfrm>
            <a:custGeom>
              <a:avLst/>
              <a:gdLst>
                <a:gd name="T0" fmla="*/ 0 w 1049"/>
                <a:gd name="T1" fmla="*/ 1 h 747"/>
                <a:gd name="T2" fmla="*/ 1 w 1049"/>
                <a:gd name="T3" fmla="*/ 1 h 747"/>
                <a:gd name="T4" fmla="*/ 1 w 1049"/>
                <a:gd name="T5" fmla="*/ 1 h 747"/>
                <a:gd name="T6" fmla="*/ 2 w 1049"/>
                <a:gd name="T7" fmla="*/ 1 h 747"/>
                <a:gd name="T8" fmla="*/ 1 w 1049"/>
                <a:gd name="T9" fmla="*/ 0 h 747"/>
                <a:gd name="T10" fmla="*/ 0 w 1049"/>
                <a:gd name="T11" fmla="*/ 1 h 747"/>
                <a:gd name="T12" fmla="*/ 0 w 1049"/>
                <a:gd name="T13" fmla="*/ 1 h 747"/>
                <a:gd name="T14" fmla="*/ 0 w 1049"/>
                <a:gd name="T15" fmla="*/ 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sp>
          <p:nvSpPr>
            <p:cNvPr id="4127" name="Freeform 15"/>
            <p:cNvSpPr>
              <a:spLocks/>
            </p:cNvSpPr>
            <p:nvPr userDrawn="1"/>
          </p:nvSpPr>
          <p:spPr bwMode="auto">
            <a:xfrm>
              <a:off x="485" y="3532"/>
              <a:ext cx="135" cy="121"/>
            </a:xfrm>
            <a:custGeom>
              <a:avLst/>
              <a:gdLst>
                <a:gd name="T0" fmla="*/ 0 w 272"/>
                <a:gd name="T1" fmla="*/ 1 h 241"/>
                <a:gd name="T2" fmla="*/ 0 w 272"/>
                <a:gd name="T3" fmla="*/ 0 h 241"/>
                <a:gd name="T4" fmla="*/ 0 w 272"/>
                <a:gd name="T5" fmla="*/ 1 h 241"/>
                <a:gd name="T6" fmla="*/ 0 w 272"/>
                <a:gd name="T7" fmla="*/ 1 h 241"/>
                <a:gd name="T8" fmla="*/ 0 w 272"/>
                <a:gd name="T9" fmla="*/ 1 h 241"/>
                <a:gd name="T10" fmla="*/ 0 w 272"/>
                <a:gd name="T11" fmla="*/ 1 h 241"/>
                <a:gd name="T12" fmla="*/ 0 w 272"/>
                <a:gd name="T13" fmla="*/ 1 h 241"/>
                <a:gd name="T14" fmla="*/ 0 w 272"/>
                <a:gd name="T15" fmla="*/ 1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sp>
          <p:nvSpPr>
            <p:cNvPr id="4128" name="Freeform 16"/>
            <p:cNvSpPr>
              <a:spLocks/>
            </p:cNvSpPr>
            <p:nvPr userDrawn="1"/>
          </p:nvSpPr>
          <p:spPr bwMode="auto">
            <a:xfrm>
              <a:off x="641" y="4163"/>
              <a:ext cx="76" cy="112"/>
            </a:xfrm>
            <a:custGeom>
              <a:avLst/>
              <a:gdLst>
                <a:gd name="T0" fmla="*/ 1 w 152"/>
                <a:gd name="T1" fmla="*/ 1 h 224"/>
                <a:gd name="T2" fmla="*/ 1 w 152"/>
                <a:gd name="T3" fmla="*/ 1 h 224"/>
                <a:gd name="T4" fmla="*/ 0 w 152"/>
                <a:gd name="T5" fmla="*/ 1 h 224"/>
                <a:gd name="T6" fmla="*/ 1 w 152"/>
                <a:gd name="T7" fmla="*/ 0 h 224"/>
                <a:gd name="T8" fmla="*/ 1 w 152"/>
                <a:gd name="T9" fmla="*/ 1 h 224"/>
                <a:gd name="T10" fmla="*/ 1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sp>
          <p:nvSpPr>
            <p:cNvPr id="4129" name="Freeform 17"/>
            <p:cNvSpPr>
              <a:spLocks/>
            </p:cNvSpPr>
            <p:nvPr userDrawn="1"/>
          </p:nvSpPr>
          <p:spPr bwMode="auto">
            <a:xfrm>
              <a:off x="504" y="3607"/>
              <a:ext cx="193" cy="383"/>
            </a:xfrm>
            <a:custGeom>
              <a:avLst/>
              <a:gdLst>
                <a:gd name="T0" fmla="*/ 0 w 386"/>
                <a:gd name="T1" fmla="*/ 1 h 764"/>
                <a:gd name="T2" fmla="*/ 1 w 386"/>
                <a:gd name="T3" fmla="*/ 0 h 764"/>
                <a:gd name="T4" fmla="*/ 1 w 386"/>
                <a:gd name="T5" fmla="*/ 1 h 764"/>
                <a:gd name="T6" fmla="*/ 1 w 386"/>
                <a:gd name="T7" fmla="*/ 1 h 764"/>
                <a:gd name="T8" fmla="*/ 1 w 386"/>
                <a:gd name="T9" fmla="*/ 1 h 764"/>
                <a:gd name="T10" fmla="*/ 1 w 386"/>
                <a:gd name="T11" fmla="*/ 1 h 764"/>
                <a:gd name="T12" fmla="*/ 0 w 386"/>
                <a:gd name="T13" fmla="*/ 1 h 764"/>
                <a:gd name="T14" fmla="*/ 0 w 386"/>
                <a:gd name="T15" fmla="*/ 1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sp>
          <p:nvSpPr>
            <p:cNvPr id="4130" name="Freeform 18"/>
            <p:cNvSpPr>
              <a:spLocks/>
            </p:cNvSpPr>
            <p:nvPr userDrawn="1"/>
          </p:nvSpPr>
          <p:spPr bwMode="auto">
            <a:xfrm>
              <a:off x="668" y="3590"/>
              <a:ext cx="364" cy="174"/>
            </a:xfrm>
            <a:custGeom>
              <a:avLst/>
              <a:gdLst>
                <a:gd name="T0" fmla="*/ 1 w 728"/>
                <a:gd name="T1" fmla="*/ 0 h 348"/>
                <a:gd name="T2" fmla="*/ 0 w 728"/>
                <a:gd name="T3" fmla="*/ 1 h 348"/>
                <a:gd name="T4" fmla="*/ 1 w 728"/>
                <a:gd name="T5" fmla="*/ 1 h 348"/>
                <a:gd name="T6" fmla="*/ 1 w 728"/>
                <a:gd name="T7" fmla="*/ 1 h 348"/>
                <a:gd name="T8" fmla="*/ 1 w 728"/>
                <a:gd name="T9" fmla="*/ 1 h 348"/>
                <a:gd name="T10" fmla="*/ 1 w 728"/>
                <a:gd name="T11" fmla="*/ 0 h 348"/>
                <a:gd name="T12" fmla="*/ 1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sp>
          <p:nvSpPr>
            <p:cNvPr id="4131" name="Freeform 19"/>
            <p:cNvSpPr>
              <a:spLocks/>
            </p:cNvSpPr>
            <p:nvPr userDrawn="1"/>
          </p:nvSpPr>
          <p:spPr bwMode="auto">
            <a:xfrm>
              <a:off x="347" y="3693"/>
              <a:ext cx="156" cy="67"/>
            </a:xfrm>
            <a:custGeom>
              <a:avLst/>
              <a:gdLst>
                <a:gd name="T0" fmla="*/ 1 w 312"/>
                <a:gd name="T1" fmla="*/ 0 h 135"/>
                <a:gd name="T2" fmla="*/ 0 w 312"/>
                <a:gd name="T3" fmla="*/ 0 h 135"/>
                <a:gd name="T4" fmla="*/ 1 w 312"/>
                <a:gd name="T5" fmla="*/ 0 h 135"/>
                <a:gd name="T6" fmla="*/ 1 w 312"/>
                <a:gd name="T7" fmla="*/ 0 h 135"/>
                <a:gd name="T8" fmla="*/ 1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grpSp>
          <p:nvGrpSpPr>
            <p:cNvPr id="4132" name="Group 20"/>
            <p:cNvGrpSpPr>
              <a:grpSpLocks/>
            </p:cNvGrpSpPr>
            <p:nvPr userDrawn="1"/>
          </p:nvGrpSpPr>
          <p:grpSpPr bwMode="auto">
            <a:xfrm>
              <a:off x="5" y="3490"/>
              <a:ext cx="1124" cy="780"/>
              <a:chOff x="5" y="3490"/>
              <a:chExt cx="1124" cy="780"/>
            </a:xfrm>
          </p:grpSpPr>
          <p:grpSp>
            <p:nvGrpSpPr>
              <p:cNvPr id="4133" name="Group 21"/>
              <p:cNvGrpSpPr>
                <a:grpSpLocks/>
              </p:cNvGrpSpPr>
              <p:nvPr userDrawn="1"/>
            </p:nvGrpSpPr>
            <p:grpSpPr bwMode="auto">
              <a:xfrm>
                <a:off x="499" y="3562"/>
                <a:ext cx="548" cy="708"/>
                <a:chOff x="499" y="3562"/>
                <a:chExt cx="548" cy="708"/>
              </a:xfrm>
            </p:grpSpPr>
            <p:sp>
              <p:nvSpPr>
                <p:cNvPr id="4146" name="Freeform 22"/>
                <p:cNvSpPr>
                  <a:spLocks/>
                </p:cNvSpPr>
                <p:nvPr userDrawn="1"/>
              </p:nvSpPr>
              <p:spPr bwMode="auto">
                <a:xfrm>
                  <a:off x="499" y="3587"/>
                  <a:ext cx="157" cy="87"/>
                </a:xfrm>
                <a:custGeom>
                  <a:avLst/>
                  <a:gdLst>
                    <a:gd name="T0" fmla="*/ 0 w 313"/>
                    <a:gd name="T1" fmla="*/ 0 h 175"/>
                    <a:gd name="T2" fmla="*/ 1 w 313"/>
                    <a:gd name="T3" fmla="*/ 0 h 175"/>
                    <a:gd name="T4" fmla="*/ 1 w 313"/>
                    <a:gd name="T5" fmla="*/ 0 h 175"/>
                    <a:gd name="T6" fmla="*/ 1 w 313"/>
                    <a:gd name="T7" fmla="*/ 0 h 175"/>
                    <a:gd name="T8" fmla="*/ 1 w 313"/>
                    <a:gd name="T9" fmla="*/ 0 h 175"/>
                    <a:gd name="T10" fmla="*/ 1 w 313"/>
                    <a:gd name="T11" fmla="*/ 0 h 175"/>
                    <a:gd name="T12" fmla="*/ 1 w 313"/>
                    <a:gd name="T13" fmla="*/ 0 h 175"/>
                    <a:gd name="T14" fmla="*/ 1 w 313"/>
                    <a:gd name="T15" fmla="*/ 0 h 175"/>
                    <a:gd name="T16" fmla="*/ 0 w 313"/>
                    <a:gd name="T17" fmla="*/ 0 h 175"/>
                    <a:gd name="T18" fmla="*/ 0 w 313"/>
                    <a:gd name="T19" fmla="*/ 0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sp>
              <p:nvSpPr>
                <p:cNvPr id="4147" name="Freeform 23"/>
                <p:cNvSpPr>
                  <a:spLocks/>
                </p:cNvSpPr>
                <p:nvPr userDrawn="1"/>
              </p:nvSpPr>
              <p:spPr bwMode="auto">
                <a:xfrm>
                  <a:off x="636" y="4137"/>
                  <a:ext cx="115" cy="133"/>
                </a:xfrm>
                <a:custGeom>
                  <a:avLst/>
                  <a:gdLst>
                    <a:gd name="T0" fmla="*/ 0 w 230"/>
                    <a:gd name="T1" fmla="*/ 1 h 266"/>
                    <a:gd name="T2" fmla="*/ 1 w 230"/>
                    <a:gd name="T3" fmla="*/ 1 h 266"/>
                    <a:gd name="T4" fmla="*/ 1 w 230"/>
                    <a:gd name="T5" fmla="*/ 1 h 266"/>
                    <a:gd name="T6" fmla="*/ 1 w 230"/>
                    <a:gd name="T7" fmla="*/ 1 h 266"/>
                    <a:gd name="T8" fmla="*/ 1 w 230"/>
                    <a:gd name="T9" fmla="*/ 0 h 266"/>
                    <a:gd name="T10" fmla="*/ 1 w 230"/>
                    <a:gd name="T11" fmla="*/ 1 h 266"/>
                    <a:gd name="T12" fmla="*/ 1 w 230"/>
                    <a:gd name="T13" fmla="*/ 1 h 266"/>
                    <a:gd name="T14" fmla="*/ 0 w 230"/>
                    <a:gd name="T15" fmla="*/ 1 h 266"/>
                    <a:gd name="T16" fmla="*/ 0 w 230"/>
                    <a:gd name="T17" fmla="*/ 1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sp>
              <p:nvSpPr>
                <p:cNvPr id="4148" name="Freeform 24"/>
                <p:cNvSpPr>
                  <a:spLocks/>
                </p:cNvSpPr>
                <p:nvPr userDrawn="1"/>
              </p:nvSpPr>
              <p:spPr bwMode="auto">
                <a:xfrm>
                  <a:off x="1004" y="3562"/>
                  <a:ext cx="43" cy="117"/>
                </a:xfrm>
                <a:custGeom>
                  <a:avLst/>
                  <a:gdLst>
                    <a:gd name="T0" fmla="*/ 0 w 87"/>
                    <a:gd name="T1" fmla="*/ 1 h 234"/>
                    <a:gd name="T2" fmla="*/ 0 w 87"/>
                    <a:gd name="T3" fmla="*/ 1 h 234"/>
                    <a:gd name="T4" fmla="*/ 0 w 87"/>
                    <a:gd name="T5" fmla="*/ 1 h 234"/>
                    <a:gd name="T6" fmla="*/ 0 w 87"/>
                    <a:gd name="T7" fmla="*/ 1 h 234"/>
                    <a:gd name="T8" fmla="*/ 0 w 87"/>
                    <a:gd name="T9" fmla="*/ 1 h 234"/>
                    <a:gd name="T10" fmla="*/ 0 w 87"/>
                    <a:gd name="T11" fmla="*/ 1 h 234"/>
                    <a:gd name="T12" fmla="*/ 0 w 87"/>
                    <a:gd name="T13" fmla="*/ 0 h 234"/>
                    <a:gd name="T14" fmla="*/ 0 w 87"/>
                    <a:gd name="T15" fmla="*/ 1 h 234"/>
                    <a:gd name="T16" fmla="*/ 0 w 87"/>
                    <a:gd name="T17" fmla="*/ 1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grpSp>
          <p:sp>
            <p:nvSpPr>
              <p:cNvPr id="4134" name="Freeform 25"/>
              <p:cNvSpPr>
                <a:spLocks/>
              </p:cNvSpPr>
              <p:nvPr userDrawn="1"/>
            </p:nvSpPr>
            <p:spPr bwMode="auto">
              <a:xfrm>
                <a:off x="76" y="3732"/>
                <a:ext cx="595" cy="250"/>
              </a:xfrm>
              <a:custGeom>
                <a:avLst/>
                <a:gdLst>
                  <a:gd name="T0" fmla="*/ 1 w 1190"/>
                  <a:gd name="T1" fmla="*/ 0 h 500"/>
                  <a:gd name="T2" fmla="*/ 2 w 1190"/>
                  <a:gd name="T3" fmla="*/ 1 h 500"/>
                  <a:gd name="T4" fmla="*/ 2 w 1190"/>
                  <a:gd name="T5" fmla="*/ 1 h 500"/>
                  <a:gd name="T6" fmla="*/ 0 w 1190"/>
                  <a:gd name="T7" fmla="*/ 1 h 500"/>
                  <a:gd name="T8" fmla="*/ 1 w 1190"/>
                  <a:gd name="T9" fmla="*/ 0 h 500"/>
                  <a:gd name="T10" fmla="*/ 1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sp>
            <p:nvSpPr>
              <p:cNvPr id="4135" name="Freeform 26"/>
              <p:cNvSpPr>
                <a:spLocks/>
              </p:cNvSpPr>
              <p:nvPr userDrawn="1"/>
            </p:nvSpPr>
            <p:spPr bwMode="auto">
              <a:xfrm>
                <a:off x="260" y="3886"/>
                <a:ext cx="244" cy="148"/>
              </a:xfrm>
              <a:custGeom>
                <a:avLst/>
                <a:gdLst>
                  <a:gd name="T0" fmla="*/ 0 w 489"/>
                  <a:gd name="T1" fmla="*/ 1 h 296"/>
                  <a:gd name="T2" fmla="*/ 0 w 489"/>
                  <a:gd name="T3" fmla="*/ 1 h 296"/>
                  <a:gd name="T4" fmla="*/ 0 w 489"/>
                  <a:gd name="T5" fmla="*/ 1 h 296"/>
                  <a:gd name="T6" fmla="*/ 0 w 489"/>
                  <a:gd name="T7" fmla="*/ 1 h 296"/>
                  <a:gd name="T8" fmla="*/ 0 w 489"/>
                  <a:gd name="T9" fmla="*/ 1 h 296"/>
                  <a:gd name="T10" fmla="*/ 0 w 489"/>
                  <a:gd name="T11" fmla="*/ 1 h 296"/>
                  <a:gd name="T12" fmla="*/ 0 w 489"/>
                  <a:gd name="T13" fmla="*/ 1 h 296"/>
                  <a:gd name="T14" fmla="*/ 0 w 489"/>
                  <a:gd name="T15" fmla="*/ 1 h 296"/>
                  <a:gd name="T16" fmla="*/ 0 w 489"/>
                  <a:gd name="T17" fmla="*/ 1 h 296"/>
                  <a:gd name="T18" fmla="*/ 0 w 489"/>
                  <a:gd name="T19" fmla="*/ 1 h 296"/>
                  <a:gd name="T20" fmla="*/ 0 w 489"/>
                  <a:gd name="T21" fmla="*/ 1 h 296"/>
                  <a:gd name="T22" fmla="*/ 0 w 489"/>
                  <a:gd name="T23" fmla="*/ 1 h 296"/>
                  <a:gd name="T24" fmla="*/ 0 w 489"/>
                  <a:gd name="T25" fmla="*/ 1 h 296"/>
                  <a:gd name="T26" fmla="*/ 0 w 489"/>
                  <a:gd name="T27" fmla="*/ 0 h 296"/>
                  <a:gd name="T28" fmla="*/ 0 w 489"/>
                  <a:gd name="T29" fmla="*/ 1 h 296"/>
                  <a:gd name="T30" fmla="*/ 0 w 489"/>
                  <a:gd name="T31" fmla="*/ 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sp>
            <p:nvSpPr>
              <p:cNvPr id="4136" name="Freeform 27"/>
              <p:cNvSpPr>
                <a:spLocks/>
              </p:cNvSpPr>
              <p:nvPr userDrawn="1"/>
            </p:nvSpPr>
            <p:spPr bwMode="auto">
              <a:xfrm>
                <a:off x="565" y="3680"/>
                <a:ext cx="107" cy="238"/>
              </a:xfrm>
              <a:custGeom>
                <a:avLst/>
                <a:gdLst>
                  <a:gd name="T0" fmla="*/ 1 w 213"/>
                  <a:gd name="T1" fmla="*/ 0 h 478"/>
                  <a:gd name="T2" fmla="*/ 1 w 213"/>
                  <a:gd name="T3" fmla="*/ 0 h 478"/>
                  <a:gd name="T4" fmla="*/ 1 w 213"/>
                  <a:gd name="T5" fmla="*/ 0 h 478"/>
                  <a:gd name="T6" fmla="*/ 1 w 213"/>
                  <a:gd name="T7" fmla="*/ 0 h 478"/>
                  <a:gd name="T8" fmla="*/ 1 w 213"/>
                  <a:gd name="T9" fmla="*/ 0 h 478"/>
                  <a:gd name="T10" fmla="*/ 1 w 213"/>
                  <a:gd name="T11" fmla="*/ 0 h 478"/>
                  <a:gd name="T12" fmla="*/ 1 w 213"/>
                  <a:gd name="T13" fmla="*/ 0 h 478"/>
                  <a:gd name="T14" fmla="*/ 0 w 213"/>
                  <a:gd name="T15" fmla="*/ 0 h 478"/>
                  <a:gd name="T16" fmla="*/ 1 w 213"/>
                  <a:gd name="T17" fmla="*/ 0 h 478"/>
                  <a:gd name="T18" fmla="*/ 1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grpSp>
            <p:nvGrpSpPr>
              <p:cNvPr id="4137" name="Group 28"/>
              <p:cNvGrpSpPr>
                <a:grpSpLocks/>
              </p:cNvGrpSpPr>
              <p:nvPr userDrawn="1"/>
            </p:nvGrpSpPr>
            <p:grpSpPr bwMode="auto">
              <a:xfrm>
                <a:off x="5" y="3490"/>
                <a:ext cx="1124" cy="678"/>
                <a:chOff x="5" y="3490"/>
                <a:chExt cx="1124" cy="678"/>
              </a:xfrm>
            </p:grpSpPr>
            <p:sp>
              <p:nvSpPr>
                <p:cNvPr id="4138" name="Freeform 29"/>
                <p:cNvSpPr>
                  <a:spLocks/>
                </p:cNvSpPr>
                <p:nvPr userDrawn="1"/>
              </p:nvSpPr>
              <p:spPr bwMode="auto">
                <a:xfrm>
                  <a:off x="669" y="4048"/>
                  <a:ext cx="75" cy="87"/>
                </a:xfrm>
                <a:custGeom>
                  <a:avLst/>
                  <a:gdLst>
                    <a:gd name="T0" fmla="*/ 1 w 150"/>
                    <a:gd name="T1" fmla="*/ 0 h 173"/>
                    <a:gd name="T2" fmla="*/ 1 w 150"/>
                    <a:gd name="T3" fmla="*/ 1 h 173"/>
                    <a:gd name="T4" fmla="*/ 0 w 150"/>
                    <a:gd name="T5" fmla="*/ 1 h 173"/>
                    <a:gd name="T6" fmla="*/ 1 w 150"/>
                    <a:gd name="T7" fmla="*/ 1 h 173"/>
                    <a:gd name="T8" fmla="*/ 1 w 150"/>
                    <a:gd name="T9" fmla="*/ 1 h 173"/>
                    <a:gd name="T10" fmla="*/ 1 w 150"/>
                    <a:gd name="T11" fmla="*/ 1 h 173"/>
                    <a:gd name="T12" fmla="*/ 1 w 150"/>
                    <a:gd name="T13" fmla="*/ 0 h 173"/>
                    <a:gd name="T14" fmla="*/ 1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sp>
              <p:nvSpPr>
                <p:cNvPr id="4139" name="Freeform 30"/>
                <p:cNvSpPr>
                  <a:spLocks/>
                </p:cNvSpPr>
                <p:nvPr userDrawn="1"/>
              </p:nvSpPr>
              <p:spPr bwMode="auto">
                <a:xfrm>
                  <a:off x="5" y="3728"/>
                  <a:ext cx="842" cy="440"/>
                </a:xfrm>
                <a:custGeom>
                  <a:avLst/>
                  <a:gdLst>
                    <a:gd name="T0" fmla="*/ 1 w 1684"/>
                    <a:gd name="T1" fmla="*/ 0 h 880"/>
                    <a:gd name="T2" fmla="*/ 1 w 1684"/>
                    <a:gd name="T3" fmla="*/ 1 h 880"/>
                    <a:gd name="T4" fmla="*/ 0 w 1684"/>
                    <a:gd name="T5" fmla="*/ 1 h 880"/>
                    <a:gd name="T6" fmla="*/ 1 w 1684"/>
                    <a:gd name="T7" fmla="*/ 1 h 880"/>
                    <a:gd name="T8" fmla="*/ 2 w 1684"/>
                    <a:gd name="T9" fmla="*/ 1 h 880"/>
                    <a:gd name="T10" fmla="*/ 2 w 1684"/>
                    <a:gd name="T11" fmla="*/ 1 h 880"/>
                    <a:gd name="T12" fmla="*/ 2 w 1684"/>
                    <a:gd name="T13" fmla="*/ 1 h 880"/>
                    <a:gd name="T14" fmla="*/ 2 w 1684"/>
                    <a:gd name="T15" fmla="*/ 1 h 880"/>
                    <a:gd name="T16" fmla="*/ 2 w 1684"/>
                    <a:gd name="T17" fmla="*/ 1 h 880"/>
                    <a:gd name="T18" fmla="*/ 2 w 1684"/>
                    <a:gd name="T19" fmla="*/ 1 h 880"/>
                    <a:gd name="T20" fmla="*/ 2 w 1684"/>
                    <a:gd name="T21" fmla="*/ 1 h 880"/>
                    <a:gd name="T22" fmla="*/ 2 w 1684"/>
                    <a:gd name="T23" fmla="*/ 1 h 880"/>
                    <a:gd name="T24" fmla="*/ 2 w 1684"/>
                    <a:gd name="T25" fmla="*/ 1 h 880"/>
                    <a:gd name="T26" fmla="*/ 2 w 1684"/>
                    <a:gd name="T27" fmla="*/ 1 h 880"/>
                    <a:gd name="T28" fmla="*/ 2 w 1684"/>
                    <a:gd name="T29" fmla="*/ 1 h 880"/>
                    <a:gd name="T30" fmla="*/ 2 w 1684"/>
                    <a:gd name="T31" fmla="*/ 1 h 880"/>
                    <a:gd name="T32" fmla="*/ 2 w 1684"/>
                    <a:gd name="T33" fmla="*/ 1 h 880"/>
                    <a:gd name="T34" fmla="*/ 2 w 1684"/>
                    <a:gd name="T35" fmla="*/ 1 h 880"/>
                    <a:gd name="T36" fmla="*/ 2 w 1684"/>
                    <a:gd name="T37" fmla="*/ 1 h 880"/>
                    <a:gd name="T38" fmla="*/ 2 w 1684"/>
                    <a:gd name="T39" fmla="*/ 1 h 880"/>
                    <a:gd name="T40" fmla="*/ 1 w 1684"/>
                    <a:gd name="T41" fmla="*/ 1 h 880"/>
                    <a:gd name="T42" fmla="*/ 1 w 1684"/>
                    <a:gd name="T43" fmla="*/ 1 h 880"/>
                    <a:gd name="T44" fmla="*/ 1 w 1684"/>
                    <a:gd name="T45" fmla="*/ 1 h 880"/>
                    <a:gd name="T46" fmla="*/ 1 w 1684"/>
                    <a:gd name="T47" fmla="*/ 0 h 880"/>
                    <a:gd name="T48" fmla="*/ 1 w 1684"/>
                    <a:gd name="T49" fmla="*/ 0 h 880"/>
                    <a:gd name="T50" fmla="*/ 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sp>
              <p:nvSpPr>
                <p:cNvPr id="4140" name="Freeform 31"/>
                <p:cNvSpPr>
                  <a:spLocks/>
                </p:cNvSpPr>
                <p:nvPr userDrawn="1"/>
              </p:nvSpPr>
              <p:spPr bwMode="auto">
                <a:xfrm>
                  <a:off x="106" y="3770"/>
                  <a:ext cx="80" cy="167"/>
                </a:xfrm>
                <a:custGeom>
                  <a:avLst/>
                  <a:gdLst>
                    <a:gd name="T0" fmla="*/ 1 w 160"/>
                    <a:gd name="T1" fmla="*/ 0 h 335"/>
                    <a:gd name="T2" fmla="*/ 1 w 160"/>
                    <a:gd name="T3" fmla="*/ 0 h 335"/>
                    <a:gd name="T4" fmla="*/ 0 w 160"/>
                    <a:gd name="T5" fmla="*/ 0 h 335"/>
                    <a:gd name="T6" fmla="*/ 1 w 160"/>
                    <a:gd name="T7" fmla="*/ 0 h 335"/>
                    <a:gd name="T8" fmla="*/ 1 w 160"/>
                    <a:gd name="T9" fmla="*/ 0 h 335"/>
                    <a:gd name="T10" fmla="*/ 1 w 160"/>
                    <a:gd name="T11" fmla="*/ 0 h 335"/>
                    <a:gd name="T12" fmla="*/ 1 w 160"/>
                    <a:gd name="T13" fmla="*/ 0 h 335"/>
                    <a:gd name="T14" fmla="*/ 1 w 160"/>
                    <a:gd name="T15" fmla="*/ 0 h 335"/>
                    <a:gd name="T16" fmla="*/ 1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sp>
              <p:nvSpPr>
                <p:cNvPr id="4141" name="Freeform 32"/>
                <p:cNvSpPr>
                  <a:spLocks/>
                </p:cNvSpPr>
                <p:nvPr userDrawn="1"/>
              </p:nvSpPr>
              <p:spPr bwMode="auto">
                <a:xfrm>
                  <a:off x="449" y="3490"/>
                  <a:ext cx="322" cy="594"/>
                </a:xfrm>
                <a:custGeom>
                  <a:avLst/>
                  <a:gdLst>
                    <a:gd name="T0" fmla="*/ 1 w 642"/>
                    <a:gd name="T1" fmla="*/ 1 h 1188"/>
                    <a:gd name="T2" fmla="*/ 0 w 642"/>
                    <a:gd name="T3" fmla="*/ 1 h 1188"/>
                    <a:gd name="T4" fmla="*/ 1 w 642"/>
                    <a:gd name="T5" fmla="*/ 1 h 1188"/>
                    <a:gd name="T6" fmla="*/ 1 w 642"/>
                    <a:gd name="T7" fmla="*/ 0 h 1188"/>
                    <a:gd name="T8" fmla="*/ 1 w 642"/>
                    <a:gd name="T9" fmla="*/ 1 h 1188"/>
                    <a:gd name="T10" fmla="*/ 1 w 642"/>
                    <a:gd name="T11" fmla="*/ 2 h 1188"/>
                    <a:gd name="T12" fmla="*/ 1 w 642"/>
                    <a:gd name="T13" fmla="*/ 2 h 1188"/>
                    <a:gd name="T14" fmla="*/ 1 w 642"/>
                    <a:gd name="T15" fmla="*/ 1 h 1188"/>
                    <a:gd name="T16" fmla="*/ 1 w 642"/>
                    <a:gd name="T17" fmla="*/ 1 h 1188"/>
                    <a:gd name="T18" fmla="*/ 1 w 642"/>
                    <a:gd name="T19" fmla="*/ 1 h 1188"/>
                    <a:gd name="T20" fmla="*/ 1 w 642"/>
                    <a:gd name="T21" fmla="*/ 1 h 1188"/>
                    <a:gd name="T22" fmla="*/ 1 w 642"/>
                    <a:gd name="T23" fmla="*/ 1 h 1188"/>
                    <a:gd name="T24" fmla="*/ 1 w 642"/>
                    <a:gd name="T25" fmla="*/ 1 h 1188"/>
                    <a:gd name="T26" fmla="*/ 1 w 642"/>
                    <a:gd name="T27" fmla="*/ 1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sp>
              <p:nvSpPr>
                <p:cNvPr id="4142" name="Freeform 33"/>
                <p:cNvSpPr>
                  <a:spLocks/>
                </p:cNvSpPr>
                <p:nvPr userDrawn="1"/>
              </p:nvSpPr>
              <p:spPr bwMode="auto">
                <a:xfrm>
                  <a:off x="578" y="3650"/>
                  <a:ext cx="96" cy="252"/>
                </a:xfrm>
                <a:custGeom>
                  <a:avLst/>
                  <a:gdLst>
                    <a:gd name="T0" fmla="*/ 0 w 192"/>
                    <a:gd name="T1" fmla="*/ 1 h 504"/>
                    <a:gd name="T2" fmla="*/ 1 w 192"/>
                    <a:gd name="T3" fmla="*/ 1 h 504"/>
                    <a:gd name="T4" fmla="*/ 1 w 192"/>
                    <a:gd name="T5" fmla="*/ 1 h 504"/>
                    <a:gd name="T6" fmla="*/ 1 w 192"/>
                    <a:gd name="T7" fmla="*/ 1 h 504"/>
                    <a:gd name="T8" fmla="*/ 1 w 192"/>
                    <a:gd name="T9" fmla="*/ 1 h 504"/>
                    <a:gd name="T10" fmla="*/ 1 w 192"/>
                    <a:gd name="T11" fmla="*/ 1 h 504"/>
                    <a:gd name="T12" fmla="*/ 1 w 192"/>
                    <a:gd name="T13" fmla="*/ 1 h 504"/>
                    <a:gd name="T14" fmla="*/ 1 w 192"/>
                    <a:gd name="T15" fmla="*/ 1 h 504"/>
                    <a:gd name="T16" fmla="*/ 1 w 192"/>
                    <a:gd name="T17" fmla="*/ 0 h 504"/>
                    <a:gd name="T18" fmla="*/ 0 w 192"/>
                    <a:gd name="T19" fmla="*/ 1 h 504"/>
                    <a:gd name="T20" fmla="*/ 0 w 192"/>
                    <a:gd name="T21" fmla="*/ 1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sp>
              <p:nvSpPr>
                <p:cNvPr id="4143" name="Freeform 34"/>
                <p:cNvSpPr>
                  <a:spLocks/>
                </p:cNvSpPr>
                <p:nvPr userDrawn="1"/>
              </p:nvSpPr>
              <p:spPr bwMode="auto">
                <a:xfrm>
                  <a:off x="328" y="3630"/>
                  <a:ext cx="195" cy="135"/>
                </a:xfrm>
                <a:custGeom>
                  <a:avLst/>
                  <a:gdLst>
                    <a:gd name="T0" fmla="*/ 1 w 390"/>
                    <a:gd name="T1" fmla="*/ 0 h 269"/>
                    <a:gd name="T2" fmla="*/ 1 w 390"/>
                    <a:gd name="T3" fmla="*/ 1 h 269"/>
                    <a:gd name="T4" fmla="*/ 1 w 390"/>
                    <a:gd name="T5" fmla="*/ 1 h 269"/>
                    <a:gd name="T6" fmla="*/ 0 w 390"/>
                    <a:gd name="T7" fmla="*/ 1 h 269"/>
                    <a:gd name="T8" fmla="*/ 0 w 390"/>
                    <a:gd name="T9" fmla="*/ 1 h 269"/>
                    <a:gd name="T10" fmla="*/ 1 w 390"/>
                    <a:gd name="T11" fmla="*/ 1 h 269"/>
                    <a:gd name="T12" fmla="*/ 1 w 390"/>
                    <a:gd name="T13" fmla="*/ 1 h 269"/>
                    <a:gd name="T14" fmla="*/ 1 w 390"/>
                    <a:gd name="T15" fmla="*/ 1 h 269"/>
                    <a:gd name="T16" fmla="*/ 1 w 390"/>
                    <a:gd name="T17" fmla="*/ 1 h 269"/>
                    <a:gd name="T18" fmla="*/ 1 w 390"/>
                    <a:gd name="T19" fmla="*/ 1 h 269"/>
                    <a:gd name="T20" fmla="*/ 1 w 390"/>
                    <a:gd name="T21" fmla="*/ 1 h 269"/>
                    <a:gd name="T22" fmla="*/ 1 w 390"/>
                    <a:gd name="T23" fmla="*/ 0 h 269"/>
                    <a:gd name="T24" fmla="*/ 1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sp>
              <p:nvSpPr>
                <p:cNvPr id="4144" name="Freeform 35"/>
                <p:cNvSpPr>
                  <a:spLocks/>
                </p:cNvSpPr>
                <p:nvPr userDrawn="1"/>
              </p:nvSpPr>
              <p:spPr bwMode="auto">
                <a:xfrm>
                  <a:off x="658" y="3538"/>
                  <a:ext cx="471" cy="212"/>
                </a:xfrm>
                <a:custGeom>
                  <a:avLst/>
                  <a:gdLst>
                    <a:gd name="T0" fmla="*/ 0 w 941"/>
                    <a:gd name="T1" fmla="*/ 1 h 424"/>
                    <a:gd name="T2" fmla="*/ 1 w 941"/>
                    <a:gd name="T3" fmla="*/ 0 h 424"/>
                    <a:gd name="T4" fmla="*/ 1 w 941"/>
                    <a:gd name="T5" fmla="*/ 1 h 424"/>
                    <a:gd name="T6" fmla="*/ 1 w 941"/>
                    <a:gd name="T7" fmla="*/ 1 h 424"/>
                    <a:gd name="T8" fmla="*/ 1 w 941"/>
                    <a:gd name="T9" fmla="*/ 1 h 424"/>
                    <a:gd name="T10" fmla="*/ 1 w 941"/>
                    <a:gd name="T11" fmla="*/ 1 h 424"/>
                    <a:gd name="T12" fmla="*/ 1 w 941"/>
                    <a:gd name="T13" fmla="*/ 1 h 424"/>
                    <a:gd name="T14" fmla="*/ 1 w 941"/>
                    <a:gd name="T15" fmla="*/ 1 h 424"/>
                    <a:gd name="T16" fmla="*/ 1 w 941"/>
                    <a:gd name="T17" fmla="*/ 1 h 424"/>
                    <a:gd name="T18" fmla="*/ 1 w 941"/>
                    <a:gd name="T19" fmla="*/ 1 h 424"/>
                    <a:gd name="T20" fmla="*/ 0 w 941"/>
                    <a:gd name="T21" fmla="*/ 1 h 424"/>
                    <a:gd name="T22" fmla="*/ 0 w 941"/>
                    <a:gd name="T23" fmla="*/ 1 h 424"/>
                    <a:gd name="T24" fmla="*/ 0 w 941"/>
                    <a:gd name="T25" fmla="*/ 1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sp>
              <p:nvSpPr>
                <p:cNvPr id="4145" name="Freeform 36"/>
                <p:cNvSpPr>
                  <a:spLocks/>
                </p:cNvSpPr>
                <p:nvPr userDrawn="1"/>
              </p:nvSpPr>
              <p:spPr bwMode="auto">
                <a:xfrm>
                  <a:off x="717" y="3606"/>
                  <a:ext cx="245" cy="86"/>
                </a:xfrm>
                <a:custGeom>
                  <a:avLst/>
                  <a:gdLst>
                    <a:gd name="T0" fmla="*/ 0 w 488"/>
                    <a:gd name="T1" fmla="*/ 0 h 173"/>
                    <a:gd name="T2" fmla="*/ 1 w 488"/>
                    <a:gd name="T3" fmla="*/ 0 h 173"/>
                    <a:gd name="T4" fmla="*/ 1 w 488"/>
                    <a:gd name="T5" fmla="*/ 0 h 173"/>
                    <a:gd name="T6" fmla="*/ 1 w 488"/>
                    <a:gd name="T7" fmla="*/ 0 h 173"/>
                    <a:gd name="T8" fmla="*/ 1 w 488"/>
                    <a:gd name="T9" fmla="*/ 0 h 173"/>
                    <a:gd name="T10" fmla="*/ 1 w 488"/>
                    <a:gd name="T11" fmla="*/ 0 h 173"/>
                    <a:gd name="T12" fmla="*/ 1 w 488"/>
                    <a:gd name="T13" fmla="*/ 0 h 173"/>
                    <a:gd name="T14" fmla="*/ 1 w 488"/>
                    <a:gd name="T15" fmla="*/ 0 h 173"/>
                    <a:gd name="T16" fmla="*/ 1 w 488"/>
                    <a:gd name="T17" fmla="*/ 0 h 173"/>
                    <a:gd name="T18" fmla="*/ 1 w 488"/>
                    <a:gd name="T19" fmla="*/ 0 h 173"/>
                    <a:gd name="T20" fmla="*/ 1 w 488"/>
                    <a:gd name="T21" fmla="*/ 0 h 173"/>
                    <a:gd name="T22" fmla="*/ 1 w 488"/>
                    <a:gd name="T23" fmla="*/ 0 h 173"/>
                    <a:gd name="T24" fmla="*/ 1 w 488"/>
                    <a:gd name="T25" fmla="*/ 0 h 173"/>
                    <a:gd name="T26" fmla="*/ 1 w 488"/>
                    <a:gd name="T27" fmla="*/ 0 h 173"/>
                    <a:gd name="T28" fmla="*/ 0 w 488"/>
                    <a:gd name="T29" fmla="*/ 0 h 173"/>
                    <a:gd name="T30" fmla="*/ 0 w 488"/>
                    <a:gd name="T31" fmla="*/ 0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grpSp>
        </p:grpSp>
      </p:grpSp>
      <p:grpSp>
        <p:nvGrpSpPr>
          <p:cNvPr id="4107" name="Group 37"/>
          <p:cNvGrpSpPr>
            <a:grpSpLocks/>
          </p:cNvGrpSpPr>
          <p:nvPr/>
        </p:nvGrpSpPr>
        <p:grpSpPr bwMode="auto">
          <a:xfrm>
            <a:off x="8680450" y="2116138"/>
            <a:ext cx="385763" cy="4308475"/>
            <a:chOff x="5468" y="1333"/>
            <a:chExt cx="243" cy="2714"/>
          </a:xfrm>
        </p:grpSpPr>
        <p:sp>
          <p:nvSpPr>
            <p:cNvPr id="4121" name="Freeform 38"/>
            <p:cNvSpPr>
              <a:spLocks/>
            </p:cNvSpPr>
            <p:nvPr userDrawn="1"/>
          </p:nvSpPr>
          <p:spPr bwMode="auto">
            <a:xfrm flipH="1">
              <a:off x="5468" y="2620"/>
              <a:ext cx="205" cy="1427"/>
            </a:xfrm>
            <a:custGeom>
              <a:avLst/>
              <a:gdLst>
                <a:gd name="T0" fmla="*/ 0 w 772"/>
                <a:gd name="T1" fmla="*/ 1 h 3266"/>
                <a:gd name="T2" fmla="*/ 0 w 772"/>
                <a:gd name="T3" fmla="*/ 1 h 3266"/>
                <a:gd name="T4" fmla="*/ 0 w 772"/>
                <a:gd name="T5" fmla="*/ 0 h 3266"/>
                <a:gd name="T6" fmla="*/ 0 w 772"/>
                <a:gd name="T7" fmla="*/ 0 h 3266"/>
                <a:gd name="T8" fmla="*/ 0 w 772"/>
                <a:gd name="T9" fmla="*/ 0 h 3266"/>
                <a:gd name="T10" fmla="*/ 0 w 772"/>
                <a:gd name="T11" fmla="*/ 0 h 3266"/>
                <a:gd name="T12" fmla="*/ 0 w 772"/>
                <a:gd name="T13" fmla="*/ 0 h 3266"/>
                <a:gd name="T14" fmla="*/ 0 w 772"/>
                <a:gd name="T15" fmla="*/ 0 h 3266"/>
                <a:gd name="T16" fmla="*/ 0 w 772"/>
                <a:gd name="T17" fmla="*/ 0 h 3266"/>
                <a:gd name="T18" fmla="*/ 0 w 772"/>
                <a:gd name="T19" fmla="*/ 0 h 3266"/>
                <a:gd name="T20" fmla="*/ 0 w 772"/>
                <a:gd name="T21" fmla="*/ 0 h 3266"/>
                <a:gd name="T22" fmla="*/ 0 w 772"/>
                <a:gd name="T23" fmla="*/ 0 h 3266"/>
                <a:gd name="T24" fmla="*/ 0 w 772"/>
                <a:gd name="T25" fmla="*/ 0 h 3266"/>
                <a:gd name="T26" fmla="*/ 0 w 772"/>
                <a:gd name="T27" fmla="*/ 0 h 3266"/>
                <a:gd name="T28" fmla="*/ 0 w 772"/>
                <a:gd name="T29" fmla="*/ 0 h 3266"/>
                <a:gd name="T30" fmla="*/ 0 w 772"/>
                <a:gd name="T31" fmla="*/ 0 h 3266"/>
                <a:gd name="T32" fmla="*/ 0 w 772"/>
                <a:gd name="T33" fmla="*/ 0 h 3266"/>
                <a:gd name="T34" fmla="*/ 0 w 772"/>
                <a:gd name="T35" fmla="*/ 0 h 3266"/>
                <a:gd name="T36" fmla="*/ 0 w 772"/>
                <a:gd name="T37" fmla="*/ 0 h 3266"/>
                <a:gd name="T38" fmla="*/ 0 w 772"/>
                <a:gd name="T39" fmla="*/ 0 h 3266"/>
                <a:gd name="T40" fmla="*/ 0 w 772"/>
                <a:gd name="T41" fmla="*/ 0 h 3266"/>
                <a:gd name="T42" fmla="*/ 0 w 772"/>
                <a:gd name="T43" fmla="*/ 0 h 3266"/>
                <a:gd name="T44" fmla="*/ 0 w 772"/>
                <a:gd name="T45" fmla="*/ 0 h 3266"/>
                <a:gd name="T46" fmla="*/ 0 w 772"/>
                <a:gd name="T47" fmla="*/ 0 h 3266"/>
                <a:gd name="T48" fmla="*/ 0 w 772"/>
                <a:gd name="T49" fmla="*/ 0 h 3266"/>
                <a:gd name="T50" fmla="*/ 0 w 772"/>
                <a:gd name="T51" fmla="*/ 0 h 3266"/>
                <a:gd name="T52" fmla="*/ 0 w 772"/>
                <a:gd name="T53" fmla="*/ 0 h 3266"/>
                <a:gd name="T54" fmla="*/ 0 w 772"/>
                <a:gd name="T55" fmla="*/ 0 h 3266"/>
                <a:gd name="T56" fmla="*/ 0 w 772"/>
                <a:gd name="T57" fmla="*/ 1 h 3266"/>
                <a:gd name="T58" fmla="*/ 0 w 772"/>
                <a:gd name="T59" fmla="*/ 1 h 3266"/>
                <a:gd name="T60" fmla="*/ 0 w 772"/>
                <a:gd name="T61" fmla="*/ 1 h 3266"/>
                <a:gd name="T62" fmla="*/ 0 w 772"/>
                <a:gd name="T63" fmla="*/ 1 h 3266"/>
                <a:gd name="T64" fmla="*/ 0 w 772"/>
                <a:gd name="T65" fmla="*/ 1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sp>
          <p:nvSpPr>
            <p:cNvPr id="4122" name="Freeform 39"/>
            <p:cNvSpPr>
              <a:spLocks/>
            </p:cNvSpPr>
            <p:nvPr userDrawn="1"/>
          </p:nvSpPr>
          <p:spPr bwMode="auto">
            <a:xfrm flipH="1">
              <a:off x="5506" y="1333"/>
              <a:ext cx="205" cy="1633"/>
            </a:xfrm>
            <a:custGeom>
              <a:avLst/>
              <a:gdLst>
                <a:gd name="T0" fmla="*/ 0 w 772"/>
                <a:gd name="T1" fmla="*/ 4 h 3266"/>
                <a:gd name="T2" fmla="*/ 0 w 772"/>
                <a:gd name="T3" fmla="*/ 3 h 3266"/>
                <a:gd name="T4" fmla="*/ 0 w 772"/>
                <a:gd name="T5" fmla="*/ 3 h 3266"/>
                <a:gd name="T6" fmla="*/ 0 w 772"/>
                <a:gd name="T7" fmla="*/ 3 h 3266"/>
                <a:gd name="T8" fmla="*/ 0 w 772"/>
                <a:gd name="T9" fmla="*/ 3 h 3266"/>
                <a:gd name="T10" fmla="*/ 0 w 772"/>
                <a:gd name="T11" fmla="*/ 3 h 3266"/>
                <a:gd name="T12" fmla="*/ 0 w 772"/>
                <a:gd name="T13" fmla="*/ 2 h 3266"/>
                <a:gd name="T14" fmla="*/ 0 w 772"/>
                <a:gd name="T15" fmla="*/ 2 h 3266"/>
                <a:gd name="T16" fmla="*/ 0 w 772"/>
                <a:gd name="T17" fmla="*/ 2 h 3266"/>
                <a:gd name="T18" fmla="*/ 0 w 772"/>
                <a:gd name="T19" fmla="*/ 2 h 3266"/>
                <a:gd name="T20" fmla="*/ 0 w 772"/>
                <a:gd name="T21" fmla="*/ 2 h 3266"/>
                <a:gd name="T22" fmla="*/ 0 w 772"/>
                <a:gd name="T23" fmla="*/ 1 h 3266"/>
                <a:gd name="T24" fmla="*/ 0 w 772"/>
                <a:gd name="T25" fmla="*/ 1 h 3266"/>
                <a:gd name="T26" fmla="*/ 0 w 772"/>
                <a:gd name="T27" fmla="*/ 1 h 3266"/>
                <a:gd name="T28" fmla="*/ 0 w 772"/>
                <a:gd name="T29" fmla="*/ 1 h 3266"/>
                <a:gd name="T30" fmla="*/ 0 w 772"/>
                <a:gd name="T31" fmla="*/ 0 h 3266"/>
                <a:gd name="T32" fmla="*/ 0 w 772"/>
                <a:gd name="T33" fmla="*/ 1 h 3266"/>
                <a:gd name="T34" fmla="*/ 0 w 772"/>
                <a:gd name="T35" fmla="*/ 1 h 3266"/>
                <a:gd name="T36" fmla="*/ 0 w 772"/>
                <a:gd name="T37" fmla="*/ 1 h 3266"/>
                <a:gd name="T38" fmla="*/ 0 w 772"/>
                <a:gd name="T39" fmla="*/ 1 h 3266"/>
                <a:gd name="T40" fmla="*/ 0 w 772"/>
                <a:gd name="T41" fmla="*/ 2 h 3266"/>
                <a:gd name="T42" fmla="*/ 0 w 772"/>
                <a:gd name="T43" fmla="*/ 2 h 3266"/>
                <a:gd name="T44" fmla="*/ 0 w 772"/>
                <a:gd name="T45" fmla="*/ 2 h 3266"/>
                <a:gd name="T46" fmla="*/ 0 w 772"/>
                <a:gd name="T47" fmla="*/ 2 h 3266"/>
                <a:gd name="T48" fmla="*/ 0 w 772"/>
                <a:gd name="T49" fmla="*/ 3 h 3266"/>
                <a:gd name="T50" fmla="*/ 0 w 772"/>
                <a:gd name="T51" fmla="*/ 3 h 3266"/>
                <a:gd name="T52" fmla="*/ 0 w 772"/>
                <a:gd name="T53" fmla="*/ 3 h 3266"/>
                <a:gd name="T54" fmla="*/ 0 w 772"/>
                <a:gd name="T55" fmla="*/ 3 h 3266"/>
                <a:gd name="T56" fmla="*/ 0 w 772"/>
                <a:gd name="T57" fmla="*/ 3 h 3266"/>
                <a:gd name="T58" fmla="*/ 0 w 772"/>
                <a:gd name="T59" fmla="*/ 4 h 3266"/>
                <a:gd name="T60" fmla="*/ 0 w 772"/>
                <a:gd name="T61" fmla="*/ 4 h 3266"/>
                <a:gd name="T62" fmla="*/ 0 w 772"/>
                <a:gd name="T63" fmla="*/ 4 h 3266"/>
                <a:gd name="T64" fmla="*/ 0 w 772"/>
                <a:gd name="T65" fmla="*/ 4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grpSp>
      <p:grpSp>
        <p:nvGrpSpPr>
          <p:cNvPr id="4108" name="Group 40"/>
          <p:cNvGrpSpPr>
            <a:grpSpLocks/>
          </p:cNvGrpSpPr>
          <p:nvPr/>
        </p:nvGrpSpPr>
        <p:grpSpPr bwMode="auto">
          <a:xfrm>
            <a:off x="7318375" y="90488"/>
            <a:ext cx="2133600" cy="1911350"/>
            <a:chOff x="4610" y="57"/>
            <a:chExt cx="1344" cy="1204"/>
          </a:xfrm>
        </p:grpSpPr>
        <p:grpSp>
          <p:nvGrpSpPr>
            <p:cNvPr id="4109" name="Group 41"/>
            <p:cNvGrpSpPr>
              <a:grpSpLocks/>
            </p:cNvGrpSpPr>
            <p:nvPr userDrawn="1"/>
          </p:nvGrpSpPr>
          <p:grpSpPr bwMode="auto">
            <a:xfrm>
              <a:off x="4610" y="57"/>
              <a:ext cx="1344" cy="1204"/>
              <a:chOff x="4610" y="57"/>
              <a:chExt cx="1344" cy="1204"/>
            </a:xfrm>
          </p:grpSpPr>
          <p:sp>
            <p:nvSpPr>
              <p:cNvPr id="4111" name="Freeform 42"/>
              <p:cNvSpPr>
                <a:spLocks/>
              </p:cNvSpPr>
              <p:nvPr userDrawn="1"/>
            </p:nvSpPr>
            <p:spPr bwMode="auto">
              <a:xfrm rot="-3172564">
                <a:off x="5430" y="1086"/>
                <a:ext cx="62" cy="288"/>
              </a:xfrm>
              <a:custGeom>
                <a:avLst/>
                <a:gdLst>
                  <a:gd name="T0" fmla="*/ 0 w 245"/>
                  <a:gd name="T1" fmla="*/ 0 h 806"/>
                  <a:gd name="T2" fmla="*/ 0 w 245"/>
                  <a:gd name="T3" fmla="*/ 0 h 806"/>
                  <a:gd name="T4" fmla="*/ 0 w 245"/>
                  <a:gd name="T5" fmla="*/ 0 h 806"/>
                  <a:gd name="T6" fmla="*/ 0 w 245"/>
                  <a:gd name="T7" fmla="*/ 0 h 806"/>
                  <a:gd name="T8" fmla="*/ 0 w 245"/>
                  <a:gd name="T9" fmla="*/ 0 h 806"/>
                  <a:gd name="T10" fmla="*/ 0 w 245"/>
                  <a:gd name="T11" fmla="*/ 0 h 806"/>
                  <a:gd name="T12" fmla="*/ 0 w 245"/>
                  <a:gd name="T13" fmla="*/ 0 h 806"/>
                  <a:gd name="T14" fmla="*/ 0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grpSp>
            <p:nvGrpSpPr>
              <p:cNvPr id="4112" name="Group 43"/>
              <p:cNvGrpSpPr>
                <a:grpSpLocks/>
              </p:cNvGrpSpPr>
              <p:nvPr userDrawn="1"/>
            </p:nvGrpSpPr>
            <p:grpSpPr bwMode="auto">
              <a:xfrm>
                <a:off x="4610" y="57"/>
                <a:ext cx="1344" cy="985"/>
                <a:chOff x="4610" y="57"/>
                <a:chExt cx="1344" cy="985"/>
              </a:xfrm>
            </p:grpSpPr>
            <p:sp>
              <p:nvSpPr>
                <p:cNvPr id="4113" name="Freeform 44"/>
                <p:cNvSpPr>
                  <a:spLocks/>
                </p:cNvSpPr>
                <p:nvPr userDrawn="1"/>
              </p:nvSpPr>
              <p:spPr bwMode="auto">
                <a:xfrm rot="-3172564">
                  <a:off x="4966" y="71"/>
                  <a:ext cx="153" cy="125"/>
                </a:xfrm>
                <a:custGeom>
                  <a:avLst/>
                  <a:gdLst>
                    <a:gd name="T0" fmla="*/ 0 w 604"/>
                    <a:gd name="T1" fmla="*/ 0 h 349"/>
                    <a:gd name="T2" fmla="*/ 0 w 604"/>
                    <a:gd name="T3" fmla="*/ 0 h 349"/>
                    <a:gd name="T4" fmla="*/ 0 w 604"/>
                    <a:gd name="T5" fmla="*/ 0 h 349"/>
                    <a:gd name="T6" fmla="*/ 0 w 604"/>
                    <a:gd name="T7" fmla="*/ 0 h 349"/>
                    <a:gd name="T8" fmla="*/ 0 w 604"/>
                    <a:gd name="T9" fmla="*/ 0 h 349"/>
                    <a:gd name="T10" fmla="*/ 0 w 604"/>
                    <a:gd name="T11" fmla="*/ 0 h 349"/>
                    <a:gd name="T12" fmla="*/ 0 w 604"/>
                    <a:gd name="T13" fmla="*/ 0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sp>
              <p:nvSpPr>
                <p:cNvPr id="4114" name="Freeform 45"/>
                <p:cNvSpPr>
                  <a:spLocks/>
                </p:cNvSpPr>
                <p:nvPr userDrawn="1"/>
              </p:nvSpPr>
              <p:spPr bwMode="auto">
                <a:xfrm rot="-3172564">
                  <a:off x="5048" y="332"/>
                  <a:ext cx="269" cy="438"/>
                </a:xfrm>
                <a:custGeom>
                  <a:avLst/>
                  <a:gdLst>
                    <a:gd name="T0" fmla="*/ 0 w 1064"/>
                    <a:gd name="T1" fmla="*/ 0 h 1230"/>
                    <a:gd name="T2" fmla="*/ 0 w 1064"/>
                    <a:gd name="T3" fmla="*/ 0 h 1230"/>
                    <a:gd name="T4" fmla="*/ 0 w 1064"/>
                    <a:gd name="T5" fmla="*/ 0 h 1230"/>
                    <a:gd name="T6" fmla="*/ 0 w 1064"/>
                    <a:gd name="T7" fmla="*/ 0 h 1230"/>
                    <a:gd name="T8" fmla="*/ 0 w 1064"/>
                    <a:gd name="T9" fmla="*/ 0 h 1230"/>
                    <a:gd name="T10" fmla="*/ 0 w 1064"/>
                    <a:gd name="T11" fmla="*/ 0 h 1230"/>
                    <a:gd name="T12" fmla="*/ 0 w 1064"/>
                    <a:gd name="T13" fmla="*/ 0 h 1230"/>
                    <a:gd name="T14" fmla="*/ 0 w 1064"/>
                    <a:gd name="T15" fmla="*/ 0 h 1230"/>
                    <a:gd name="T16" fmla="*/ 0 w 1064"/>
                    <a:gd name="T17" fmla="*/ 0 h 1230"/>
                    <a:gd name="T18" fmla="*/ 0 w 1064"/>
                    <a:gd name="T19" fmla="*/ 0 h 1230"/>
                    <a:gd name="T20" fmla="*/ 0 w 1064"/>
                    <a:gd name="T21" fmla="*/ 0 h 1230"/>
                    <a:gd name="T22" fmla="*/ 0 w 1064"/>
                    <a:gd name="T23" fmla="*/ 0 h 1230"/>
                    <a:gd name="T24" fmla="*/ 0 w 1064"/>
                    <a:gd name="T25" fmla="*/ 0 h 1230"/>
                    <a:gd name="T26" fmla="*/ 0 w 1064"/>
                    <a:gd name="T27" fmla="*/ 0 h 1230"/>
                    <a:gd name="T28" fmla="*/ 0 w 1064"/>
                    <a:gd name="T29" fmla="*/ 0 h 1230"/>
                    <a:gd name="T30" fmla="*/ 0 w 1064"/>
                    <a:gd name="T31" fmla="*/ 0 h 1230"/>
                    <a:gd name="T32" fmla="*/ 0 w 1064"/>
                    <a:gd name="T33" fmla="*/ 0 h 1230"/>
                    <a:gd name="T34" fmla="*/ 0 w 1064"/>
                    <a:gd name="T35" fmla="*/ 0 h 1230"/>
                    <a:gd name="T36" fmla="*/ 0 w 1064"/>
                    <a:gd name="T37" fmla="*/ 0 h 1230"/>
                    <a:gd name="T38" fmla="*/ 0 w 1064"/>
                    <a:gd name="T39" fmla="*/ 0 h 1230"/>
                    <a:gd name="T40" fmla="*/ 0 w 1064"/>
                    <a:gd name="T41" fmla="*/ 0 h 1230"/>
                    <a:gd name="T42" fmla="*/ 0 w 1064"/>
                    <a:gd name="T43" fmla="*/ 0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sp>
              <p:nvSpPr>
                <p:cNvPr id="4115" name="Freeform 46"/>
                <p:cNvSpPr>
                  <a:spLocks/>
                </p:cNvSpPr>
                <p:nvPr userDrawn="1"/>
              </p:nvSpPr>
              <p:spPr bwMode="auto">
                <a:xfrm rot="-3172564">
                  <a:off x="4858" y="182"/>
                  <a:ext cx="505" cy="898"/>
                </a:xfrm>
                <a:custGeom>
                  <a:avLst/>
                  <a:gdLst>
                    <a:gd name="T0" fmla="*/ 0 w 2002"/>
                    <a:gd name="T1" fmla="*/ 0 h 2521"/>
                    <a:gd name="T2" fmla="*/ 0 w 2002"/>
                    <a:gd name="T3" fmla="*/ 0 h 2521"/>
                    <a:gd name="T4" fmla="*/ 0 w 2002"/>
                    <a:gd name="T5" fmla="*/ 0 h 2521"/>
                    <a:gd name="T6" fmla="*/ 0 w 2002"/>
                    <a:gd name="T7" fmla="*/ 0 h 2521"/>
                    <a:gd name="T8" fmla="*/ 0 w 2002"/>
                    <a:gd name="T9" fmla="*/ 0 h 2521"/>
                    <a:gd name="T10" fmla="*/ 0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sp>
              <p:nvSpPr>
                <p:cNvPr id="4116" name="Freeform 47"/>
                <p:cNvSpPr>
                  <a:spLocks/>
                </p:cNvSpPr>
                <p:nvPr userDrawn="1"/>
              </p:nvSpPr>
              <p:spPr bwMode="auto">
                <a:xfrm rot="-3172564">
                  <a:off x="4903" y="-19"/>
                  <a:ext cx="758" cy="1344"/>
                </a:xfrm>
                <a:custGeom>
                  <a:avLst/>
                  <a:gdLst>
                    <a:gd name="T0" fmla="*/ 0 w 3007"/>
                    <a:gd name="T1" fmla="*/ 0 h 3771"/>
                    <a:gd name="T2" fmla="*/ 0 w 3007"/>
                    <a:gd name="T3" fmla="*/ 0 h 3771"/>
                    <a:gd name="T4" fmla="*/ 0 w 3007"/>
                    <a:gd name="T5" fmla="*/ 0 h 3771"/>
                    <a:gd name="T6" fmla="*/ 0 w 3007"/>
                    <a:gd name="T7" fmla="*/ 0 h 3771"/>
                    <a:gd name="T8" fmla="*/ 0 w 3007"/>
                    <a:gd name="T9" fmla="*/ 0 h 3771"/>
                    <a:gd name="T10" fmla="*/ 0 w 3007"/>
                    <a:gd name="T11" fmla="*/ 0 h 3771"/>
                    <a:gd name="T12" fmla="*/ 0 w 3007"/>
                    <a:gd name="T13" fmla="*/ 0 h 3771"/>
                    <a:gd name="T14" fmla="*/ 0 w 3007"/>
                    <a:gd name="T15" fmla="*/ 0 h 3771"/>
                    <a:gd name="T16" fmla="*/ 0 w 3007"/>
                    <a:gd name="T17" fmla="*/ 0 h 3771"/>
                    <a:gd name="T18" fmla="*/ 0 w 3007"/>
                    <a:gd name="T19" fmla="*/ 0 h 3771"/>
                    <a:gd name="T20" fmla="*/ 0 w 3007"/>
                    <a:gd name="T21" fmla="*/ 0 h 3771"/>
                    <a:gd name="T22" fmla="*/ 0 w 3007"/>
                    <a:gd name="T23" fmla="*/ 0 h 3771"/>
                    <a:gd name="T24" fmla="*/ 0 w 3007"/>
                    <a:gd name="T25" fmla="*/ 0 h 3771"/>
                    <a:gd name="T26" fmla="*/ 0 w 3007"/>
                    <a:gd name="T27" fmla="*/ 0 h 3771"/>
                    <a:gd name="T28" fmla="*/ 0 w 3007"/>
                    <a:gd name="T29" fmla="*/ 0 h 3771"/>
                    <a:gd name="T30" fmla="*/ 0 w 3007"/>
                    <a:gd name="T31" fmla="*/ 0 h 3771"/>
                    <a:gd name="T32" fmla="*/ 0 w 3007"/>
                    <a:gd name="T33" fmla="*/ 0 h 3771"/>
                    <a:gd name="T34" fmla="*/ 0 w 3007"/>
                    <a:gd name="T35" fmla="*/ 0 h 3771"/>
                    <a:gd name="T36" fmla="*/ 0 w 3007"/>
                    <a:gd name="T37" fmla="*/ 0 h 3771"/>
                    <a:gd name="T38" fmla="*/ 0 w 3007"/>
                    <a:gd name="T39" fmla="*/ 0 h 3771"/>
                    <a:gd name="T40" fmla="*/ 0 w 3007"/>
                    <a:gd name="T41" fmla="*/ 0 h 3771"/>
                    <a:gd name="T42" fmla="*/ 0 w 3007"/>
                    <a:gd name="T43" fmla="*/ 0 h 3771"/>
                    <a:gd name="T44" fmla="*/ 0 w 3007"/>
                    <a:gd name="T45" fmla="*/ 0 h 3771"/>
                    <a:gd name="T46" fmla="*/ 0 w 3007"/>
                    <a:gd name="T47" fmla="*/ 0 h 3771"/>
                    <a:gd name="T48" fmla="*/ 0 w 3007"/>
                    <a:gd name="T49" fmla="*/ 0 h 3771"/>
                    <a:gd name="T50" fmla="*/ 0 w 3007"/>
                    <a:gd name="T51" fmla="*/ 0 h 3771"/>
                    <a:gd name="T52" fmla="*/ 0 w 3007"/>
                    <a:gd name="T53" fmla="*/ 0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sp>
              <p:nvSpPr>
                <p:cNvPr id="4117" name="Freeform 48"/>
                <p:cNvSpPr>
                  <a:spLocks/>
                </p:cNvSpPr>
                <p:nvPr userDrawn="1"/>
              </p:nvSpPr>
              <p:spPr bwMode="auto">
                <a:xfrm rot="-3172564">
                  <a:off x="5297" y="897"/>
                  <a:ext cx="169" cy="122"/>
                </a:xfrm>
                <a:custGeom>
                  <a:avLst/>
                  <a:gdLst>
                    <a:gd name="T0" fmla="*/ 0 w 673"/>
                    <a:gd name="T1" fmla="*/ 0 h 342"/>
                    <a:gd name="T2" fmla="*/ 0 w 673"/>
                    <a:gd name="T3" fmla="*/ 0 h 342"/>
                    <a:gd name="T4" fmla="*/ 0 w 673"/>
                    <a:gd name="T5" fmla="*/ 0 h 342"/>
                    <a:gd name="T6" fmla="*/ 0 w 673"/>
                    <a:gd name="T7" fmla="*/ 0 h 342"/>
                    <a:gd name="T8" fmla="*/ 0 w 673"/>
                    <a:gd name="T9" fmla="*/ 0 h 342"/>
                    <a:gd name="T10" fmla="*/ 0 w 673"/>
                    <a:gd name="T11" fmla="*/ 0 h 342"/>
                    <a:gd name="T12" fmla="*/ 0 w 673"/>
                    <a:gd name="T13" fmla="*/ 0 h 342"/>
                    <a:gd name="T14" fmla="*/ 0 w 673"/>
                    <a:gd name="T15" fmla="*/ 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sp>
              <p:nvSpPr>
                <p:cNvPr id="4118" name="Freeform 49"/>
                <p:cNvSpPr>
                  <a:spLocks/>
                </p:cNvSpPr>
                <p:nvPr userDrawn="1"/>
              </p:nvSpPr>
              <p:spPr bwMode="auto">
                <a:xfrm rot="-3172564">
                  <a:off x="5253" y="806"/>
                  <a:ext cx="181" cy="144"/>
                </a:xfrm>
                <a:custGeom>
                  <a:avLst/>
                  <a:gdLst>
                    <a:gd name="T0" fmla="*/ 0 w 716"/>
                    <a:gd name="T1" fmla="*/ 0 h 403"/>
                    <a:gd name="T2" fmla="*/ 0 w 716"/>
                    <a:gd name="T3" fmla="*/ 0 h 403"/>
                    <a:gd name="T4" fmla="*/ 0 w 716"/>
                    <a:gd name="T5" fmla="*/ 0 h 403"/>
                    <a:gd name="T6" fmla="*/ 0 w 716"/>
                    <a:gd name="T7" fmla="*/ 0 h 403"/>
                    <a:gd name="T8" fmla="*/ 0 w 716"/>
                    <a:gd name="T9" fmla="*/ 0 h 403"/>
                    <a:gd name="T10" fmla="*/ 0 w 716"/>
                    <a:gd name="T11" fmla="*/ 0 h 403"/>
                    <a:gd name="T12" fmla="*/ 0 w 716"/>
                    <a:gd name="T13" fmla="*/ 0 h 403"/>
                    <a:gd name="T14" fmla="*/ 0 w 716"/>
                    <a:gd name="T15" fmla="*/ 0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sp>
              <p:nvSpPr>
                <p:cNvPr id="4119" name="Freeform 50"/>
                <p:cNvSpPr>
                  <a:spLocks/>
                </p:cNvSpPr>
                <p:nvPr userDrawn="1"/>
              </p:nvSpPr>
              <p:spPr bwMode="auto">
                <a:xfrm rot="-3172564">
                  <a:off x="4985" y="210"/>
                  <a:ext cx="181" cy="147"/>
                </a:xfrm>
                <a:custGeom>
                  <a:avLst/>
                  <a:gdLst>
                    <a:gd name="T0" fmla="*/ 0 w 717"/>
                    <a:gd name="T1" fmla="*/ 0 h 411"/>
                    <a:gd name="T2" fmla="*/ 0 w 717"/>
                    <a:gd name="T3" fmla="*/ 0 h 411"/>
                    <a:gd name="T4" fmla="*/ 0 w 717"/>
                    <a:gd name="T5" fmla="*/ 0 h 411"/>
                    <a:gd name="T6" fmla="*/ 0 w 717"/>
                    <a:gd name="T7" fmla="*/ 0 h 411"/>
                    <a:gd name="T8" fmla="*/ 0 w 717"/>
                    <a:gd name="T9" fmla="*/ 0 h 411"/>
                    <a:gd name="T10" fmla="*/ 0 w 717"/>
                    <a:gd name="T11" fmla="*/ 0 h 411"/>
                    <a:gd name="T12" fmla="*/ 0 w 717"/>
                    <a:gd name="T13" fmla="*/ 0 h 411"/>
                    <a:gd name="T14" fmla="*/ 0 w 717"/>
                    <a:gd name="T15" fmla="*/ 0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sp>
              <p:nvSpPr>
                <p:cNvPr id="4120" name="Freeform 51"/>
                <p:cNvSpPr>
                  <a:spLocks/>
                </p:cNvSpPr>
                <p:nvPr userDrawn="1"/>
              </p:nvSpPr>
              <p:spPr bwMode="auto">
                <a:xfrm rot="-3172564">
                  <a:off x="4948" y="142"/>
                  <a:ext cx="179" cy="138"/>
                </a:xfrm>
                <a:custGeom>
                  <a:avLst/>
                  <a:gdLst>
                    <a:gd name="T0" fmla="*/ 0 w 709"/>
                    <a:gd name="T1" fmla="*/ 0 h 386"/>
                    <a:gd name="T2" fmla="*/ 0 w 709"/>
                    <a:gd name="T3" fmla="*/ 0 h 386"/>
                    <a:gd name="T4" fmla="*/ 0 w 709"/>
                    <a:gd name="T5" fmla="*/ 0 h 386"/>
                    <a:gd name="T6" fmla="*/ 0 w 709"/>
                    <a:gd name="T7" fmla="*/ 0 h 386"/>
                    <a:gd name="T8" fmla="*/ 0 w 709"/>
                    <a:gd name="T9" fmla="*/ 0 h 386"/>
                    <a:gd name="T10" fmla="*/ 0 w 709"/>
                    <a:gd name="T11" fmla="*/ 0 h 386"/>
                    <a:gd name="T12" fmla="*/ 0 w 709"/>
                    <a:gd name="T13" fmla="*/ 0 h 386"/>
                    <a:gd name="T14" fmla="*/ 0 w 709"/>
                    <a:gd name="T15" fmla="*/ 0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grpSp>
        </p:grpSp>
        <p:sp>
          <p:nvSpPr>
            <p:cNvPr id="4110"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3128E2"/>
                </a:solidFill>
                <a:latin typeface="Times New Roman" pitchFamily="18" charset="0"/>
              </a:endParaRPr>
            </a:p>
          </p:txBody>
        </p:sp>
      </p:grpSp>
    </p:spTree>
    <p:extLst>
      <p:ext uri="{BB962C8B-B14F-4D97-AF65-F5344CB8AC3E}">
        <p14:creationId xmlns:p14="http://schemas.microsoft.com/office/powerpoint/2010/main" val="30839537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cs typeface="Arial" charset="0"/>
        </a:defRPr>
      </a:lvl2pPr>
      <a:lvl3pPr algn="ctr" rtl="0" eaLnBrk="0" fontAlgn="base" hangingPunct="0">
        <a:spcBef>
          <a:spcPct val="0"/>
        </a:spcBef>
        <a:spcAft>
          <a:spcPct val="0"/>
        </a:spcAft>
        <a:defRPr sz="4400">
          <a:solidFill>
            <a:schemeClr val="tx1"/>
          </a:solidFill>
          <a:latin typeface="Comic Sans MS" pitchFamily="66" charset="0"/>
          <a:cs typeface="Arial" charset="0"/>
        </a:defRPr>
      </a:lvl3pPr>
      <a:lvl4pPr algn="ctr" rtl="0" eaLnBrk="0" fontAlgn="base" hangingPunct="0">
        <a:spcBef>
          <a:spcPct val="0"/>
        </a:spcBef>
        <a:spcAft>
          <a:spcPct val="0"/>
        </a:spcAft>
        <a:defRPr sz="4400">
          <a:solidFill>
            <a:schemeClr val="tx1"/>
          </a:solidFill>
          <a:latin typeface="Comic Sans MS" pitchFamily="66" charset="0"/>
          <a:cs typeface="Arial" charset="0"/>
        </a:defRPr>
      </a:lvl4pPr>
      <a:lvl5pPr algn="ctr" rtl="0" eaLnBrk="0" fontAlgn="base" hangingPunct="0">
        <a:spcBef>
          <a:spcPct val="0"/>
        </a:spcBef>
        <a:spcAft>
          <a:spcPct val="0"/>
        </a:spcAft>
        <a:defRPr sz="4400">
          <a:solidFill>
            <a:schemeClr val="tx1"/>
          </a:solidFill>
          <a:latin typeface="Comic Sans MS" pitchFamily="66" charset="0"/>
          <a:cs typeface="Arial" charset="0"/>
        </a:defRPr>
      </a:lvl5pPr>
      <a:lvl6pPr marL="457200" algn="ctr" rtl="0" fontAlgn="base">
        <a:spcBef>
          <a:spcPct val="0"/>
        </a:spcBef>
        <a:spcAft>
          <a:spcPct val="0"/>
        </a:spcAft>
        <a:defRPr sz="4400">
          <a:solidFill>
            <a:schemeClr val="tx1"/>
          </a:solidFill>
          <a:latin typeface="Comic Sans MS" pitchFamily="66" charset="0"/>
          <a:cs typeface="Arial" charset="0"/>
        </a:defRPr>
      </a:lvl6pPr>
      <a:lvl7pPr marL="914400" algn="ctr" rtl="0" fontAlgn="base">
        <a:spcBef>
          <a:spcPct val="0"/>
        </a:spcBef>
        <a:spcAft>
          <a:spcPct val="0"/>
        </a:spcAft>
        <a:defRPr sz="4400">
          <a:solidFill>
            <a:schemeClr val="tx1"/>
          </a:solidFill>
          <a:latin typeface="Comic Sans MS" pitchFamily="66" charset="0"/>
          <a:cs typeface="Arial" charset="0"/>
        </a:defRPr>
      </a:lvl7pPr>
      <a:lvl8pPr marL="1371600" algn="ctr" rtl="0" fontAlgn="base">
        <a:spcBef>
          <a:spcPct val="0"/>
        </a:spcBef>
        <a:spcAft>
          <a:spcPct val="0"/>
        </a:spcAft>
        <a:defRPr sz="4400">
          <a:solidFill>
            <a:schemeClr val="tx1"/>
          </a:solidFill>
          <a:latin typeface="Comic Sans MS" pitchFamily="66" charset="0"/>
          <a:cs typeface="Arial" charset="0"/>
        </a:defRPr>
      </a:lvl8pPr>
      <a:lvl9pPr marL="1828800" algn="ctr" rtl="0" fontAlgn="base">
        <a:spcBef>
          <a:spcPct val="0"/>
        </a:spcBef>
        <a:spcAft>
          <a:spcPct val="0"/>
        </a:spcAft>
        <a:defRPr sz="4400">
          <a:solidFill>
            <a:schemeClr val="tx1"/>
          </a:solidFill>
          <a:latin typeface="Comic Sans MS" pitchFamily="66"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endParaRPr kumimoji="1" lang="en-US" altLang="en-US" dirty="0">
              <a:solidFill>
                <a:srgbClr val="5B5249"/>
              </a:solidFill>
              <a:cs typeface="Arial" charset="0"/>
            </a:endParaRPr>
          </a:p>
        </p:txBody>
      </p:sp>
      <p:sp>
        <p:nvSpPr>
          <p:cNvPr id="1027" name="Rectangle 3"/>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endParaRPr kumimoji="1" lang="en-US" altLang="en-US" dirty="0">
              <a:solidFill>
                <a:srgbClr val="5B5249"/>
              </a:solidFill>
              <a:cs typeface="Arial" charset="0"/>
            </a:endParaRPr>
          </a:p>
        </p:txBody>
      </p:sp>
      <p:sp>
        <p:nvSpPr>
          <p:cNvPr id="1028" name="Rectangle 4" descr="Stationery"/>
          <p:cNvSpPr>
            <a:spLocks noChangeArrowheads="1"/>
          </p:cNvSpPr>
          <p:nvPr/>
        </p:nvSpPr>
        <p:spPr bwMode="auto">
          <a:xfrm>
            <a:off x="457200" y="0"/>
            <a:ext cx="1219200" cy="762000"/>
          </a:xfrm>
          <a:prstGeom prst="rect">
            <a:avLst/>
          </a:prstGeom>
          <a:blipFill dpi="0" rotWithShape="0">
            <a:blip r:embed="rId1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endParaRPr kumimoji="1" lang="en-US" altLang="en-US" dirty="0">
              <a:solidFill>
                <a:srgbClr val="5B5249"/>
              </a:solidFill>
              <a:cs typeface="Arial" charset="0"/>
            </a:endParaRPr>
          </a:p>
        </p:txBody>
      </p:sp>
      <p:sp>
        <p:nvSpPr>
          <p:cNvPr id="1029" name="Rectangle 5" descr="Stationery"/>
          <p:cNvSpPr>
            <a:spLocks noChangeArrowheads="1"/>
          </p:cNvSpPr>
          <p:nvPr/>
        </p:nvSpPr>
        <p:spPr bwMode="auto">
          <a:xfrm>
            <a:off x="0" y="0"/>
            <a:ext cx="457200" cy="6858000"/>
          </a:xfrm>
          <a:prstGeom prst="rect">
            <a:avLst/>
          </a:prstGeom>
          <a:blipFill dpi="0" rotWithShape="0">
            <a:blip r:embed="rId1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endParaRPr kumimoji="1" lang="en-US" altLang="en-US" dirty="0">
              <a:solidFill>
                <a:srgbClr val="5B5249"/>
              </a:solidFill>
              <a:cs typeface="Arial" charset="0"/>
            </a:endParaRPr>
          </a:p>
        </p:txBody>
      </p:sp>
      <p:sp>
        <p:nvSpPr>
          <p:cNvPr id="1030" name="Rectangle 6"/>
          <p:cNvSpPr>
            <a:spLocks noGrp="1" noChangeArrowheads="1"/>
          </p:cNvSpPr>
          <p:nvPr>
            <p:ph type="title"/>
          </p:nvPr>
        </p:nvSpPr>
        <p:spPr bwMode="auto">
          <a:xfrm>
            <a:off x="1066800" y="838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16743" name="Rectangle 7"/>
          <p:cNvSpPr>
            <a:spLocks noGrp="1" noChangeArrowheads="1"/>
          </p:cNvSpPr>
          <p:nvPr>
            <p:ph type="dt" sz="half" idx="2"/>
          </p:nvPr>
        </p:nvSpPr>
        <p:spPr bwMode="auto">
          <a:xfrm>
            <a:off x="1066800" y="6414136"/>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smtClean="0">
                <a:solidFill>
                  <a:schemeClr val="tx2"/>
                </a:solidFill>
              </a:defRPr>
            </a:lvl1pPr>
          </a:lstStyle>
          <a:p>
            <a:pPr fontAlgn="base">
              <a:spcBef>
                <a:spcPct val="0"/>
              </a:spcBef>
              <a:spcAft>
                <a:spcPct val="0"/>
              </a:spcAft>
              <a:defRPr/>
            </a:pPr>
            <a:endParaRPr lang="en-US" dirty="0">
              <a:solidFill>
                <a:srgbClr val="2A3D7A"/>
              </a:solidFill>
              <a:cs typeface="Arial" charset="0"/>
            </a:endParaRPr>
          </a:p>
        </p:txBody>
      </p:sp>
      <p:sp>
        <p:nvSpPr>
          <p:cNvPr id="116744" name="Rectangle 8"/>
          <p:cNvSpPr>
            <a:spLocks noGrp="1" noChangeArrowheads="1"/>
          </p:cNvSpPr>
          <p:nvPr>
            <p:ph type="ftr" sz="quarter" idx="3"/>
          </p:nvPr>
        </p:nvSpPr>
        <p:spPr bwMode="auto">
          <a:xfrm>
            <a:off x="3429000" y="6414136"/>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smtClean="0">
                <a:solidFill>
                  <a:schemeClr val="tx2"/>
                </a:solidFill>
              </a:defRPr>
            </a:lvl1pPr>
          </a:lstStyle>
          <a:p>
            <a:pPr fontAlgn="base">
              <a:spcBef>
                <a:spcPct val="0"/>
              </a:spcBef>
              <a:spcAft>
                <a:spcPct val="0"/>
              </a:spcAft>
              <a:defRPr/>
            </a:pPr>
            <a:endParaRPr lang="en-US" dirty="0">
              <a:solidFill>
                <a:srgbClr val="2A3D7A"/>
              </a:solidFill>
              <a:cs typeface="Arial" charset="0"/>
            </a:endParaRPr>
          </a:p>
        </p:txBody>
      </p:sp>
      <p:pic>
        <p:nvPicPr>
          <p:cNvPr id="1033" name="Picture 9" descr="C:\Wendy\anabnr2.GIF"/>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28734" y="0"/>
            <a:ext cx="7915275" cy="75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10"/>
          <p:cNvSpPr>
            <a:spLocks noChangeArrowheads="1"/>
          </p:cNvSpPr>
          <p:nvPr/>
        </p:nvSpPr>
        <p:spPr bwMode="auto">
          <a:xfrm>
            <a:off x="304800" y="457200"/>
            <a:ext cx="2514600" cy="304800"/>
          </a:xfrm>
          <a:prstGeom prst="rect">
            <a:avLst/>
          </a:prstGeom>
          <a:solidFill>
            <a:schemeClr val="accent2">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endParaRPr kumimoji="1" lang="en-US" altLang="en-US" dirty="0">
              <a:solidFill>
                <a:srgbClr val="5B5249"/>
              </a:solidFill>
              <a:cs typeface="Arial" charset="0"/>
            </a:endParaRPr>
          </a:p>
        </p:txBody>
      </p:sp>
      <p:sp>
        <p:nvSpPr>
          <p:cNvPr id="116747" name="Rectangle 11"/>
          <p:cNvSpPr>
            <a:spLocks noGrp="1" noChangeArrowheads="1"/>
          </p:cNvSpPr>
          <p:nvPr>
            <p:ph type="sldNum" sz="quarter" idx="4"/>
          </p:nvPr>
        </p:nvSpPr>
        <p:spPr bwMode="auto">
          <a:xfrm>
            <a:off x="8229600" y="6414136"/>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mtClean="0">
                <a:solidFill>
                  <a:schemeClr val="tx2"/>
                </a:solidFill>
              </a:defRPr>
            </a:lvl1pPr>
          </a:lstStyle>
          <a:p>
            <a:pPr fontAlgn="base">
              <a:spcBef>
                <a:spcPct val="0"/>
              </a:spcBef>
              <a:spcAft>
                <a:spcPct val="0"/>
              </a:spcAft>
              <a:defRPr/>
            </a:pPr>
            <a:fld id="{FE551488-E439-480A-8ECF-25B31CBAEDB2}" type="slidenum">
              <a:rPr lang="en-US" sz="2400">
                <a:solidFill>
                  <a:srgbClr val="2A3D7A"/>
                </a:solidFill>
                <a:cs typeface="Arial" charset="0"/>
              </a:rPr>
              <a:pPr fontAlgn="base">
                <a:spcBef>
                  <a:spcPct val="0"/>
                </a:spcBef>
                <a:spcAft>
                  <a:spcPct val="0"/>
                </a:spcAft>
                <a:defRPr/>
              </a:pPr>
              <a:t>‹#›</a:t>
            </a:fld>
            <a:endParaRPr lang="en-US" sz="1400" dirty="0">
              <a:solidFill>
                <a:srgbClr val="2A3D7A"/>
              </a:solidFill>
              <a:cs typeface="Arial" charset="0"/>
            </a:endParaRPr>
          </a:p>
        </p:txBody>
      </p:sp>
      <p:sp>
        <p:nvSpPr>
          <p:cNvPr id="1036" name="Rectangle 12"/>
          <p:cNvSpPr>
            <a:spLocks noGrp="1" noChangeArrowheads="1"/>
          </p:cNvSpPr>
          <p:nvPr>
            <p:ph type="body" idx="1"/>
          </p:nvPr>
        </p:nvSpPr>
        <p:spPr bwMode="auto">
          <a:xfrm>
            <a:off x="1066800" y="2101216"/>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85649714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57200" indent="-457200" algn="l" rtl="0" eaLnBrk="0" fontAlgn="base" hangingPunct="0">
        <a:spcBef>
          <a:spcPct val="20000"/>
        </a:spcBef>
        <a:spcAft>
          <a:spcPct val="0"/>
        </a:spcAft>
        <a:buClr>
          <a:srgbClr val="A50021"/>
        </a:buClr>
        <a:buSzPct val="75000"/>
        <a:buFont typeface="Wingdings" pitchFamily="2" charset="2"/>
        <a:buChar char="n"/>
        <a:defRPr sz="3200">
          <a:solidFill>
            <a:schemeClr val="tx1"/>
          </a:solidFill>
          <a:latin typeface="+mn-lt"/>
          <a:ea typeface="+mn-ea"/>
          <a:cs typeface="+mn-cs"/>
        </a:defRPr>
      </a:lvl1pPr>
      <a:lvl2pPr marL="1027113" indent="-45561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0013" indent="-228600" algn="l" rtl="0" eaLnBrk="0" fontAlgn="base" hangingPunct="0">
        <a:spcBef>
          <a:spcPct val="20000"/>
        </a:spcBef>
        <a:spcAft>
          <a:spcPct val="0"/>
        </a:spcAft>
        <a:buClr>
          <a:srgbClr val="666699"/>
        </a:buClr>
        <a:buSzPct val="70000"/>
        <a:buFont typeface="Wingdings" pitchFamily="2" charset="2"/>
        <a:buChar char="n"/>
        <a:defRPr sz="2400">
          <a:solidFill>
            <a:schemeClr val="tx1"/>
          </a:solidFill>
          <a:latin typeface="+mn-lt"/>
        </a:defRPr>
      </a:lvl3pPr>
      <a:lvl4pPr marL="1712913" indent="-228600" algn="l" rtl="0" eaLnBrk="0" fontAlgn="base" hangingPunct="0">
        <a:spcBef>
          <a:spcPct val="20000"/>
        </a:spcBef>
        <a:spcAft>
          <a:spcPct val="0"/>
        </a:spcAft>
        <a:buSzPct val="6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19E94771-7677-408E-B08F-CBA79F951EDF}" type="datetimeFigureOut">
              <a:rPr lang="en-US" smtClean="0">
                <a:solidFill>
                  <a:srgbClr val="48231E"/>
                </a:solidFill>
              </a:rPr>
              <a:pPr/>
              <a:t>9/28/2022</a:t>
            </a:fld>
            <a:endParaRPr lang="en-US" dirty="0">
              <a:solidFill>
                <a:srgbClr val="48231E"/>
              </a:solidFill>
            </a:endParaRPr>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dirty="0">
              <a:solidFill>
                <a:srgbClr val="48231E"/>
              </a:solidFill>
            </a:endParaRPr>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0C172E15-E69A-4301-94D7-CA99638DE418}" type="slidenum">
              <a:rPr lang="en-US" smtClean="0">
                <a:solidFill>
                  <a:srgbClr val="48231E"/>
                </a:solidFill>
              </a:rPr>
              <a:pPr/>
              <a:t>‹#›</a:t>
            </a:fld>
            <a:endParaRPr lang="en-US" dirty="0">
              <a:solidFill>
                <a:srgbClr val="48231E"/>
              </a:solidFill>
            </a:endParaRPr>
          </a:p>
        </p:txBody>
      </p:sp>
    </p:spTree>
    <p:extLst>
      <p:ext uri="{BB962C8B-B14F-4D97-AF65-F5344CB8AC3E}">
        <p14:creationId xmlns:p14="http://schemas.microsoft.com/office/powerpoint/2010/main" val="3456373124"/>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p:nvGrpSpPr>
        <p:grpSpPr bwMode="auto">
          <a:xfrm>
            <a:off x="7419975" y="0"/>
            <a:ext cx="1730375" cy="6858000"/>
            <a:chOff x="4667" y="0"/>
            <a:chExt cx="1090" cy="4320"/>
          </a:xfrm>
        </p:grpSpPr>
        <p:sp>
          <p:nvSpPr>
            <p:cNvPr id="1032" name="Rectangle 8"/>
            <p:cNvSpPr>
              <a:spLocks noChangeArrowheads="1"/>
            </p:cNvSpPr>
            <p:nvPr/>
          </p:nvSpPr>
          <p:spPr bwMode="auto">
            <a:xfrm>
              <a:off x="4973" y="0"/>
              <a:ext cx="783" cy="2089"/>
            </a:xfrm>
            <a:prstGeom prst="rect">
              <a:avLst/>
            </a:prstGeom>
            <a:gradFill rotWithShape="0">
              <a:gsLst>
                <a:gs pos="0">
                  <a:schemeClr val="accent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dirty="0">
                <a:solidFill>
                  <a:srgbClr val="3128E2"/>
                </a:solidFill>
              </a:endParaRPr>
            </a:p>
          </p:txBody>
        </p:sp>
        <p:pic>
          <p:nvPicPr>
            <p:cNvPr id="1033" name="Picture 9" descr="C:\abitbetter\MS-039\graphics\hokusai2.GIF"/>
            <p:cNvPicPr>
              <a:picLocks noChangeAspect="1" noChangeArrowheads="1"/>
            </p:cNvPicPr>
            <p:nvPr/>
          </p:nvPicPr>
          <p:blipFill>
            <a:blip r:embed="rId13">
              <a:extLst>
                <a:ext uri="{28A0092B-C50C-407E-A947-70E740481C1C}">
                  <a14:useLocalDpi xmlns:a14="http://schemas.microsoft.com/office/drawing/2010/main" val="0"/>
                </a:ext>
              </a:extLst>
            </a:blip>
            <a:srcRect r="13902" b="31862"/>
            <a:stretch>
              <a:fillRect/>
            </a:stretch>
          </p:blipFill>
          <p:spPr bwMode="auto">
            <a:xfrm>
              <a:off x="4667" y="293"/>
              <a:ext cx="1090" cy="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10"/>
          <p:cNvSpPr>
            <a:spLocks noGrp="1" noChangeArrowheads="1"/>
          </p:cNvSpPr>
          <p:nvPr>
            <p:ph type="title"/>
          </p:nvPr>
        </p:nvSpPr>
        <p:spPr bwMode="auto">
          <a:xfrm>
            <a:off x="228600" y="609600"/>
            <a:ext cx="7391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11"/>
          <p:cNvSpPr>
            <a:spLocks noGrp="1" noChangeArrowheads="1"/>
          </p:cNvSpPr>
          <p:nvPr>
            <p:ph type="body" idx="1"/>
          </p:nvPr>
        </p:nvSpPr>
        <p:spPr bwMode="auto">
          <a:xfrm>
            <a:off x="228600" y="1981200"/>
            <a:ext cx="7391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6" name="Rectangle 12"/>
          <p:cNvSpPr>
            <a:spLocks noGrp="1" noChangeArrowheads="1"/>
          </p:cNvSpPr>
          <p:nvPr>
            <p:ph type="dt" sz="half" idx="2"/>
          </p:nvPr>
        </p:nvSpPr>
        <p:spPr bwMode="auto">
          <a:xfrm>
            <a:off x="228600" y="62484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fontAlgn="base">
              <a:spcBef>
                <a:spcPct val="0"/>
              </a:spcBef>
              <a:spcAft>
                <a:spcPct val="0"/>
              </a:spcAft>
              <a:defRPr/>
            </a:pPr>
            <a:endParaRPr lang="en-US" dirty="0">
              <a:solidFill>
                <a:srgbClr val="2D2525"/>
              </a:solidFill>
            </a:endParaRPr>
          </a:p>
        </p:txBody>
      </p:sp>
      <p:sp>
        <p:nvSpPr>
          <p:cNvPr id="1037" name="Rectangle 13"/>
          <p:cNvSpPr>
            <a:spLocks noGrp="1" noChangeArrowheads="1"/>
          </p:cNvSpPr>
          <p:nvPr>
            <p:ph type="ftr" sz="quarter" idx="3"/>
          </p:nvPr>
        </p:nvSpPr>
        <p:spPr bwMode="auto">
          <a:xfrm>
            <a:off x="2514600" y="6248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fontAlgn="base">
              <a:spcBef>
                <a:spcPct val="0"/>
              </a:spcBef>
              <a:spcAft>
                <a:spcPct val="0"/>
              </a:spcAft>
              <a:defRPr/>
            </a:pPr>
            <a:endParaRPr lang="en-US" dirty="0">
              <a:solidFill>
                <a:srgbClr val="2D2525"/>
              </a:solidFill>
            </a:endParaRPr>
          </a:p>
        </p:txBody>
      </p:sp>
      <p:sp>
        <p:nvSpPr>
          <p:cNvPr id="1038" name="Rectangle 14"/>
          <p:cNvSpPr>
            <a:spLocks noGrp="1" noChangeArrowheads="1"/>
          </p:cNvSpPr>
          <p:nvPr>
            <p:ph type="sldNum" sz="quarter" idx="4"/>
          </p:nvPr>
        </p:nvSpPr>
        <p:spPr bwMode="auto">
          <a:xfrm>
            <a:off x="6096000" y="62484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defRPr/>
            </a:pPr>
            <a:fld id="{88C5587E-AEE0-4386-B6EA-404CC3DF9343}" type="slidenum">
              <a:rPr lang="en-US">
                <a:solidFill>
                  <a:srgbClr val="2D2525"/>
                </a:solidFill>
              </a:rPr>
              <a:pPr fontAlgn="base">
                <a:spcBef>
                  <a:spcPct val="0"/>
                </a:spcBef>
                <a:spcAft>
                  <a:spcPct val="0"/>
                </a:spcAft>
                <a:defRPr/>
              </a:pPr>
              <a:t>‹#›</a:t>
            </a:fld>
            <a:endParaRPr lang="en-US" dirty="0">
              <a:solidFill>
                <a:srgbClr val="2D2525"/>
              </a:solidFill>
            </a:endParaRPr>
          </a:p>
        </p:txBody>
      </p:sp>
    </p:spTree>
    <p:extLst>
      <p:ext uri="{BB962C8B-B14F-4D97-AF65-F5344CB8AC3E}">
        <p14:creationId xmlns:p14="http://schemas.microsoft.com/office/powerpoint/2010/main" val="4107835183"/>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
        <a:defRPr sz="3200" i="1">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2800" i="1">
          <a:solidFill>
            <a:schemeClr val="tx1"/>
          </a:solidFill>
          <a:latin typeface="+mn-lt"/>
        </a:defRPr>
      </a:lvl2pPr>
      <a:lvl3pPr marL="1143000" indent="-228600" algn="l" rtl="0" eaLnBrk="0" fontAlgn="base" hangingPunct="0">
        <a:spcBef>
          <a:spcPct val="20000"/>
        </a:spcBef>
        <a:spcAft>
          <a:spcPct val="0"/>
        </a:spcAft>
        <a:buClr>
          <a:schemeClr val="bg2"/>
        </a:buClr>
        <a:buFont typeface="Wingdings" pitchFamily="2" charset="2"/>
        <a:buChar char="©"/>
        <a:defRPr sz="2400" i="1">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i="1">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sz="2000" i="1">
          <a:solidFill>
            <a:schemeClr val="tx1"/>
          </a:solidFill>
          <a:latin typeface="+mn-lt"/>
        </a:defRPr>
      </a:lvl5pPr>
      <a:lvl6pPr marL="2514600" indent="-228600" algn="l" rtl="0" fontAlgn="base">
        <a:spcBef>
          <a:spcPct val="20000"/>
        </a:spcBef>
        <a:spcAft>
          <a:spcPct val="0"/>
        </a:spcAft>
        <a:buFont typeface="Wingdings" pitchFamily="2" charset="2"/>
        <a:buChar char="©"/>
        <a:defRPr sz="2000" i="1">
          <a:solidFill>
            <a:schemeClr val="tx1"/>
          </a:solidFill>
          <a:latin typeface="+mn-lt"/>
        </a:defRPr>
      </a:lvl6pPr>
      <a:lvl7pPr marL="2971800" indent="-228600" algn="l" rtl="0" fontAlgn="base">
        <a:spcBef>
          <a:spcPct val="20000"/>
        </a:spcBef>
        <a:spcAft>
          <a:spcPct val="0"/>
        </a:spcAft>
        <a:buFont typeface="Wingdings" pitchFamily="2" charset="2"/>
        <a:buChar char="©"/>
        <a:defRPr sz="2000" i="1">
          <a:solidFill>
            <a:schemeClr val="tx1"/>
          </a:solidFill>
          <a:latin typeface="+mn-lt"/>
        </a:defRPr>
      </a:lvl7pPr>
      <a:lvl8pPr marL="3429000" indent="-228600" algn="l" rtl="0" fontAlgn="base">
        <a:spcBef>
          <a:spcPct val="20000"/>
        </a:spcBef>
        <a:spcAft>
          <a:spcPct val="0"/>
        </a:spcAft>
        <a:buFont typeface="Wingdings" pitchFamily="2" charset="2"/>
        <a:buChar char="©"/>
        <a:defRPr sz="2000" i="1">
          <a:solidFill>
            <a:schemeClr val="tx1"/>
          </a:solidFill>
          <a:latin typeface="+mn-lt"/>
        </a:defRPr>
      </a:lvl8pPr>
      <a:lvl9pPr marL="3886200" indent="-228600" algn="l" rtl="0" fontAlgn="base">
        <a:spcBef>
          <a:spcPct val="20000"/>
        </a:spcBef>
        <a:spcAft>
          <a:spcPct val="0"/>
        </a:spcAft>
        <a:buFont typeface="Wingdings" pitchFamily="2" charset="2"/>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p:nvGrpSpPr>
        <p:grpSpPr bwMode="auto">
          <a:xfrm>
            <a:off x="7419975" y="0"/>
            <a:ext cx="1730375" cy="6858000"/>
            <a:chOff x="4667" y="0"/>
            <a:chExt cx="1090" cy="4320"/>
          </a:xfrm>
        </p:grpSpPr>
        <p:sp>
          <p:nvSpPr>
            <p:cNvPr id="1032" name="Rectangle 8"/>
            <p:cNvSpPr>
              <a:spLocks noChangeArrowheads="1"/>
            </p:cNvSpPr>
            <p:nvPr/>
          </p:nvSpPr>
          <p:spPr bwMode="auto">
            <a:xfrm>
              <a:off x="4973" y="0"/>
              <a:ext cx="783" cy="2089"/>
            </a:xfrm>
            <a:prstGeom prst="rect">
              <a:avLst/>
            </a:prstGeom>
            <a:gradFill rotWithShape="0">
              <a:gsLst>
                <a:gs pos="0">
                  <a:schemeClr val="accent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3128E2"/>
                  </a:solidFill>
                  <a:latin typeface="Times New Roman" pitchFamily="18" charset="0"/>
                </a:defRPr>
              </a:lvl1pPr>
              <a:lvl2pPr marL="742950" indent="-285750" eaLnBrk="0" hangingPunct="0">
                <a:defRPr sz="2400">
                  <a:solidFill>
                    <a:srgbClr val="3128E2"/>
                  </a:solidFill>
                  <a:latin typeface="Times New Roman" pitchFamily="18" charset="0"/>
                </a:defRPr>
              </a:lvl2pPr>
              <a:lvl3pPr marL="1143000" indent="-228600" eaLnBrk="0" hangingPunct="0">
                <a:defRPr sz="2400">
                  <a:solidFill>
                    <a:srgbClr val="3128E2"/>
                  </a:solidFill>
                  <a:latin typeface="Times New Roman" pitchFamily="18" charset="0"/>
                </a:defRPr>
              </a:lvl3pPr>
              <a:lvl4pPr marL="1600200" indent="-228600" eaLnBrk="0" hangingPunct="0">
                <a:defRPr sz="2400">
                  <a:solidFill>
                    <a:srgbClr val="3128E2"/>
                  </a:solidFill>
                  <a:latin typeface="Times New Roman" pitchFamily="18" charset="0"/>
                </a:defRPr>
              </a:lvl4pPr>
              <a:lvl5pPr marL="2057400" indent="-228600" eaLnBrk="0" hangingPunct="0">
                <a:defRPr sz="2400">
                  <a:solidFill>
                    <a:srgbClr val="3128E2"/>
                  </a:solidFill>
                  <a:latin typeface="Times New Roman" pitchFamily="18" charset="0"/>
                </a:defRPr>
              </a:lvl5pPr>
              <a:lvl6pPr marL="2514600" indent="-228600" eaLnBrk="0" fontAlgn="base" hangingPunct="0">
                <a:spcBef>
                  <a:spcPct val="0"/>
                </a:spcBef>
                <a:spcAft>
                  <a:spcPct val="0"/>
                </a:spcAft>
                <a:defRPr sz="2400">
                  <a:solidFill>
                    <a:srgbClr val="3128E2"/>
                  </a:solidFill>
                  <a:latin typeface="Times New Roman" pitchFamily="18" charset="0"/>
                </a:defRPr>
              </a:lvl6pPr>
              <a:lvl7pPr marL="2971800" indent="-228600" eaLnBrk="0" fontAlgn="base" hangingPunct="0">
                <a:spcBef>
                  <a:spcPct val="0"/>
                </a:spcBef>
                <a:spcAft>
                  <a:spcPct val="0"/>
                </a:spcAft>
                <a:defRPr sz="2400">
                  <a:solidFill>
                    <a:srgbClr val="3128E2"/>
                  </a:solidFill>
                  <a:latin typeface="Times New Roman" pitchFamily="18" charset="0"/>
                </a:defRPr>
              </a:lvl7pPr>
              <a:lvl8pPr marL="3429000" indent="-228600" eaLnBrk="0" fontAlgn="base" hangingPunct="0">
                <a:spcBef>
                  <a:spcPct val="0"/>
                </a:spcBef>
                <a:spcAft>
                  <a:spcPct val="0"/>
                </a:spcAft>
                <a:defRPr sz="2400">
                  <a:solidFill>
                    <a:srgbClr val="3128E2"/>
                  </a:solidFill>
                  <a:latin typeface="Times New Roman" pitchFamily="18" charset="0"/>
                </a:defRPr>
              </a:lvl8pPr>
              <a:lvl9pPr marL="3886200" indent="-228600" eaLnBrk="0" fontAlgn="base" hangingPunct="0">
                <a:spcBef>
                  <a:spcPct val="0"/>
                </a:spcBef>
                <a:spcAft>
                  <a:spcPct val="0"/>
                </a:spcAft>
                <a:defRPr sz="2400">
                  <a:solidFill>
                    <a:srgbClr val="3128E2"/>
                  </a:solidFill>
                  <a:latin typeface="Times New Roman" pitchFamily="18" charset="0"/>
                </a:defRPr>
              </a:lvl9pPr>
            </a:lstStyle>
            <a:p>
              <a:pPr eaLnBrk="1" fontAlgn="base" hangingPunct="1">
                <a:spcBef>
                  <a:spcPct val="0"/>
                </a:spcBef>
                <a:spcAft>
                  <a:spcPct val="0"/>
                </a:spcAft>
                <a:defRPr/>
              </a:pPr>
              <a:endParaRPr lang="en-US" altLang="en-US"/>
            </a:p>
          </p:txBody>
        </p:sp>
        <p:pic>
          <p:nvPicPr>
            <p:cNvPr id="1033" name="Picture 9" descr="C:\abitbetter\MS-039\graphics\hokusai2.GIF"/>
            <p:cNvPicPr>
              <a:picLocks noChangeAspect="1" noChangeArrowheads="1"/>
            </p:cNvPicPr>
            <p:nvPr/>
          </p:nvPicPr>
          <p:blipFill>
            <a:blip r:embed="rId13">
              <a:extLst>
                <a:ext uri="{28A0092B-C50C-407E-A947-70E740481C1C}">
                  <a14:useLocalDpi xmlns:a14="http://schemas.microsoft.com/office/drawing/2010/main" val="0"/>
                </a:ext>
              </a:extLst>
            </a:blip>
            <a:srcRect r="13902" b="31862"/>
            <a:stretch>
              <a:fillRect/>
            </a:stretch>
          </p:blipFill>
          <p:spPr bwMode="auto">
            <a:xfrm>
              <a:off x="4667" y="293"/>
              <a:ext cx="1090" cy="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10"/>
          <p:cNvSpPr>
            <a:spLocks noGrp="1" noChangeArrowheads="1"/>
          </p:cNvSpPr>
          <p:nvPr>
            <p:ph type="title"/>
          </p:nvPr>
        </p:nvSpPr>
        <p:spPr bwMode="auto">
          <a:xfrm>
            <a:off x="228600" y="609600"/>
            <a:ext cx="7391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11"/>
          <p:cNvSpPr>
            <a:spLocks noGrp="1" noChangeArrowheads="1"/>
          </p:cNvSpPr>
          <p:nvPr>
            <p:ph type="body" idx="1"/>
          </p:nvPr>
        </p:nvSpPr>
        <p:spPr bwMode="auto">
          <a:xfrm>
            <a:off x="228600" y="1981200"/>
            <a:ext cx="7391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6" name="Rectangle 12"/>
          <p:cNvSpPr>
            <a:spLocks noGrp="1" noChangeArrowheads="1"/>
          </p:cNvSpPr>
          <p:nvPr>
            <p:ph type="dt" sz="half" idx="2"/>
          </p:nvPr>
        </p:nvSpPr>
        <p:spPr bwMode="auto">
          <a:xfrm>
            <a:off x="228600" y="62484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fontAlgn="base">
              <a:spcBef>
                <a:spcPct val="0"/>
              </a:spcBef>
              <a:spcAft>
                <a:spcPct val="0"/>
              </a:spcAft>
              <a:defRPr/>
            </a:pPr>
            <a:endParaRPr lang="en-US">
              <a:solidFill>
                <a:srgbClr val="2D2525"/>
              </a:solidFill>
            </a:endParaRPr>
          </a:p>
        </p:txBody>
      </p:sp>
      <p:sp>
        <p:nvSpPr>
          <p:cNvPr id="1037" name="Rectangle 13"/>
          <p:cNvSpPr>
            <a:spLocks noGrp="1" noChangeArrowheads="1"/>
          </p:cNvSpPr>
          <p:nvPr>
            <p:ph type="ftr" sz="quarter" idx="3"/>
          </p:nvPr>
        </p:nvSpPr>
        <p:spPr bwMode="auto">
          <a:xfrm>
            <a:off x="2514600" y="6248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fontAlgn="base">
              <a:spcBef>
                <a:spcPct val="0"/>
              </a:spcBef>
              <a:spcAft>
                <a:spcPct val="0"/>
              </a:spcAft>
              <a:defRPr/>
            </a:pPr>
            <a:endParaRPr lang="en-US">
              <a:solidFill>
                <a:srgbClr val="2D2525"/>
              </a:solidFill>
            </a:endParaRPr>
          </a:p>
        </p:txBody>
      </p:sp>
      <p:sp>
        <p:nvSpPr>
          <p:cNvPr id="1038" name="Rectangle 14"/>
          <p:cNvSpPr>
            <a:spLocks noGrp="1" noChangeArrowheads="1"/>
          </p:cNvSpPr>
          <p:nvPr>
            <p:ph type="sldNum" sz="quarter" idx="4"/>
          </p:nvPr>
        </p:nvSpPr>
        <p:spPr bwMode="auto">
          <a:xfrm>
            <a:off x="6096000" y="62484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defRPr/>
            </a:pPr>
            <a:fld id="{60D42F23-BD68-4666-9853-AA429944D3F6}" type="slidenum">
              <a:rPr lang="en-US">
                <a:solidFill>
                  <a:srgbClr val="2D2525"/>
                </a:solidFill>
              </a:rPr>
              <a:pPr fontAlgn="base">
                <a:spcBef>
                  <a:spcPct val="0"/>
                </a:spcBef>
                <a:spcAft>
                  <a:spcPct val="0"/>
                </a:spcAft>
                <a:defRPr/>
              </a:pPr>
              <a:t>‹#›</a:t>
            </a:fld>
            <a:endParaRPr lang="en-US">
              <a:solidFill>
                <a:srgbClr val="2D2525"/>
              </a:solidFill>
            </a:endParaRPr>
          </a:p>
        </p:txBody>
      </p:sp>
    </p:spTree>
    <p:extLst>
      <p:ext uri="{BB962C8B-B14F-4D97-AF65-F5344CB8AC3E}">
        <p14:creationId xmlns:p14="http://schemas.microsoft.com/office/powerpoint/2010/main" val="1140355308"/>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
        <a:defRPr sz="3200" i="1">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2800" i="1">
          <a:solidFill>
            <a:schemeClr val="tx1"/>
          </a:solidFill>
          <a:latin typeface="+mn-lt"/>
        </a:defRPr>
      </a:lvl2pPr>
      <a:lvl3pPr marL="1143000" indent="-228600" algn="l" rtl="0" eaLnBrk="0" fontAlgn="base" hangingPunct="0">
        <a:spcBef>
          <a:spcPct val="20000"/>
        </a:spcBef>
        <a:spcAft>
          <a:spcPct val="0"/>
        </a:spcAft>
        <a:buClr>
          <a:schemeClr val="bg2"/>
        </a:buClr>
        <a:buFont typeface="Wingdings" pitchFamily="2" charset="2"/>
        <a:buChar char="©"/>
        <a:defRPr sz="2400" i="1">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i="1">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sz="2000" i="1">
          <a:solidFill>
            <a:schemeClr val="tx1"/>
          </a:solidFill>
          <a:latin typeface="+mn-lt"/>
        </a:defRPr>
      </a:lvl5pPr>
      <a:lvl6pPr marL="2514600" indent="-228600" algn="l" rtl="0" fontAlgn="base">
        <a:spcBef>
          <a:spcPct val="20000"/>
        </a:spcBef>
        <a:spcAft>
          <a:spcPct val="0"/>
        </a:spcAft>
        <a:buFont typeface="Wingdings" pitchFamily="2" charset="2"/>
        <a:buChar char="©"/>
        <a:defRPr sz="2000" i="1">
          <a:solidFill>
            <a:schemeClr val="tx1"/>
          </a:solidFill>
          <a:latin typeface="+mn-lt"/>
        </a:defRPr>
      </a:lvl6pPr>
      <a:lvl7pPr marL="2971800" indent="-228600" algn="l" rtl="0" fontAlgn="base">
        <a:spcBef>
          <a:spcPct val="20000"/>
        </a:spcBef>
        <a:spcAft>
          <a:spcPct val="0"/>
        </a:spcAft>
        <a:buFont typeface="Wingdings" pitchFamily="2" charset="2"/>
        <a:buChar char="©"/>
        <a:defRPr sz="2000" i="1">
          <a:solidFill>
            <a:schemeClr val="tx1"/>
          </a:solidFill>
          <a:latin typeface="+mn-lt"/>
        </a:defRPr>
      </a:lvl7pPr>
      <a:lvl8pPr marL="3429000" indent="-228600" algn="l" rtl="0" fontAlgn="base">
        <a:spcBef>
          <a:spcPct val="20000"/>
        </a:spcBef>
        <a:spcAft>
          <a:spcPct val="0"/>
        </a:spcAft>
        <a:buFont typeface="Wingdings" pitchFamily="2" charset="2"/>
        <a:buChar char="©"/>
        <a:defRPr sz="2000" i="1">
          <a:solidFill>
            <a:schemeClr val="tx1"/>
          </a:solidFill>
          <a:latin typeface="+mn-lt"/>
        </a:defRPr>
      </a:lvl8pPr>
      <a:lvl9pPr marL="3886200" indent="-228600" algn="l" rtl="0" fontAlgn="base">
        <a:spcBef>
          <a:spcPct val="20000"/>
        </a:spcBef>
        <a:spcAft>
          <a:spcPct val="0"/>
        </a:spcAft>
        <a:buFont typeface="Wingdings" pitchFamily="2" charset="2"/>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p:nvGrpSpPr>
        <p:grpSpPr bwMode="auto">
          <a:xfrm>
            <a:off x="7419975" y="0"/>
            <a:ext cx="1730375" cy="6858000"/>
            <a:chOff x="4667" y="0"/>
            <a:chExt cx="1090" cy="4320"/>
          </a:xfrm>
        </p:grpSpPr>
        <p:sp>
          <p:nvSpPr>
            <p:cNvPr id="1032" name="Rectangle 8"/>
            <p:cNvSpPr>
              <a:spLocks noChangeArrowheads="1"/>
            </p:cNvSpPr>
            <p:nvPr/>
          </p:nvSpPr>
          <p:spPr bwMode="auto">
            <a:xfrm>
              <a:off x="4973" y="0"/>
              <a:ext cx="783" cy="2089"/>
            </a:xfrm>
            <a:prstGeom prst="rect">
              <a:avLst/>
            </a:prstGeom>
            <a:gradFill rotWithShape="0">
              <a:gsLst>
                <a:gs pos="0">
                  <a:schemeClr val="accent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3128E2"/>
                  </a:solidFill>
                  <a:latin typeface="Times New Roman" pitchFamily="18" charset="0"/>
                </a:defRPr>
              </a:lvl1pPr>
              <a:lvl2pPr marL="742950" indent="-285750" eaLnBrk="0" hangingPunct="0">
                <a:defRPr sz="2400">
                  <a:solidFill>
                    <a:srgbClr val="3128E2"/>
                  </a:solidFill>
                  <a:latin typeface="Times New Roman" pitchFamily="18" charset="0"/>
                </a:defRPr>
              </a:lvl2pPr>
              <a:lvl3pPr marL="1143000" indent="-228600" eaLnBrk="0" hangingPunct="0">
                <a:defRPr sz="2400">
                  <a:solidFill>
                    <a:srgbClr val="3128E2"/>
                  </a:solidFill>
                  <a:latin typeface="Times New Roman" pitchFamily="18" charset="0"/>
                </a:defRPr>
              </a:lvl3pPr>
              <a:lvl4pPr marL="1600200" indent="-228600" eaLnBrk="0" hangingPunct="0">
                <a:defRPr sz="2400">
                  <a:solidFill>
                    <a:srgbClr val="3128E2"/>
                  </a:solidFill>
                  <a:latin typeface="Times New Roman" pitchFamily="18" charset="0"/>
                </a:defRPr>
              </a:lvl4pPr>
              <a:lvl5pPr marL="2057400" indent="-228600" eaLnBrk="0" hangingPunct="0">
                <a:defRPr sz="2400">
                  <a:solidFill>
                    <a:srgbClr val="3128E2"/>
                  </a:solidFill>
                  <a:latin typeface="Times New Roman" pitchFamily="18" charset="0"/>
                </a:defRPr>
              </a:lvl5pPr>
              <a:lvl6pPr marL="2514600" indent="-228600" eaLnBrk="0" fontAlgn="base" hangingPunct="0">
                <a:spcBef>
                  <a:spcPct val="0"/>
                </a:spcBef>
                <a:spcAft>
                  <a:spcPct val="0"/>
                </a:spcAft>
                <a:defRPr sz="2400">
                  <a:solidFill>
                    <a:srgbClr val="3128E2"/>
                  </a:solidFill>
                  <a:latin typeface="Times New Roman" pitchFamily="18" charset="0"/>
                </a:defRPr>
              </a:lvl6pPr>
              <a:lvl7pPr marL="2971800" indent="-228600" eaLnBrk="0" fontAlgn="base" hangingPunct="0">
                <a:spcBef>
                  <a:spcPct val="0"/>
                </a:spcBef>
                <a:spcAft>
                  <a:spcPct val="0"/>
                </a:spcAft>
                <a:defRPr sz="2400">
                  <a:solidFill>
                    <a:srgbClr val="3128E2"/>
                  </a:solidFill>
                  <a:latin typeface="Times New Roman" pitchFamily="18" charset="0"/>
                </a:defRPr>
              </a:lvl7pPr>
              <a:lvl8pPr marL="3429000" indent="-228600" eaLnBrk="0" fontAlgn="base" hangingPunct="0">
                <a:spcBef>
                  <a:spcPct val="0"/>
                </a:spcBef>
                <a:spcAft>
                  <a:spcPct val="0"/>
                </a:spcAft>
                <a:defRPr sz="2400">
                  <a:solidFill>
                    <a:srgbClr val="3128E2"/>
                  </a:solidFill>
                  <a:latin typeface="Times New Roman" pitchFamily="18" charset="0"/>
                </a:defRPr>
              </a:lvl8pPr>
              <a:lvl9pPr marL="3886200" indent="-228600" eaLnBrk="0" fontAlgn="base" hangingPunct="0">
                <a:spcBef>
                  <a:spcPct val="0"/>
                </a:spcBef>
                <a:spcAft>
                  <a:spcPct val="0"/>
                </a:spcAft>
                <a:defRPr sz="2400">
                  <a:solidFill>
                    <a:srgbClr val="3128E2"/>
                  </a:solidFill>
                  <a:latin typeface="Times New Roman" pitchFamily="18" charset="0"/>
                </a:defRPr>
              </a:lvl9pPr>
            </a:lstStyle>
            <a:p>
              <a:pPr eaLnBrk="1" fontAlgn="base" hangingPunct="1">
                <a:spcBef>
                  <a:spcPct val="0"/>
                </a:spcBef>
                <a:spcAft>
                  <a:spcPct val="0"/>
                </a:spcAft>
                <a:defRPr/>
              </a:pPr>
              <a:endParaRPr lang="en-US" altLang="en-US"/>
            </a:p>
          </p:txBody>
        </p:sp>
        <p:pic>
          <p:nvPicPr>
            <p:cNvPr id="1033" name="Picture 9" descr="C:\abitbetter\MS-039\graphics\hokusai2.GIF"/>
            <p:cNvPicPr>
              <a:picLocks noChangeAspect="1" noChangeArrowheads="1"/>
            </p:cNvPicPr>
            <p:nvPr/>
          </p:nvPicPr>
          <p:blipFill>
            <a:blip r:embed="rId13">
              <a:extLst>
                <a:ext uri="{28A0092B-C50C-407E-A947-70E740481C1C}">
                  <a14:useLocalDpi xmlns:a14="http://schemas.microsoft.com/office/drawing/2010/main" val="0"/>
                </a:ext>
              </a:extLst>
            </a:blip>
            <a:srcRect r="13902" b="31862"/>
            <a:stretch>
              <a:fillRect/>
            </a:stretch>
          </p:blipFill>
          <p:spPr bwMode="auto">
            <a:xfrm>
              <a:off x="4667" y="293"/>
              <a:ext cx="1090" cy="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10"/>
          <p:cNvSpPr>
            <a:spLocks noGrp="1" noChangeArrowheads="1"/>
          </p:cNvSpPr>
          <p:nvPr>
            <p:ph type="title"/>
          </p:nvPr>
        </p:nvSpPr>
        <p:spPr bwMode="auto">
          <a:xfrm>
            <a:off x="228600" y="609600"/>
            <a:ext cx="7391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11"/>
          <p:cNvSpPr>
            <a:spLocks noGrp="1" noChangeArrowheads="1"/>
          </p:cNvSpPr>
          <p:nvPr>
            <p:ph type="body" idx="1"/>
          </p:nvPr>
        </p:nvSpPr>
        <p:spPr bwMode="auto">
          <a:xfrm>
            <a:off x="228600" y="1981200"/>
            <a:ext cx="7391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6" name="Rectangle 12"/>
          <p:cNvSpPr>
            <a:spLocks noGrp="1" noChangeArrowheads="1"/>
          </p:cNvSpPr>
          <p:nvPr>
            <p:ph type="dt" sz="half" idx="2"/>
          </p:nvPr>
        </p:nvSpPr>
        <p:spPr bwMode="auto">
          <a:xfrm>
            <a:off x="228600" y="62484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fontAlgn="base">
              <a:spcBef>
                <a:spcPct val="0"/>
              </a:spcBef>
              <a:spcAft>
                <a:spcPct val="0"/>
              </a:spcAft>
              <a:defRPr/>
            </a:pPr>
            <a:endParaRPr lang="en-US">
              <a:solidFill>
                <a:srgbClr val="2D2525"/>
              </a:solidFill>
            </a:endParaRPr>
          </a:p>
        </p:txBody>
      </p:sp>
      <p:sp>
        <p:nvSpPr>
          <p:cNvPr id="1037" name="Rectangle 13"/>
          <p:cNvSpPr>
            <a:spLocks noGrp="1" noChangeArrowheads="1"/>
          </p:cNvSpPr>
          <p:nvPr>
            <p:ph type="ftr" sz="quarter" idx="3"/>
          </p:nvPr>
        </p:nvSpPr>
        <p:spPr bwMode="auto">
          <a:xfrm>
            <a:off x="2514600" y="6248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fontAlgn="base">
              <a:spcBef>
                <a:spcPct val="0"/>
              </a:spcBef>
              <a:spcAft>
                <a:spcPct val="0"/>
              </a:spcAft>
              <a:defRPr/>
            </a:pPr>
            <a:endParaRPr lang="en-US">
              <a:solidFill>
                <a:srgbClr val="2D2525"/>
              </a:solidFill>
            </a:endParaRPr>
          </a:p>
        </p:txBody>
      </p:sp>
      <p:sp>
        <p:nvSpPr>
          <p:cNvPr id="1038" name="Rectangle 14"/>
          <p:cNvSpPr>
            <a:spLocks noGrp="1" noChangeArrowheads="1"/>
          </p:cNvSpPr>
          <p:nvPr>
            <p:ph type="sldNum" sz="quarter" idx="4"/>
          </p:nvPr>
        </p:nvSpPr>
        <p:spPr bwMode="auto">
          <a:xfrm>
            <a:off x="6096000" y="62484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defRPr/>
            </a:pPr>
            <a:fld id="{60D42F23-BD68-4666-9853-AA429944D3F6}" type="slidenum">
              <a:rPr lang="en-US">
                <a:solidFill>
                  <a:srgbClr val="2D2525"/>
                </a:solidFill>
              </a:rPr>
              <a:pPr fontAlgn="base">
                <a:spcBef>
                  <a:spcPct val="0"/>
                </a:spcBef>
                <a:spcAft>
                  <a:spcPct val="0"/>
                </a:spcAft>
                <a:defRPr/>
              </a:pPr>
              <a:t>‹#›</a:t>
            </a:fld>
            <a:endParaRPr lang="en-US">
              <a:solidFill>
                <a:srgbClr val="2D2525"/>
              </a:solidFill>
            </a:endParaRPr>
          </a:p>
        </p:txBody>
      </p:sp>
    </p:spTree>
    <p:extLst>
      <p:ext uri="{BB962C8B-B14F-4D97-AF65-F5344CB8AC3E}">
        <p14:creationId xmlns:p14="http://schemas.microsoft.com/office/powerpoint/2010/main" val="607938691"/>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
        <a:defRPr sz="3200" i="1">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2800" i="1">
          <a:solidFill>
            <a:schemeClr val="tx1"/>
          </a:solidFill>
          <a:latin typeface="+mn-lt"/>
        </a:defRPr>
      </a:lvl2pPr>
      <a:lvl3pPr marL="1143000" indent="-228600" algn="l" rtl="0" eaLnBrk="0" fontAlgn="base" hangingPunct="0">
        <a:spcBef>
          <a:spcPct val="20000"/>
        </a:spcBef>
        <a:spcAft>
          <a:spcPct val="0"/>
        </a:spcAft>
        <a:buClr>
          <a:schemeClr val="bg2"/>
        </a:buClr>
        <a:buFont typeface="Wingdings" pitchFamily="2" charset="2"/>
        <a:buChar char="©"/>
        <a:defRPr sz="2400" i="1">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i="1">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sz="2000" i="1">
          <a:solidFill>
            <a:schemeClr val="tx1"/>
          </a:solidFill>
          <a:latin typeface="+mn-lt"/>
        </a:defRPr>
      </a:lvl5pPr>
      <a:lvl6pPr marL="2514600" indent="-228600" algn="l" rtl="0" fontAlgn="base">
        <a:spcBef>
          <a:spcPct val="20000"/>
        </a:spcBef>
        <a:spcAft>
          <a:spcPct val="0"/>
        </a:spcAft>
        <a:buFont typeface="Wingdings" pitchFamily="2" charset="2"/>
        <a:buChar char="©"/>
        <a:defRPr sz="2000" i="1">
          <a:solidFill>
            <a:schemeClr val="tx1"/>
          </a:solidFill>
          <a:latin typeface="+mn-lt"/>
        </a:defRPr>
      </a:lvl6pPr>
      <a:lvl7pPr marL="2971800" indent="-228600" algn="l" rtl="0" fontAlgn="base">
        <a:spcBef>
          <a:spcPct val="20000"/>
        </a:spcBef>
        <a:spcAft>
          <a:spcPct val="0"/>
        </a:spcAft>
        <a:buFont typeface="Wingdings" pitchFamily="2" charset="2"/>
        <a:buChar char="©"/>
        <a:defRPr sz="2000" i="1">
          <a:solidFill>
            <a:schemeClr val="tx1"/>
          </a:solidFill>
          <a:latin typeface="+mn-lt"/>
        </a:defRPr>
      </a:lvl7pPr>
      <a:lvl8pPr marL="3429000" indent="-228600" algn="l" rtl="0" fontAlgn="base">
        <a:spcBef>
          <a:spcPct val="20000"/>
        </a:spcBef>
        <a:spcAft>
          <a:spcPct val="0"/>
        </a:spcAft>
        <a:buFont typeface="Wingdings" pitchFamily="2" charset="2"/>
        <a:buChar char="©"/>
        <a:defRPr sz="2000" i="1">
          <a:solidFill>
            <a:schemeClr val="tx1"/>
          </a:solidFill>
          <a:latin typeface="+mn-lt"/>
        </a:defRPr>
      </a:lvl8pPr>
      <a:lvl9pPr marL="3886200" indent="-228600" algn="l" rtl="0" fontAlgn="base">
        <a:spcBef>
          <a:spcPct val="20000"/>
        </a:spcBef>
        <a:spcAft>
          <a:spcPct val="0"/>
        </a:spcAft>
        <a:buFont typeface="Wingdings" pitchFamily="2" charset="2"/>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p:nvGrpSpPr>
        <p:grpSpPr bwMode="auto">
          <a:xfrm>
            <a:off x="7419975" y="0"/>
            <a:ext cx="1730375" cy="6858000"/>
            <a:chOff x="4667" y="0"/>
            <a:chExt cx="1090" cy="4320"/>
          </a:xfrm>
        </p:grpSpPr>
        <p:sp>
          <p:nvSpPr>
            <p:cNvPr id="1032" name="Rectangle 8"/>
            <p:cNvSpPr>
              <a:spLocks noChangeArrowheads="1"/>
            </p:cNvSpPr>
            <p:nvPr/>
          </p:nvSpPr>
          <p:spPr bwMode="auto">
            <a:xfrm>
              <a:off x="4973" y="0"/>
              <a:ext cx="783" cy="2089"/>
            </a:xfrm>
            <a:prstGeom prst="rect">
              <a:avLst/>
            </a:prstGeom>
            <a:gradFill rotWithShape="0">
              <a:gsLst>
                <a:gs pos="0">
                  <a:schemeClr val="accent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3128E2"/>
                  </a:solidFill>
                  <a:latin typeface="Times New Roman" pitchFamily="18" charset="0"/>
                </a:defRPr>
              </a:lvl1pPr>
              <a:lvl2pPr marL="742950" indent="-285750" eaLnBrk="0" hangingPunct="0">
                <a:defRPr sz="2400">
                  <a:solidFill>
                    <a:srgbClr val="3128E2"/>
                  </a:solidFill>
                  <a:latin typeface="Times New Roman" pitchFamily="18" charset="0"/>
                </a:defRPr>
              </a:lvl2pPr>
              <a:lvl3pPr marL="1143000" indent="-228600" eaLnBrk="0" hangingPunct="0">
                <a:defRPr sz="2400">
                  <a:solidFill>
                    <a:srgbClr val="3128E2"/>
                  </a:solidFill>
                  <a:latin typeface="Times New Roman" pitchFamily="18" charset="0"/>
                </a:defRPr>
              </a:lvl3pPr>
              <a:lvl4pPr marL="1600200" indent="-228600" eaLnBrk="0" hangingPunct="0">
                <a:defRPr sz="2400">
                  <a:solidFill>
                    <a:srgbClr val="3128E2"/>
                  </a:solidFill>
                  <a:latin typeface="Times New Roman" pitchFamily="18" charset="0"/>
                </a:defRPr>
              </a:lvl4pPr>
              <a:lvl5pPr marL="2057400" indent="-228600" eaLnBrk="0" hangingPunct="0">
                <a:defRPr sz="2400">
                  <a:solidFill>
                    <a:srgbClr val="3128E2"/>
                  </a:solidFill>
                  <a:latin typeface="Times New Roman" pitchFamily="18" charset="0"/>
                </a:defRPr>
              </a:lvl5pPr>
              <a:lvl6pPr marL="2514600" indent="-228600" eaLnBrk="0" fontAlgn="base" hangingPunct="0">
                <a:spcBef>
                  <a:spcPct val="0"/>
                </a:spcBef>
                <a:spcAft>
                  <a:spcPct val="0"/>
                </a:spcAft>
                <a:defRPr sz="2400">
                  <a:solidFill>
                    <a:srgbClr val="3128E2"/>
                  </a:solidFill>
                  <a:latin typeface="Times New Roman" pitchFamily="18" charset="0"/>
                </a:defRPr>
              </a:lvl6pPr>
              <a:lvl7pPr marL="2971800" indent="-228600" eaLnBrk="0" fontAlgn="base" hangingPunct="0">
                <a:spcBef>
                  <a:spcPct val="0"/>
                </a:spcBef>
                <a:spcAft>
                  <a:spcPct val="0"/>
                </a:spcAft>
                <a:defRPr sz="2400">
                  <a:solidFill>
                    <a:srgbClr val="3128E2"/>
                  </a:solidFill>
                  <a:latin typeface="Times New Roman" pitchFamily="18" charset="0"/>
                </a:defRPr>
              </a:lvl7pPr>
              <a:lvl8pPr marL="3429000" indent="-228600" eaLnBrk="0" fontAlgn="base" hangingPunct="0">
                <a:spcBef>
                  <a:spcPct val="0"/>
                </a:spcBef>
                <a:spcAft>
                  <a:spcPct val="0"/>
                </a:spcAft>
                <a:defRPr sz="2400">
                  <a:solidFill>
                    <a:srgbClr val="3128E2"/>
                  </a:solidFill>
                  <a:latin typeface="Times New Roman" pitchFamily="18" charset="0"/>
                </a:defRPr>
              </a:lvl8pPr>
              <a:lvl9pPr marL="3886200" indent="-228600" eaLnBrk="0" fontAlgn="base" hangingPunct="0">
                <a:spcBef>
                  <a:spcPct val="0"/>
                </a:spcBef>
                <a:spcAft>
                  <a:spcPct val="0"/>
                </a:spcAft>
                <a:defRPr sz="2400">
                  <a:solidFill>
                    <a:srgbClr val="3128E2"/>
                  </a:solidFill>
                  <a:latin typeface="Times New Roman" pitchFamily="18" charset="0"/>
                </a:defRPr>
              </a:lvl9pPr>
            </a:lstStyle>
            <a:p>
              <a:pPr eaLnBrk="1" fontAlgn="base" hangingPunct="1">
                <a:spcBef>
                  <a:spcPct val="0"/>
                </a:spcBef>
                <a:spcAft>
                  <a:spcPct val="0"/>
                </a:spcAft>
                <a:defRPr/>
              </a:pPr>
              <a:endParaRPr lang="en-US" altLang="en-US"/>
            </a:p>
          </p:txBody>
        </p:sp>
        <p:pic>
          <p:nvPicPr>
            <p:cNvPr id="1033" name="Picture 9" descr="C:\abitbetter\MS-039\graphics\hokusai2.GIF"/>
            <p:cNvPicPr>
              <a:picLocks noChangeAspect="1" noChangeArrowheads="1"/>
            </p:cNvPicPr>
            <p:nvPr/>
          </p:nvPicPr>
          <p:blipFill>
            <a:blip r:embed="rId13">
              <a:extLst>
                <a:ext uri="{28A0092B-C50C-407E-A947-70E740481C1C}">
                  <a14:useLocalDpi xmlns:a14="http://schemas.microsoft.com/office/drawing/2010/main" val="0"/>
                </a:ext>
              </a:extLst>
            </a:blip>
            <a:srcRect r="13902" b="31862"/>
            <a:stretch>
              <a:fillRect/>
            </a:stretch>
          </p:blipFill>
          <p:spPr bwMode="auto">
            <a:xfrm>
              <a:off x="4667" y="293"/>
              <a:ext cx="1090" cy="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10"/>
          <p:cNvSpPr>
            <a:spLocks noGrp="1" noChangeArrowheads="1"/>
          </p:cNvSpPr>
          <p:nvPr>
            <p:ph type="title"/>
          </p:nvPr>
        </p:nvSpPr>
        <p:spPr bwMode="auto">
          <a:xfrm>
            <a:off x="228600" y="609600"/>
            <a:ext cx="7391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11"/>
          <p:cNvSpPr>
            <a:spLocks noGrp="1" noChangeArrowheads="1"/>
          </p:cNvSpPr>
          <p:nvPr>
            <p:ph type="body" idx="1"/>
          </p:nvPr>
        </p:nvSpPr>
        <p:spPr bwMode="auto">
          <a:xfrm>
            <a:off x="228600" y="1981200"/>
            <a:ext cx="7391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6" name="Rectangle 12"/>
          <p:cNvSpPr>
            <a:spLocks noGrp="1" noChangeArrowheads="1"/>
          </p:cNvSpPr>
          <p:nvPr>
            <p:ph type="dt" sz="half" idx="2"/>
          </p:nvPr>
        </p:nvSpPr>
        <p:spPr bwMode="auto">
          <a:xfrm>
            <a:off x="228600" y="62484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fontAlgn="base">
              <a:spcBef>
                <a:spcPct val="0"/>
              </a:spcBef>
              <a:spcAft>
                <a:spcPct val="0"/>
              </a:spcAft>
              <a:defRPr/>
            </a:pPr>
            <a:endParaRPr lang="en-US">
              <a:solidFill>
                <a:srgbClr val="2D2525"/>
              </a:solidFill>
            </a:endParaRPr>
          </a:p>
        </p:txBody>
      </p:sp>
      <p:sp>
        <p:nvSpPr>
          <p:cNvPr id="1037" name="Rectangle 13"/>
          <p:cNvSpPr>
            <a:spLocks noGrp="1" noChangeArrowheads="1"/>
          </p:cNvSpPr>
          <p:nvPr>
            <p:ph type="ftr" sz="quarter" idx="3"/>
          </p:nvPr>
        </p:nvSpPr>
        <p:spPr bwMode="auto">
          <a:xfrm>
            <a:off x="2514600" y="6248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fontAlgn="base">
              <a:spcBef>
                <a:spcPct val="0"/>
              </a:spcBef>
              <a:spcAft>
                <a:spcPct val="0"/>
              </a:spcAft>
              <a:defRPr/>
            </a:pPr>
            <a:endParaRPr lang="en-US">
              <a:solidFill>
                <a:srgbClr val="2D2525"/>
              </a:solidFill>
            </a:endParaRPr>
          </a:p>
        </p:txBody>
      </p:sp>
      <p:sp>
        <p:nvSpPr>
          <p:cNvPr id="1038" name="Rectangle 14"/>
          <p:cNvSpPr>
            <a:spLocks noGrp="1" noChangeArrowheads="1"/>
          </p:cNvSpPr>
          <p:nvPr>
            <p:ph type="sldNum" sz="quarter" idx="4"/>
          </p:nvPr>
        </p:nvSpPr>
        <p:spPr bwMode="auto">
          <a:xfrm>
            <a:off x="6096000" y="62484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defRPr/>
            </a:pPr>
            <a:fld id="{60D42F23-BD68-4666-9853-AA429944D3F6}" type="slidenum">
              <a:rPr lang="en-US">
                <a:solidFill>
                  <a:srgbClr val="2D2525"/>
                </a:solidFill>
              </a:rPr>
              <a:pPr fontAlgn="base">
                <a:spcBef>
                  <a:spcPct val="0"/>
                </a:spcBef>
                <a:spcAft>
                  <a:spcPct val="0"/>
                </a:spcAft>
                <a:defRPr/>
              </a:pPr>
              <a:t>‹#›</a:t>
            </a:fld>
            <a:endParaRPr lang="en-US">
              <a:solidFill>
                <a:srgbClr val="2D2525"/>
              </a:solidFill>
            </a:endParaRPr>
          </a:p>
        </p:txBody>
      </p:sp>
    </p:spTree>
    <p:extLst>
      <p:ext uri="{BB962C8B-B14F-4D97-AF65-F5344CB8AC3E}">
        <p14:creationId xmlns:p14="http://schemas.microsoft.com/office/powerpoint/2010/main" val="287630419"/>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
        <a:defRPr sz="3200" i="1">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2800" i="1">
          <a:solidFill>
            <a:schemeClr val="tx1"/>
          </a:solidFill>
          <a:latin typeface="+mn-lt"/>
        </a:defRPr>
      </a:lvl2pPr>
      <a:lvl3pPr marL="1143000" indent="-228600" algn="l" rtl="0" eaLnBrk="0" fontAlgn="base" hangingPunct="0">
        <a:spcBef>
          <a:spcPct val="20000"/>
        </a:spcBef>
        <a:spcAft>
          <a:spcPct val="0"/>
        </a:spcAft>
        <a:buClr>
          <a:schemeClr val="bg2"/>
        </a:buClr>
        <a:buFont typeface="Wingdings" pitchFamily="2" charset="2"/>
        <a:buChar char="©"/>
        <a:defRPr sz="2400" i="1">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i="1">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sz="2000" i="1">
          <a:solidFill>
            <a:schemeClr val="tx1"/>
          </a:solidFill>
          <a:latin typeface="+mn-lt"/>
        </a:defRPr>
      </a:lvl5pPr>
      <a:lvl6pPr marL="2514600" indent="-228600" algn="l" rtl="0" fontAlgn="base">
        <a:spcBef>
          <a:spcPct val="20000"/>
        </a:spcBef>
        <a:spcAft>
          <a:spcPct val="0"/>
        </a:spcAft>
        <a:buFont typeface="Wingdings" pitchFamily="2" charset="2"/>
        <a:buChar char="©"/>
        <a:defRPr sz="2000" i="1">
          <a:solidFill>
            <a:schemeClr val="tx1"/>
          </a:solidFill>
          <a:latin typeface="+mn-lt"/>
        </a:defRPr>
      </a:lvl6pPr>
      <a:lvl7pPr marL="2971800" indent="-228600" algn="l" rtl="0" fontAlgn="base">
        <a:spcBef>
          <a:spcPct val="20000"/>
        </a:spcBef>
        <a:spcAft>
          <a:spcPct val="0"/>
        </a:spcAft>
        <a:buFont typeface="Wingdings" pitchFamily="2" charset="2"/>
        <a:buChar char="©"/>
        <a:defRPr sz="2000" i="1">
          <a:solidFill>
            <a:schemeClr val="tx1"/>
          </a:solidFill>
          <a:latin typeface="+mn-lt"/>
        </a:defRPr>
      </a:lvl7pPr>
      <a:lvl8pPr marL="3429000" indent="-228600" algn="l" rtl="0" fontAlgn="base">
        <a:spcBef>
          <a:spcPct val="20000"/>
        </a:spcBef>
        <a:spcAft>
          <a:spcPct val="0"/>
        </a:spcAft>
        <a:buFont typeface="Wingdings" pitchFamily="2" charset="2"/>
        <a:buChar char="©"/>
        <a:defRPr sz="2000" i="1">
          <a:solidFill>
            <a:schemeClr val="tx1"/>
          </a:solidFill>
          <a:latin typeface="+mn-lt"/>
        </a:defRPr>
      </a:lvl8pPr>
      <a:lvl9pPr marL="3886200" indent="-228600" algn="l" rtl="0" fontAlgn="base">
        <a:spcBef>
          <a:spcPct val="20000"/>
        </a:spcBef>
        <a:spcAft>
          <a:spcPct val="0"/>
        </a:spcAft>
        <a:buFont typeface="Wingdings" pitchFamily="2" charset="2"/>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9.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9.xml"/><Relationship Id="rId1" Type="http://schemas.openxmlformats.org/officeDocument/2006/relationships/tags" Target="../tags/tag4.xml"/><Relationship Id="rId5" Type="http://schemas.openxmlformats.org/officeDocument/2006/relationships/hyperlink" Target="https://creativecommons.org/licenses/by-nc-nd/3.0/" TargetMode="External"/><Relationship Id="rId4" Type="http://schemas.openxmlformats.org/officeDocument/2006/relationships/hyperlink" Target="http://flickr.com/photos/m0php/5947317592" TargetMode="Externa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38.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3" Type="http://schemas.openxmlformats.org/officeDocument/2006/relationships/hyperlink" Target="https://www.flickr.com/photos/hamedparham/2807721611/" TargetMode="External"/><Relationship Id="rId2" Type="http://schemas.openxmlformats.org/officeDocument/2006/relationships/image" Target="../media/image13.jpg"/><Relationship Id="rId1" Type="http://schemas.openxmlformats.org/officeDocument/2006/relationships/slideLayout" Target="../slideLayouts/slideLayout9.xml"/><Relationship Id="rId4" Type="http://schemas.openxmlformats.org/officeDocument/2006/relationships/hyperlink" Target="https://creativecommons.org/licenses/by-nd/3.0/" TargetMode="Externa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59.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43.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3" Type="http://schemas.openxmlformats.org/officeDocument/2006/relationships/hyperlink" Target="https://www.piqsels.com/en/public-domain-photo-fpebn" TargetMode="External"/><Relationship Id="rId2" Type="http://schemas.openxmlformats.org/officeDocument/2006/relationships/image" Target="../media/image16.jp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30.xml"/><Relationship Id="rId1" Type="http://schemas.openxmlformats.org/officeDocument/2006/relationships/tags" Target="../tags/tag8.xml"/><Relationship Id="rId4" Type="http://schemas.openxmlformats.org/officeDocument/2006/relationships/hyperlink" Target="https://www.piqsels.com/en/public-domain-photo-fpeb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audio" Target="../media/audio2.wav"/><Relationship Id="rId1" Type="http://schemas.openxmlformats.org/officeDocument/2006/relationships/slideLayout" Target="../slideLayouts/slideLayout17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75.xml"/><Relationship Id="rId1" Type="http://schemas.openxmlformats.org/officeDocument/2006/relationships/tags" Target="../tags/tag9.xml"/><Relationship Id="rId4" Type="http://schemas.openxmlformats.org/officeDocument/2006/relationships/hyperlink" Target="https://pixabay.com/en/girls-whispering-best-friends-young-914823/"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askanesthetician.wordpress.com/2010/08/23/does-your-ethnicity-affect-your-skin/" TargetMode="External"/><Relationship Id="rId2" Type="http://schemas.openxmlformats.org/officeDocument/2006/relationships/image" Target="../media/image8.jpg"/><Relationship Id="rId1" Type="http://schemas.openxmlformats.org/officeDocument/2006/relationships/slideLayout" Target="../slideLayouts/slideLayout223.xml"/><Relationship Id="rId4" Type="http://schemas.openxmlformats.org/officeDocument/2006/relationships/hyperlink" Target="https://creativecommons.org/licenses/by-nd/3.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5.xml"/><Relationship Id="rId1" Type="http://schemas.openxmlformats.org/officeDocument/2006/relationships/tags" Target="../tags/tag10.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34.xml"/><Relationship Id="rId1" Type="http://schemas.openxmlformats.org/officeDocument/2006/relationships/tags" Target="../tags/tag11.xml"/></Relationships>
</file>

<file path=ppt/slides/_rels/slide22.xml.rels><?xml version="1.0" encoding="UTF-8" standalone="yes"?>
<Relationships xmlns="http://schemas.openxmlformats.org/package/2006/relationships"><Relationship Id="rId3" Type="http://schemas.openxmlformats.org/officeDocument/2006/relationships/hyperlink" Target="http://www.illuminatedlvg.com/2013/11/ask-god-to-tame-your-tongue.html" TargetMode="External"/><Relationship Id="rId2" Type="http://schemas.openxmlformats.org/officeDocument/2006/relationships/image" Target="../media/image10.jpg"/><Relationship Id="rId1" Type="http://schemas.openxmlformats.org/officeDocument/2006/relationships/slideLayout" Target="../slideLayouts/slideLayout20.xml"/><Relationship Id="rId4" Type="http://schemas.openxmlformats.org/officeDocument/2006/relationships/hyperlink" Target="https://creativecommons.org/licenses/by-nc-nd/3.0/"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86.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5.xml"/><Relationship Id="rId1" Type="http://schemas.openxmlformats.org/officeDocument/2006/relationships/tags" Target="../tags/tag12.xml"/></Relationships>
</file>

<file path=ppt/slides/_rels/slide2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4.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6.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9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1.xml"/></Relationships>
</file>

<file path=ppt/slides/_rels/slide30.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8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5.xml"/><Relationship Id="rId1" Type="http://schemas.openxmlformats.org/officeDocument/2006/relationships/slideLayout" Target="../slideLayouts/slideLayout48.xml"/><Relationship Id="rId4" Type="http://schemas.openxmlformats.org/officeDocument/2006/relationships/audio" Target="../media/audio5.wav"/></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0.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99.xml"/></Relationships>
</file>

<file path=ppt/slides/_rels/slide37.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15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7.xml.rels><?xml version="1.0" encoding="UTF-8" standalone="yes"?>
<Relationships xmlns="http://schemas.openxmlformats.org/package/2006/relationships"><Relationship Id="rId3" Type="http://schemas.openxmlformats.org/officeDocument/2006/relationships/hyperlink" Target="http://managingpeople.blogspot.com/2007/12/what-are-biggest-workplace-complaints.html" TargetMode="External"/><Relationship Id="rId2" Type="http://schemas.openxmlformats.org/officeDocument/2006/relationships/image" Target="../media/image9.jpg"/><Relationship Id="rId1" Type="http://schemas.openxmlformats.org/officeDocument/2006/relationships/slideLayout" Target="../slideLayouts/slideLayout9.xml"/><Relationship Id="rId4" Type="http://schemas.openxmlformats.org/officeDocument/2006/relationships/hyperlink" Target="https://creativecommons.org/licenses/by/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illuminatedlvg.com/2013/11/ask-god-to-tame-your-tongue.html" TargetMode="External"/><Relationship Id="rId2" Type="http://schemas.openxmlformats.org/officeDocument/2006/relationships/image" Target="../media/image10.jpg"/><Relationship Id="rId1" Type="http://schemas.openxmlformats.org/officeDocument/2006/relationships/slideLayout" Target="../slideLayouts/slideLayout20.xml"/><Relationship Id="rId4" Type="http://schemas.openxmlformats.org/officeDocument/2006/relationships/hyperlink" Target="https://creativecommons.org/licenses/by-nc-nd/3.0/"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0.xml"/><Relationship Id="rId1" Type="http://schemas.openxmlformats.org/officeDocument/2006/relationships/tags" Target="../tags/tag3.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0"/>
            <a:ext cx="7620000" cy="914400"/>
          </a:xfrm>
        </p:spPr>
        <p:txBody>
          <a:bodyPr>
            <a:noAutofit/>
          </a:bodyPr>
          <a:lstStyle/>
          <a:p>
            <a:pPr algn="ctr"/>
            <a:r>
              <a:rPr lang="en-US" sz="4400" dirty="0">
                <a:solidFill>
                  <a:srgbClr val="0033CC"/>
                </a:solidFill>
                <a:latin typeface="Harrington" panose="04040505050A02020702" pitchFamily="82" charset="0"/>
              </a:rPr>
              <a:t>KICKING GOSSIP to the CURB</a:t>
            </a:r>
          </a:p>
        </p:txBody>
      </p:sp>
      <p:sp>
        <p:nvSpPr>
          <p:cNvPr id="3" name="Picture Placeholder 2"/>
          <p:cNvSpPr>
            <a:spLocks noGrp="1"/>
          </p:cNvSpPr>
          <p:nvPr>
            <p:ph type="pic" idx="1"/>
          </p:nvPr>
        </p:nvSpPr>
        <p:spPr>
          <a:xfrm>
            <a:off x="2133600" y="609600"/>
            <a:ext cx="5486400" cy="4114800"/>
          </a:xfrm>
        </p:spPr>
      </p:sp>
      <p:sp>
        <p:nvSpPr>
          <p:cNvPr id="4" name="Text Placeholder 3"/>
          <p:cNvSpPr>
            <a:spLocks noGrp="1"/>
          </p:cNvSpPr>
          <p:nvPr>
            <p:ph type="body" sz="half" idx="2"/>
          </p:nvPr>
        </p:nvSpPr>
        <p:spPr>
          <a:xfrm>
            <a:off x="0" y="5410200"/>
            <a:ext cx="9144000" cy="1447800"/>
          </a:xfrm>
          <a:solidFill>
            <a:srgbClr val="FFFF00"/>
          </a:solidFill>
          <a:ln>
            <a:solidFill>
              <a:srgbClr val="0033CC"/>
            </a:solidFill>
          </a:ln>
        </p:spPr>
        <p:txBody>
          <a:bodyPr>
            <a:normAutofit lnSpcReduction="10000"/>
          </a:bodyPr>
          <a:lstStyle/>
          <a:p>
            <a:pPr algn="ctr"/>
            <a:r>
              <a:rPr lang="en-US" sz="3200" b="1" dirty="0">
                <a:solidFill>
                  <a:srgbClr val="0033CC"/>
                </a:solidFill>
                <a:latin typeface="Harrington" panose="04040505050A02020702" pitchFamily="82" charset="0"/>
              </a:rPr>
              <a:t>CAN WE ELIMINATE GOSSIP or</a:t>
            </a:r>
          </a:p>
          <a:p>
            <a:pPr algn="ctr"/>
            <a:r>
              <a:rPr lang="en-US" sz="3200" b="1" dirty="0">
                <a:solidFill>
                  <a:srgbClr val="0033CC"/>
                </a:solidFill>
                <a:latin typeface="Harrington" panose="04040505050A02020702" pitchFamily="82" charset="0"/>
              </a:rPr>
              <a:t>WILL GOSSIP PREVAIL forever?</a:t>
            </a:r>
          </a:p>
          <a:p>
            <a:pPr algn="ctr"/>
            <a:r>
              <a:rPr lang="en-US" sz="1800" b="1" dirty="0">
                <a:solidFill>
                  <a:srgbClr val="0033CC"/>
                </a:solidFill>
                <a:latin typeface="Harrington" panose="04040505050A02020702" pitchFamily="82" charset="0"/>
              </a:rPr>
              <a:t>www.hollyelissabruno.com</a:t>
            </a:r>
          </a:p>
          <a:p>
            <a:pPr algn="ctr"/>
            <a:endParaRPr lang="en-US" sz="3200" b="1" dirty="0">
              <a:solidFill>
                <a:srgbClr val="0033CC"/>
              </a:solidFill>
              <a:latin typeface="Harrington" panose="04040505050A02020702" pitchFamily="82" charset="0"/>
            </a:endParaRPr>
          </a:p>
          <a:p>
            <a:pPr algn="ctr"/>
            <a:endParaRPr lang="en-US" sz="3200" b="1" dirty="0">
              <a:solidFill>
                <a:srgbClr val="0033CC"/>
              </a:solidFill>
              <a:latin typeface="Harrington" panose="04040505050A02020702" pitchFamily="82" charset="0"/>
            </a:endParaRPr>
          </a:p>
        </p:txBody>
      </p:sp>
      <p:pic>
        <p:nvPicPr>
          <p:cNvPr id="1027" name="Picture 3" descr="C:\Users\Owner\AppData\Local\Microsoft\Windows\INetCache\IE\A9YUXDH0\5170154324_bf551e9606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0"/>
            <a:ext cx="8610600" cy="4876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561370"/>
      </p:ext>
    </p:extLst>
  </p:cSld>
  <p:clrMapOvr>
    <a:masterClrMapping/>
  </p:clrMapOvr>
  <mc:AlternateContent xmlns:mc="http://schemas.openxmlformats.org/markup-compatibility/2006" xmlns:p14="http://schemas.microsoft.com/office/powerpoint/2010/main">
    <mc:Choice Requires="p14">
      <p:transition spd="slow" p14:dur="2000" advTm="4575"/>
    </mc:Choice>
    <mc:Fallback xmlns="">
      <p:transition spd="slow" advTm="45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xEl>
                                              <p:pRg st="0" end="0"/>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4">
                                            <p:txEl>
                                              <p:pRg st="1" end="1"/>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4">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9B494-FDEF-BF10-D9A3-D12B6C2D8F0E}"/>
              </a:ext>
            </a:extLst>
          </p:cNvPr>
          <p:cNvSpPr>
            <a:spLocks noGrp="1"/>
          </p:cNvSpPr>
          <p:nvPr>
            <p:ph type="title"/>
          </p:nvPr>
        </p:nvSpPr>
        <p:spPr>
          <a:xfrm>
            <a:off x="762000" y="4727575"/>
            <a:ext cx="7391400" cy="639763"/>
          </a:xfrm>
          <a:solidFill>
            <a:srgbClr val="FFC000"/>
          </a:solidFill>
          <a:ln>
            <a:solidFill>
              <a:srgbClr val="C00000"/>
            </a:solidFill>
          </a:ln>
        </p:spPr>
        <p:txBody>
          <a:bodyPr>
            <a:normAutofit/>
          </a:bodyPr>
          <a:lstStyle/>
          <a:p>
            <a:pPr algn="ctr"/>
            <a:r>
              <a:rPr lang="en-US" sz="2800" dirty="0">
                <a:solidFill>
                  <a:srgbClr val="FF0000"/>
                </a:solidFill>
                <a:latin typeface="Harrington" panose="04040505050A02020702" pitchFamily="82" charset="0"/>
              </a:rPr>
              <a:t>What’s the PURPOSE of GOSSIP?</a:t>
            </a:r>
          </a:p>
        </p:txBody>
      </p:sp>
      <p:sp>
        <p:nvSpPr>
          <p:cNvPr id="4" name="Text Placeholder 3">
            <a:extLst>
              <a:ext uri="{FF2B5EF4-FFF2-40B4-BE49-F238E27FC236}">
                <a16:creationId xmlns:a16="http://schemas.microsoft.com/office/drawing/2014/main" id="{79D013D0-DEB7-8AC4-8834-33848FF8C3E1}"/>
              </a:ext>
            </a:extLst>
          </p:cNvPr>
          <p:cNvSpPr>
            <a:spLocks noGrp="1"/>
          </p:cNvSpPr>
          <p:nvPr>
            <p:ph type="body" sz="half" idx="2"/>
          </p:nvPr>
        </p:nvSpPr>
        <p:spPr>
          <a:xfrm>
            <a:off x="0" y="5367338"/>
            <a:ext cx="9144000" cy="1490662"/>
          </a:xfrm>
          <a:solidFill>
            <a:schemeClr val="bg1">
              <a:lumMod val="85000"/>
            </a:schemeClr>
          </a:solidFill>
          <a:ln>
            <a:solidFill>
              <a:srgbClr val="0033CC"/>
            </a:solidFill>
          </a:ln>
        </p:spPr>
        <p:txBody>
          <a:bodyPr>
            <a:normAutofit fontScale="85000" lnSpcReduction="20000"/>
          </a:bodyPr>
          <a:lstStyle/>
          <a:p>
            <a:pPr marL="342900" indent="-342900">
              <a:buFont typeface="Arial" panose="020B0604020202020204" pitchFamily="34" charset="0"/>
              <a:buChar char="•"/>
            </a:pPr>
            <a:r>
              <a:rPr lang="en-US" sz="3000" b="1" dirty="0">
                <a:solidFill>
                  <a:srgbClr val="7030A0"/>
                </a:solidFill>
                <a:latin typeface="Harrington" panose="04040505050A02020702" pitchFamily="82" charset="0"/>
              </a:rPr>
              <a:t>DOES GOSSIP HAVE ANY </a:t>
            </a:r>
            <a:r>
              <a:rPr lang="en-US" sz="3000" b="1" dirty="0">
                <a:solidFill>
                  <a:srgbClr val="FF0000"/>
                </a:solidFill>
                <a:latin typeface="Harrington" panose="04040505050A02020702" pitchFamily="82" charset="0"/>
              </a:rPr>
              <a:t>BENEFITS?</a:t>
            </a:r>
            <a:endParaRPr lang="en-US" sz="3000" b="1" dirty="0">
              <a:solidFill>
                <a:srgbClr val="7030A0"/>
              </a:solidFill>
              <a:latin typeface="Harrington" panose="04040505050A02020702" pitchFamily="82" charset="0"/>
            </a:endParaRPr>
          </a:p>
          <a:p>
            <a:endParaRPr lang="en-US" sz="1800" b="1" dirty="0">
              <a:solidFill>
                <a:srgbClr val="7030A0"/>
              </a:solidFill>
              <a:latin typeface="Harrington" panose="04040505050A02020702" pitchFamily="82" charset="0"/>
            </a:endParaRPr>
          </a:p>
          <a:p>
            <a:pPr marL="342900" indent="-342900">
              <a:buFont typeface="Arial" panose="020B0604020202020204" pitchFamily="34" charset="0"/>
              <a:buChar char="•"/>
            </a:pPr>
            <a:r>
              <a:rPr lang="en-US" sz="3000" b="1" dirty="0">
                <a:solidFill>
                  <a:srgbClr val="7030A0"/>
                </a:solidFill>
                <a:latin typeface="Harrington" panose="04040505050A02020702" pitchFamily="82" charset="0"/>
              </a:rPr>
              <a:t>WHAT </a:t>
            </a:r>
            <a:r>
              <a:rPr lang="en-US" sz="3000" b="1" dirty="0">
                <a:solidFill>
                  <a:srgbClr val="FF0000"/>
                </a:solidFill>
                <a:latin typeface="Harrington" panose="04040505050A02020702" pitchFamily="82" charset="0"/>
              </a:rPr>
              <a:t>HARM</a:t>
            </a:r>
            <a:r>
              <a:rPr lang="en-US" sz="3000" b="1" dirty="0">
                <a:solidFill>
                  <a:srgbClr val="7030A0"/>
                </a:solidFill>
                <a:latin typeface="Harrington" panose="04040505050A02020702" pitchFamily="82" charset="0"/>
              </a:rPr>
              <a:t> DOES GOSSIP CAUSE </a:t>
            </a:r>
          </a:p>
          <a:p>
            <a:r>
              <a:rPr lang="en-US" sz="3000" b="1" dirty="0">
                <a:solidFill>
                  <a:srgbClr val="7030A0"/>
                </a:solidFill>
                <a:latin typeface="Harrington" panose="04040505050A02020702" pitchFamily="82" charset="0"/>
              </a:rPr>
              <a:t>      </a:t>
            </a:r>
            <a:r>
              <a:rPr lang="en-US" sz="2400" b="1" dirty="0">
                <a:solidFill>
                  <a:srgbClr val="7030A0"/>
                </a:solidFill>
                <a:latin typeface="Harrington" panose="04040505050A02020702" pitchFamily="82" charset="0"/>
              </a:rPr>
              <a:t>INDIVIDUALS &amp; THE GROUP?</a:t>
            </a:r>
          </a:p>
        </p:txBody>
      </p:sp>
      <p:pic>
        <p:nvPicPr>
          <p:cNvPr id="9" name="Picture Placeholder 8">
            <a:extLst>
              <a:ext uri="{FF2B5EF4-FFF2-40B4-BE49-F238E27FC236}">
                <a16:creationId xmlns:a16="http://schemas.microsoft.com/office/drawing/2014/main" id="{4808F2A3-AC15-2B1B-FD3A-7BC72F59E3A7}"/>
              </a:ext>
            </a:extLst>
          </p:cNvPr>
          <p:cNvPicPr>
            <a:picLocks noGrp="1" noChangeAspect="1"/>
          </p:cNvPicPr>
          <p:nvPr>
            <p:ph type="pic"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1875" b="21875"/>
          <a:stretch>
            <a:fillRect/>
          </a:stretch>
        </p:blipFill>
        <p:spPr>
          <a:xfrm>
            <a:off x="762000" y="152400"/>
            <a:ext cx="7391400" cy="4575175"/>
          </a:xfrm>
        </p:spPr>
      </p:pic>
      <p:sp>
        <p:nvSpPr>
          <p:cNvPr id="10" name="TextBox 9">
            <a:extLst>
              <a:ext uri="{FF2B5EF4-FFF2-40B4-BE49-F238E27FC236}">
                <a16:creationId xmlns:a16="http://schemas.microsoft.com/office/drawing/2014/main" id="{4B19F181-52C0-6FDA-1CF0-3B27567A670C}"/>
              </a:ext>
            </a:extLst>
          </p:cNvPr>
          <p:cNvSpPr txBox="1"/>
          <p:nvPr/>
        </p:nvSpPr>
        <p:spPr>
          <a:xfrm>
            <a:off x="1792288" y="4727575"/>
            <a:ext cx="5486400" cy="230832"/>
          </a:xfrm>
          <a:prstGeom prst="rect">
            <a:avLst/>
          </a:prstGeom>
          <a:noFill/>
        </p:spPr>
        <p:txBody>
          <a:bodyPr wrap="square" rtlCol="0">
            <a:spAutoFit/>
          </a:bodyPr>
          <a:lstStyle/>
          <a:p>
            <a:r>
              <a:rPr lang="en-US" sz="900">
                <a:hlinkClick r:id="rId4" tooltip="http://flickr.com/photos/m0php/5947317592"/>
              </a:rPr>
              <a:t>This Photo</a:t>
            </a:r>
            <a:r>
              <a:rPr lang="en-US" sz="900"/>
              <a:t> by Unknown Author is licensed under </a:t>
            </a:r>
            <a:r>
              <a:rPr lang="en-US" sz="900">
                <a:hlinkClick r:id="rId5" tooltip="https://creativecommons.org/licenses/by-nc-nd/3.0/"/>
              </a:rPr>
              <a:t>CC BY-NC-ND</a:t>
            </a:r>
            <a:endParaRPr lang="en-US" sz="900"/>
          </a:p>
        </p:txBody>
      </p:sp>
    </p:spTree>
    <p:custDataLst>
      <p:tags r:id="rId1"/>
    </p:custDataLst>
    <p:extLst>
      <p:ext uri="{BB962C8B-B14F-4D97-AF65-F5344CB8AC3E}">
        <p14:creationId xmlns:p14="http://schemas.microsoft.com/office/powerpoint/2010/main" val="1556490174"/>
      </p:ext>
    </p:extLst>
  </p:cSld>
  <p:clrMapOvr>
    <a:masterClrMapping/>
  </p:clrMapOvr>
  <mc:AlternateContent xmlns:mc="http://schemas.openxmlformats.org/markup-compatibility/2006" xmlns:p14="http://schemas.microsoft.com/office/powerpoint/2010/main">
    <mc:Choice Requires="p14">
      <p:transition spd="slow" p14:dur="2000" advTm="14407"/>
    </mc:Choice>
    <mc:Fallback xmlns="">
      <p:transition spd="slow" advTm="144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75000"/>
            </a:schemeClr>
          </a:solidFill>
          <a:ln>
            <a:solidFill>
              <a:srgbClr val="FF0000"/>
            </a:solidFill>
          </a:ln>
        </p:spPr>
        <p:txBody>
          <a:bodyPr/>
          <a:lstStyle/>
          <a:p>
            <a:r>
              <a:rPr lang="en-US" dirty="0"/>
              <a:t>Gossip &amp; fear of conflict</a:t>
            </a:r>
            <a:endParaRPr lang="en-US" dirty="0">
              <a:latin typeface="AR HERMANN" pitchFamily="2" charset="0"/>
            </a:endParaRPr>
          </a:p>
        </p:txBody>
      </p:sp>
      <p:sp>
        <p:nvSpPr>
          <p:cNvPr id="3" name="Content Placeholder 2"/>
          <p:cNvSpPr>
            <a:spLocks noGrp="1"/>
          </p:cNvSpPr>
          <p:nvPr>
            <p:ph idx="1"/>
          </p:nvPr>
        </p:nvSpPr>
        <p:spPr>
          <a:solidFill>
            <a:schemeClr val="accent1">
              <a:lumMod val="60000"/>
              <a:lumOff val="40000"/>
            </a:schemeClr>
          </a:solidFill>
          <a:ln>
            <a:solidFill>
              <a:schemeClr val="tx2">
                <a:lumMod val="60000"/>
                <a:lumOff val="40000"/>
              </a:schemeClr>
            </a:solidFill>
          </a:ln>
        </p:spPr>
        <p:txBody>
          <a:bodyPr/>
          <a:lstStyle/>
          <a:p>
            <a:pPr>
              <a:buFont typeface="Wingdings" pitchFamily="2" charset="2"/>
              <a:buChar char="q"/>
            </a:pPr>
            <a:r>
              <a:rPr lang="en-US" b="1" i="0" dirty="0">
                <a:solidFill>
                  <a:srgbClr val="C00000"/>
                </a:solidFill>
              </a:rPr>
              <a:t>70% of women take things personally</a:t>
            </a:r>
          </a:p>
          <a:p>
            <a:pPr>
              <a:buFont typeface="Wingdings" pitchFamily="2" charset="2"/>
              <a:buChar char="q"/>
            </a:pPr>
            <a:r>
              <a:rPr lang="en-US" b="1" i="0" dirty="0">
                <a:solidFill>
                  <a:srgbClr val="C00000"/>
                </a:solidFill>
              </a:rPr>
              <a:t>44% of men prefer harmony to conflict</a:t>
            </a:r>
          </a:p>
          <a:p>
            <a:pPr>
              <a:buFont typeface="Wingdings" pitchFamily="2" charset="2"/>
              <a:buChar char="q"/>
            </a:pPr>
            <a:r>
              <a:rPr lang="en-US" b="1" i="0" dirty="0">
                <a:solidFill>
                  <a:srgbClr val="C00000"/>
                </a:solidFill>
              </a:rPr>
              <a:t>When men have conflicts, they fight it out and move on</a:t>
            </a:r>
          </a:p>
          <a:p>
            <a:pPr>
              <a:buFont typeface="Wingdings" pitchFamily="2" charset="2"/>
              <a:buChar char="q"/>
            </a:pPr>
            <a:r>
              <a:rPr lang="en-US" b="1" i="0" dirty="0">
                <a:solidFill>
                  <a:srgbClr val="C00000"/>
                </a:solidFill>
              </a:rPr>
              <a:t>Women forgive but don’t forget</a:t>
            </a:r>
          </a:p>
          <a:p>
            <a:pPr>
              <a:buFont typeface="Wingdings" pitchFamily="2" charset="2"/>
              <a:buChar char="q"/>
            </a:pPr>
            <a:r>
              <a:rPr lang="en-US" b="1" i="0" dirty="0">
                <a:solidFill>
                  <a:srgbClr val="C00000"/>
                </a:solidFill>
              </a:rPr>
              <a:t>Remember Q-TIP: Quit Taking It Personally!</a:t>
            </a:r>
          </a:p>
        </p:txBody>
      </p:sp>
    </p:spTree>
    <p:custDataLst>
      <p:tags r:id="rId1"/>
    </p:custDataLst>
    <p:extLst>
      <p:ext uri="{BB962C8B-B14F-4D97-AF65-F5344CB8AC3E}">
        <p14:creationId xmlns:p14="http://schemas.microsoft.com/office/powerpoint/2010/main" val="353077636"/>
      </p:ext>
    </p:extLst>
  </p:cSld>
  <p:clrMapOvr>
    <a:masterClrMapping/>
  </p:clrMapOvr>
  <mc:AlternateContent xmlns:mc="http://schemas.openxmlformats.org/markup-compatibility/2006" xmlns:p14="http://schemas.microsoft.com/office/powerpoint/2010/main">
    <mc:Choice Requires="p14">
      <p:transition spd="slow" p14:dur="2000" advTm="4114"/>
    </mc:Choice>
    <mc:Fallback xmlns="">
      <p:transition spd="slow" advTm="41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32" presetClass="emph" presetSubtype="0" fill="hold" nodeType="clickEffect">
                                  <p:stCondLst>
                                    <p:cond delay="0"/>
                                  </p:stCondLst>
                                  <p:childTnLst>
                                    <p:animRot by="120000">
                                      <p:cBhvr>
                                        <p:cTn id="20" dur="100" fill="hold">
                                          <p:stCondLst>
                                            <p:cond delay="0"/>
                                          </p:stCondLst>
                                        </p:cTn>
                                        <p:tgtEl>
                                          <p:spTgt spid="3">
                                            <p:txEl>
                                              <p:pRg st="1" end="1"/>
                                            </p:txEl>
                                          </p:spTgt>
                                        </p:tgtEl>
                                        <p:attrNameLst>
                                          <p:attrName>r</p:attrName>
                                        </p:attrNameLst>
                                      </p:cBhvr>
                                    </p:animRot>
                                    <p:animRot by="-240000">
                                      <p:cBhvr>
                                        <p:cTn id="21" dur="200" fill="hold">
                                          <p:stCondLst>
                                            <p:cond delay="200"/>
                                          </p:stCondLst>
                                        </p:cTn>
                                        <p:tgtEl>
                                          <p:spTgt spid="3">
                                            <p:txEl>
                                              <p:pRg st="1" end="1"/>
                                            </p:txEl>
                                          </p:spTgt>
                                        </p:tgtEl>
                                        <p:attrNameLst>
                                          <p:attrName>r</p:attrName>
                                        </p:attrNameLst>
                                      </p:cBhvr>
                                    </p:animRot>
                                    <p:animRot by="240000">
                                      <p:cBhvr>
                                        <p:cTn id="22" dur="200" fill="hold">
                                          <p:stCondLst>
                                            <p:cond delay="400"/>
                                          </p:stCondLst>
                                        </p:cTn>
                                        <p:tgtEl>
                                          <p:spTgt spid="3">
                                            <p:txEl>
                                              <p:pRg st="1" end="1"/>
                                            </p:txEl>
                                          </p:spTgt>
                                        </p:tgtEl>
                                        <p:attrNameLst>
                                          <p:attrName>r</p:attrName>
                                        </p:attrNameLst>
                                      </p:cBhvr>
                                    </p:animRot>
                                    <p:animRot by="-240000">
                                      <p:cBhvr>
                                        <p:cTn id="23" dur="200" fill="hold">
                                          <p:stCondLst>
                                            <p:cond delay="600"/>
                                          </p:stCondLst>
                                        </p:cTn>
                                        <p:tgtEl>
                                          <p:spTgt spid="3">
                                            <p:txEl>
                                              <p:pRg st="1" end="1"/>
                                            </p:txEl>
                                          </p:spTgt>
                                        </p:tgtEl>
                                        <p:attrNameLst>
                                          <p:attrName>r</p:attrName>
                                        </p:attrNameLst>
                                      </p:cBhvr>
                                    </p:animRot>
                                    <p:animRot by="120000">
                                      <p:cBhvr>
                                        <p:cTn id="24" dur="200" fill="hold">
                                          <p:stCondLst>
                                            <p:cond delay="800"/>
                                          </p:stCondLst>
                                        </p:cTn>
                                        <p:tgtEl>
                                          <p:spTgt spid="3">
                                            <p:txEl>
                                              <p:pRg st="1" end="1"/>
                                            </p:txEl>
                                          </p:spTgt>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wipe(down)">
                                      <p:cBhvr>
                                        <p:cTn id="37" dur="580">
                                          <p:stCondLst>
                                            <p:cond delay="0"/>
                                          </p:stCondLst>
                                        </p:cTn>
                                        <p:tgtEl>
                                          <p:spTgt spid="3">
                                            <p:txEl>
                                              <p:pRg st="3" end="3"/>
                                            </p:txEl>
                                          </p:spTgt>
                                        </p:tgtEl>
                                      </p:cBhvr>
                                    </p:animEffect>
                                    <p:anim calcmode="lin" valueType="num">
                                      <p:cBhvr>
                                        <p:cTn id="3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3">
                                            <p:txEl>
                                              <p:pRg st="3" end="3"/>
                                            </p:txEl>
                                          </p:spTgt>
                                        </p:tgtEl>
                                      </p:cBhvr>
                                      <p:to x="100000" y="60000"/>
                                    </p:animScale>
                                    <p:animScale>
                                      <p:cBhvr>
                                        <p:cTn id="44" dur="166" decel="50000">
                                          <p:stCondLst>
                                            <p:cond delay="676"/>
                                          </p:stCondLst>
                                        </p:cTn>
                                        <p:tgtEl>
                                          <p:spTgt spid="3">
                                            <p:txEl>
                                              <p:pRg st="3" end="3"/>
                                            </p:txEl>
                                          </p:spTgt>
                                        </p:tgtEl>
                                      </p:cBhvr>
                                      <p:to x="100000" y="100000"/>
                                    </p:animScale>
                                    <p:animScale>
                                      <p:cBhvr>
                                        <p:cTn id="45" dur="26">
                                          <p:stCondLst>
                                            <p:cond delay="1312"/>
                                          </p:stCondLst>
                                        </p:cTn>
                                        <p:tgtEl>
                                          <p:spTgt spid="3">
                                            <p:txEl>
                                              <p:pRg st="3" end="3"/>
                                            </p:txEl>
                                          </p:spTgt>
                                        </p:tgtEl>
                                      </p:cBhvr>
                                      <p:to x="100000" y="80000"/>
                                    </p:animScale>
                                    <p:animScale>
                                      <p:cBhvr>
                                        <p:cTn id="46" dur="166" decel="50000">
                                          <p:stCondLst>
                                            <p:cond delay="1338"/>
                                          </p:stCondLst>
                                        </p:cTn>
                                        <p:tgtEl>
                                          <p:spTgt spid="3">
                                            <p:txEl>
                                              <p:pRg st="3" end="3"/>
                                            </p:txEl>
                                          </p:spTgt>
                                        </p:tgtEl>
                                      </p:cBhvr>
                                      <p:to x="100000" y="100000"/>
                                    </p:animScale>
                                    <p:animScale>
                                      <p:cBhvr>
                                        <p:cTn id="47" dur="26">
                                          <p:stCondLst>
                                            <p:cond delay="1642"/>
                                          </p:stCondLst>
                                        </p:cTn>
                                        <p:tgtEl>
                                          <p:spTgt spid="3">
                                            <p:txEl>
                                              <p:pRg st="3" end="3"/>
                                            </p:txEl>
                                          </p:spTgt>
                                        </p:tgtEl>
                                      </p:cBhvr>
                                      <p:to x="100000" y="90000"/>
                                    </p:animScale>
                                    <p:animScale>
                                      <p:cBhvr>
                                        <p:cTn id="48" dur="166" decel="50000">
                                          <p:stCondLst>
                                            <p:cond delay="1668"/>
                                          </p:stCondLst>
                                        </p:cTn>
                                        <p:tgtEl>
                                          <p:spTgt spid="3">
                                            <p:txEl>
                                              <p:pRg st="3" end="3"/>
                                            </p:txEl>
                                          </p:spTgt>
                                        </p:tgtEl>
                                      </p:cBhvr>
                                      <p:to x="100000" y="100000"/>
                                    </p:animScale>
                                    <p:animScale>
                                      <p:cBhvr>
                                        <p:cTn id="49" dur="26">
                                          <p:stCondLst>
                                            <p:cond delay="1808"/>
                                          </p:stCondLst>
                                        </p:cTn>
                                        <p:tgtEl>
                                          <p:spTgt spid="3">
                                            <p:txEl>
                                              <p:pRg st="3" end="3"/>
                                            </p:txEl>
                                          </p:spTgt>
                                        </p:tgtEl>
                                      </p:cBhvr>
                                      <p:to x="100000" y="95000"/>
                                    </p:animScale>
                                    <p:animScale>
                                      <p:cBhvr>
                                        <p:cTn id="50" dur="166" decel="50000">
                                          <p:stCondLst>
                                            <p:cond delay="1834"/>
                                          </p:stCondLst>
                                        </p:cTn>
                                        <p:tgtEl>
                                          <p:spTgt spid="3">
                                            <p:txEl>
                                              <p:pRg st="3" end="3"/>
                                            </p:txEl>
                                          </p:spTgt>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Effect transition="in" filter="wipe(down)">
                                      <p:cBhvr>
                                        <p:cTn id="55" dur="580">
                                          <p:stCondLst>
                                            <p:cond delay="0"/>
                                          </p:stCondLst>
                                        </p:cTn>
                                        <p:tgtEl>
                                          <p:spTgt spid="3">
                                            <p:txEl>
                                              <p:pRg st="4" end="4"/>
                                            </p:txEl>
                                          </p:spTgt>
                                        </p:tgtEl>
                                      </p:cBhvr>
                                    </p:animEffect>
                                    <p:anim calcmode="lin" valueType="num">
                                      <p:cBhvr>
                                        <p:cTn id="5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4" end="4"/>
                                            </p:txEl>
                                          </p:spTgt>
                                        </p:tgtEl>
                                      </p:cBhvr>
                                      <p:to x="100000" y="60000"/>
                                    </p:animScale>
                                    <p:animScale>
                                      <p:cBhvr>
                                        <p:cTn id="62" dur="166" decel="50000">
                                          <p:stCondLst>
                                            <p:cond delay="676"/>
                                          </p:stCondLst>
                                        </p:cTn>
                                        <p:tgtEl>
                                          <p:spTgt spid="3">
                                            <p:txEl>
                                              <p:pRg st="4" end="4"/>
                                            </p:txEl>
                                          </p:spTgt>
                                        </p:tgtEl>
                                      </p:cBhvr>
                                      <p:to x="100000" y="100000"/>
                                    </p:animScale>
                                    <p:animScale>
                                      <p:cBhvr>
                                        <p:cTn id="63" dur="26">
                                          <p:stCondLst>
                                            <p:cond delay="1312"/>
                                          </p:stCondLst>
                                        </p:cTn>
                                        <p:tgtEl>
                                          <p:spTgt spid="3">
                                            <p:txEl>
                                              <p:pRg st="4" end="4"/>
                                            </p:txEl>
                                          </p:spTgt>
                                        </p:tgtEl>
                                      </p:cBhvr>
                                      <p:to x="100000" y="80000"/>
                                    </p:animScale>
                                    <p:animScale>
                                      <p:cBhvr>
                                        <p:cTn id="64" dur="166" decel="50000">
                                          <p:stCondLst>
                                            <p:cond delay="1338"/>
                                          </p:stCondLst>
                                        </p:cTn>
                                        <p:tgtEl>
                                          <p:spTgt spid="3">
                                            <p:txEl>
                                              <p:pRg st="4" end="4"/>
                                            </p:txEl>
                                          </p:spTgt>
                                        </p:tgtEl>
                                      </p:cBhvr>
                                      <p:to x="100000" y="100000"/>
                                    </p:animScale>
                                    <p:animScale>
                                      <p:cBhvr>
                                        <p:cTn id="65" dur="26">
                                          <p:stCondLst>
                                            <p:cond delay="1642"/>
                                          </p:stCondLst>
                                        </p:cTn>
                                        <p:tgtEl>
                                          <p:spTgt spid="3">
                                            <p:txEl>
                                              <p:pRg st="4" end="4"/>
                                            </p:txEl>
                                          </p:spTgt>
                                        </p:tgtEl>
                                      </p:cBhvr>
                                      <p:to x="100000" y="90000"/>
                                    </p:animScale>
                                    <p:animScale>
                                      <p:cBhvr>
                                        <p:cTn id="66" dur="166" decel="50000">
                                          <p:stCondLst>
                                            <p:cond delay="1668"/>
                                          </p:stCondLst>
                                        </p:cTn>
                                        <p:tgtEl>
                                          <p:spTgt spid="3">
                                            <p:txEl>
                                              <p:pRg st="4" end="4"/>
                                            </p:txEl>
                                          </p:spTgt>
                                        </p:tgtEl>
                                      </p:cBhvr>
                                      <p:to x="100000" y="100000"/>
                                    </p:animScale>
                                    <p:animScale>
                                      <p:cBhvr>
                                        <p:cTn id="67" dur="26">
                                          <p:stCondLst>
                                            <p:cond delay="1808"/>
                                          </p:stCondLst>
                                        </p:cTn>
                                        <p:tgtEl>
                                          <p:spTgt spid="3">
                                            <p:txEl>
                                              <p:pRg st="4" end="4"/>
                                            </p:txEl>
                                          </p:spTgt>
                                        </p:tgtEl>
                                      </p:cBhvr>
                                      <p:to x="100000" y="95000"/>
                                    </p:animScale>
                                    <p:animScale>
                                      <p:cBhvr>
                                        <p:cTn id="68"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9B494-FDEF-BF10-D9A3-D12B6C2D8F0E}"/>
              </a:ext>
            </a:extLst>
          </p:cNvPr>
          <p:cNvSpPr>
            <a:spLocks noGrp="1"/>
          </p:cNvSpPr>
          <p:nvPr>
            <p:ph type="title"/>
          </p:nvPr>
        </p:nvSpPr>
        <p:spPr>
          <a:solidFill>
            <a:srgbClr val="FFFF99"/>
          </a:solidFill>
          <a:ln>
            <a:solidFill>
              <a:srgbClr val="7030A0"/>
            </a:solidFill>
          </a:ln>
        </p:spPr>
        <p:txBody>
          <a:bodyPr>
            <a:normAutofit/>
          </a:bodyPr>
          <a:lstStyle/>
          <a:p>
            <a:pPr algn="ctr"/>
            <a:r>
              <a:rPr lang="en-US" sz="2800" dirty="0">
                <a:latin typeface="Harrington" panose="04040505050A02020702" pitchFamily="82" charset="0"/>
              </a:rPr>
              <a:t>WHO’S GOT THE POWER?</a:t>
            </a:r>
          </a:p>
        </p:txBody>
      </p:sp>
      <p:sp>
        <p:nvSpPr>
          <p:cNvPr id="4" name="Text Placeholder 3">
            <a:extLst>
              <a:ext uri="{FF2B5EF4-FFF2-40B4-BE49-F238E27FC236}">
                <a16:creationId xmlns:a16="http://schemas.microsoft.com/office/drawing/2014/main" id="{79D013D0-DEB7-8AC4-8834-33848FF8C3E1}"/>
              </a:ext>
            </a:extLst>
          </p:cNvPr>
          <p:cNvSpPr>
            <a:spLocks noGrp="1"/>
          </p:cNvSpPr>
          <p:nvPr>
            <p:ph type="body" sz="half" idx="2"/>
          </p:nvPr>
        </p:nvSpPr>
        <p:spPr>
          <a:xfrm>
            <a:off x="228600" y="5367338"/>
            <a:ext cx="8839200" cy="1338262"/>
          </a:xfrm>
          <a:solidFill>
            <a:schemeClr val="accent6">
              <a:lumMod val="40000"/>
              <a:lumOff val="60000"/>
            </a:schemeClr>
          </a:solidFill>
        </p:spPr>
        <p:txBody>
          <a:bodyPr>
            <a:normAutofit/>
          </a:bodyPr>
          <a:lstStyle/>
          <a:p>
            <a:pPr algn="ctr"/>
            <a:r>
              <a:rPr lang="en-US" sz="2800" b="1" dirty="0">
                <a:solidFill>
                  <a:srgbClr val="7030A0"/>
                </a:solidFill>
                <a:latin typeface="Harrington" panose="04040505050A02020702" pitchFamily="82" charset="0"/>
              </a:rPr>
              <a:t>GOSSIP DIVIDES US INTO INSIDERS &amp; OUTSIDERS</a:t>
            </a:r>
          </a:p>
          <a:p>
            <a:pPr algn="ctr"/>
            <a:r>
              <a:rPr lang="en-US" sz="2800" b="1" dirty="0">
                <a:solidFill>
                  <a:srgbClr val="FF0000"/>
                </a:solidFill>
                <a:latin typeface="Harrington" panose="04040505050A02020702" pitchFamily="82" charset="0"/>
              </a:rPr>
              <a:t>WHICH WOUD YOU RATHER BE?</a:t>
            </a:r>
          </a:p>
        </p:txBody>
      </p:sp>
      <p:pic>
        <p:nvPicPr>
          <p:cNvPr id="14" name="Picture Placeholder 13">
            <a:extLst>
              <a:ext uri="{FF2B5EF4-FFF2-40B4-BE49-F238E27FC236}">
                <a16:creationId xmlns:a16="http://schemas.microsoft.com/office/drawing/2014/main" id="{31E8CDB6-80AD-B42D-9200-176409E8D8B2}"/>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208" r="5208"/>
          <a:stretch>
            <a:fillRect/>
          </a:stretch>
        </p:blipFill>
        <p:spPr/>
      </p:pic>
      <p:sp>
        <p:nvSpPr>
          <p:cNvPr id="15" name="TextBox 14">
            <a:extLst>
              <a:ext uri="{FF2B5EF4-FFF2-40B4-BE49-F238E27FC236}">
                <a16:creationId xmlns:a16="http://schemas.microsoft.com/office/drawing/2014/main" id="{46003A60-0314-0B31-D038-AF5A589B645D}"/>
              </a:ext>
            </a:extLst>
          </p:cNvPr>
          <p:cNvSpPr txBox="1"/>
          <p:nvPr/>
        </p:nvSpPr>
        <p:spPr>
          <a:xfrm>
            <a:off x="1792288" y="4727575"/>
            <a:ext cx="5486400" cy="230832"/>
          </a:xfrm>
          <a:prstGeom prst="rect">
            <a:avLst/>
          </a:prstGeom>
          <a:noFill/>
        </p:spPr>
        <p:txBody>
          <a:bodyPr wrap="square" rtlCol="0">
            <a:spAutoFit/>
          </a:bodyPr>
          <a:lstStyle/>
          <a:p>
            <a:r>
              <a:rPr lang="en-US" sz="900">
                <a:hlinkClick r:id="rId3" tooltip="https://www.flickr.com/photos/hamedparham/2807721611/"/>
              </a:rPr>
              <a:t>This Photo</a:t>
            </a:r>
            <a:r>
              <a:rPr lang="en-US" sz="900"/>
              <a:t> by Unknown Author is licensed under </a:t>
            </a:r>
            <a:r>
              <a:rPr lang="en-US" sz="900">
                <a:hlinkClick r:id="rId4" tooltip="https://creativecommons.org/licenses/by-nd/3.0/"/>
              </a:rPr>
              <a:t>CC BY-ND</a:t>
            </a:r>
            <a:endParaRPr lang="en-US" sz="900"/>
          </a:p>
        </p:txBody>
      </p:sp>
    </p:spTree>
    <p:extLst>
      <p:ext uri="{BB962C8B-B14F-4D97-AF65-F5344CB8AC3E}">
        <p14:creationId xmlns:p14="http://schemas.microsoft.com/office/powerpoint/2010/main" val="2422564671"/>
      </p:ext>
    </p:extLst>
  </p:cSld>
  <p:clrMapOvr>
    <a:masterClrMapping/>
  </p:clrMapOvr>
  <mc:AlternateContent xmlns:mc="http://schemas.openxmlformats.org/markup-compatibility/2006" xmlns:p14="http://schemas.microsoft.com/office/powerpoint/2010/main">
    <mc:Choice Requires="p14">
      <p:transition spd="slow" p14:dur="2000" advTm="6794"/>
    </mc:Choice>
    <mc:Fallback xmlns="">
      <p:transition spd="slow" advTm="6794"/>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228600" y="152400"/>
            <a:ext cx="7391400" cy="1447800"/>
          </a:xfrm>
          <a:solidFill>
            <a:schemeClr val="bg1">
              <a:lumMod val="40000"/>
              <a:lumOff val="60000"/>
            </a:schemeClr>
          </a:solidFill>
          <a:ln>
            <a:solidFill>
              <a:schemeClr val="tx2">
                <a:lumMod val="60000"/>
                <a:lumOff val="40000"/>
              </a:schemeClr>
            </a:solidFill>
          </a:ln>
        </p:spPr>
        <p:txBody>
          <a:bodyPr/>
          <a:lstStyle/>
          <a:p>
            <a:pPr eaLnBrk="1" hangingPunct="1"/>
            <a:r>
              <a:rPr lang="en-US" altLang="en-US" sz="4000" b="1" dirty="0">
                <a:solidFill>
                  <a:srgbClr val="3128E2"/>
                </a:solidFill>
                <a:latin typeface="Harrington" panose="04040505050A02020702" pitchFamily="82" charset="0"/>
              </a:rPr>
              <a:t>WHY do we GOSSIP?</a:t>
            </a:r>
          </a:p>
        </p:txBody>
      </p:sp>
      <p:sp>
        <p:nvSpPr>
          <p:cNvPr id="38915" name="Rectangle 3"/>
          <p:cNvSpPr>
            <a:spLocks noGrp="1" noChangeArrowheads="1"/>
          </p:cNvSpPr>
          <p:nvPr>
            <p:ph type="body" sz="half" idx="1"/>
          </p:nvPr>
        </p:nvSpPr>
        <p:spPr>
          <a:xfrm>
            <a:off x="0" y="1752600"/>
            <a:ext cx="4038600" cy="5105400"/>
          </a:xfrm>
          <a:solidFill>
            <a:schemeClr val="accent5">
              <a:lumMod val="75000"/>
            </a:schemeClr>
          </a:solidFill>
        </p:spPr>
        <p:txBody>
          <a:bodyPr/>
          <a:lstStyle/>
          <a:p>
            <a:pPr marL="0" indent="0" eaLnBrk="1" hangingPunct="1">
              <a:lnSpc>
                <a:spcPct val="90000"/>
              </a:lnSpc>
              <a:buNone/>
            </a:pPr>
            <a:endParaRPr lang="en-US" altLang="en-US" b="1" i="0" dirty="0"/>
          </a:p>
          <a:p>
            <a:pPr eaLnBrk="1" hangingPunct="1">
              <a:lnSpc>
                <a:spcPct val="90000"/>
              </a:lnSpc>
              <a:buFont typeface="Wingdings" panose="05000000000000000000" pitchFamily="2" charset="2"/>
              <a:buChar char="q"/>
            </a:pPr>
            <a:r>
              <a:rPr lang="en-US" altLang="en-US" b="1" i="0" dirty="0">
                <a:solidFill>
                  <a:srgbClr val="0033CC"/>
                </a:solidFill>
              </a:rPr>
              <a:t>TO HAVE POWER</a:t>
            </a:r>
          </a:p>
          <a:p>
            <a:pPr eaLnBrk="1" hangingPunct="1">
              <a:lnSpc>
                <a:spcPct val="90000"/>
              </a:lnSpc>
              <a:buFont typeface="Wingdings" panose="05000000000000000000" pitchFamily="2" charset="2"/>
              <a:buChar char="q"/>
            </a:pPr>
            <a:r>
              <a:rPr lang="en-US" altLang="en-US" b="1" i="0" dirty="0">
                <a:solidFill>
                  <a:srgbClr val="0033CC"/>
                </a:solidFill>
              </a:rPr>
              <a:t>BE IN CHARGE</a:t>
            </a:r>
          </a:p>
          <a:p>
            <a:pPr eaLnBrk="1" hangingPunct="1">
              <a:lnSpc>
                <a:spcPct val="90000"/>
              </a:lnSpc>
              <a:buFont typeface="Wingdings" panose="05000000000000000000" pitchFamily="2" charset="2"/>
              <a:buChar char="q"/>
            </a:pPr>
            <a:r>
              <a:rPr lang="en-US" altLang="en-US" b="1" i="0" dirty="0">
                <a:solidFill>
                  <a:srgbClr val="0033CC"/>
                </a:solidFill>
              </a:rPr>
              <a:t>GET WHAT WE WANT</a:t>
            </a:r>
          </a:p>
          <a:p>
            <a:pPr eaLnBrk="1" hangingPunct="1">
              <a:lnSpc>
                <a:spcPct val="90000"/>
              </a:lnSpc>
              <a:buFont typeface="Wingdings" panose="05000000000000000000" pitchFamily="2" charset="2"/>
              <a:buChar char="q"/>
            </a:pPr>
            <a:r>
              <a:rPr lang="en-US" altLang="en-US" b="1" i="0" dirty="0">
                <a:solidFill>
                  <a:srgbClr val="0033CC"/>
                </a:solidFill>
              </a:rPr>
              <a:t>TO EXCLUDE OTHERS</a:t>
            </a:r>
          </a:p>
          <a:p>
            <a:pPr eaLnBrk="1" hangingPunct="1">
              <a:lnSpc>
                <a:spcPct val="90000"/>
              </a:lnSpc>
              <a:buFont typeface="Wingdings" panose="05000000000000000000" pitchFamily="2" charset="2"/>
              <a:buChar char="q"/>
            </a:pPr>
            <a:r>
              <a:rPr lang="en-US" altLang="en-US" b="1" i="0" dirty="0">
                <a:solidFill>
                  <a:srgbClr val="0033CC"/>
                </a:solidFill>
              </a:rPr>
              <a:t>TO BULLY PEOPLE</a:t>
            </a:r>
          </a:p>
          <a:p>
            <a:pPr eaLnBrk="1" hangingPunct="1">
              <a:lnSpc>
                <a:spcPct val="90000"/>
              </a:lnSpc>
              <a:buFont typeface="Wingdings" panose="05000000000000000000" pitchFamily="2" charset="2"/>
              <a:buChar char="q"/>
            </a:pPr>
            <a:r>
              <a:rPr lang="en-US" altLang="en-US" b="1" i="0" dirty="0">
                <a:solidFill>
                  <a:srgbClr val="0033CC"/>
                </a:solidFill>
              </a:rPr>
              <a:t>HARM A PERSON’S REPUTATION</a:t>
            </a:r>
          </a:p>
          <a:p>
            <a:pPr eaLnBrk="1" hangingPunct="1">
              <a:lnSpc>
                <a:spcPct val="90000"/>
              </a:lnSpc>
              <a:buFont typeface="Wingdings" panose="05000000000000000000" pitchFamily="2" charset="2"/>
              <a:buChar char="q"/>
            </a:pPr>
            <a:r>
              <a:rPr lang="en-US" altLang="en-US" b="1" i="0" dirty="0">
                <a:solidFill>
                  <a:srgbClr val="0033CC"/>
                </a:solidFill>
              </a:rPr>
              <a:t>FEEL SUPERIOR</a:t>
            </a:r>
          </a:p>
          <a:p>
            <a:pPr marL="0" indent="0" eaLnBrk="1" hangingPunct="1">
              <a:lnSpc>
                <a:spcPct val="90000"/>
              </a:lnSpc>
              <a:buNone/>
            </a:pPr>
            <a:endParaRPr lang="en-US" altLang="en-US" b="1" i="0" dirty="0"/>
          </a:p>
        </p:txBody>
      </p:sp>
      <p:sp>
        <p:nvSpPr>
          <p:cNvPr id="38916" name="Rectangle 4"/>
          <p:cNvSpPr>
            <a:spLocks noGrp="1" noChangeArrowheads="1"/>
          </p:cNvSpPr>
          <p:nvPr>
            <p:ph type="body" sz="half" idx="2"/>
          </p:nvPr>
        </p:nvSpPr>
        <p:spPr>
          <a:xfrm>
            <a:off x="4012324" y="1752600"/>
            <a:ext cx="3848100" cy="5105400"/>
          </a:xfrm>
          <a:solidFill>
            <a:schemeClr val="bg2">
              <a:lumMod val="25000"/>
              <a:lumOff val="75000"/>
            </a:schemeClr>
          </a:solidFill>
        </p:spPr>
        <p:txBody>
          <a:bodyPr/>
          <a:lstStyle/>
          <a:p>
            <a:pPr eaLnBrk="1" hangingPunct="1">
              <a:buFont typeface="Wingdings" pitchFamily="2" charset="2"/>
              <a:buChar char="ü"/>
            </a:pPr>
            <a:endParaRPr lang="en-US" altLang="en-US" b="1" i="0" dirty="0"/>
          </a:p>
          <a:p>
            <a:pPr eaLnBrk="1" hangingPunct="1">
              <a:buFont typeface="Wingdings" pitchFamily="2" charset="2"/>
              <a:buChar char="ü"/>
            </a:pPr>
            <a:r>
              <a:rPr lang="en-US" altLang="en-US" b="1" i="0" dirty="0"/>
              <a:t>1 </a:t>
            </a:r>
            <a:r>
              <a:rPr lang="en-US" altLang="en-US" b="1" i="0" dirty="0">
                <a:solidFill>
                  <a:srgbClr val="FF0000"/>
                </a:solidFill>
              </a:rPr>
              <a:t>WE’RE AFRAID</a:t>
            </a:r>
          </a:p>
          <a:p>
            <a:pPr eaLnBrk="1" hangingPunct="1">
              <a:buFont typeface="Wingdings" pitchFamily="2" charset="2"/>
              <a:buChar char="ü"/>
            </a:pPr>
            <a:r>
              <a:rPr lang="en-US" altLang="en-US" b="1" i="0" dirty="0">
                <a:solidFill>
                  <a:srgbClr val="FF0000"/>
                </a:solidFill>
              </a:rPr>
              <a:t>2. NEED CONTROL</a:t>
            </a:r>
          </a:p>
          <a:p>
            <a:pPr eaLnBrk="1" hangingPunct="1">
              <a:buFont typeface="Wingdings" pitchFamily="2" charset="2"/>
              <a:buChar char="ü"/>
            </a:pPr>
            <a:r>
              <a:rPr lang="en-US" altLang="en-US" b="1" i="0" dirty="0">
                <a:solidFill>
                  <a:srgbClr val="FF0000"/>
                </a:solidFill>
              </a:rPr>
              <a:t>3. CAN’T TOLERATE DIFFERENCES</a:t>
            </a:r>
          </a:p>
          <a:p>
            <a:pPr eaLnBrk="1" hangingPunct="1">
              <a:buFont typeface="Wingdings" pitchFamily="2" charset="2"/>
              <a:buChar char="ü"/>
            </a:pPr>
            <a:r>
              <a:rPr lang="en-US" altLang="en-US" b="1" i="0" dirty="0">
                <a:solidFill>
                  <a:srgbClr val="FF0000"/>
                </a:solidFill>
              </a:rPr>
              <a:t>4. ARE HURTING</a:t>
            </a:r>
          </a:p>
          <a:p>
            <a:pPr eaLnBrk="1" hangingPunct="1">
              <a:buFont typeface="Wingdings" pitchFamily="2" charset="2"/>
              <a:buChar char="ü"/>
            </a:pPr>
            <a:r>
              <a:rPr lang="en-US" altLang="en-US" b="1" i="0" dirty="0">
                <a:solidFill>
                  <a:srgbClr val="FF0000"/>
                </a:solidFill>
              </a:rPr>
              <a:t>5. NEED TO GET EVEN.</a:t>
            </a:r>
          </a:p>
          <a:p>
            <a:pPr eaLnBrk="1" hangingPunct="1">
              <a:buFont typeface="Wingdings" pitchFamily="2" charset="2"/>
              <a:buChar char="ü"/>
            </a:pPr>
            <a:r>
              <a:rPr lang="en-US" altLang="en-US" b="1" i="0" dirty="0"/>
              <a:t>_______________</a:t>
            </a:r>
          </a:p>
        </p:txBody>
      </p:sp>
    </p:spTree>
    <p:custDataLst>
      <p:tags r:id="rId1"/>
    </p:custDataLst>
    <p:extLst>
      <p:ext uri="{BB962C8B-B14F-4D97-AF65-F5344CB8AC3E}">
        <p14:creationId xmlns:p14="http://schemas.microsoft.com/office/powerpoint/2010/main" val="1281397306"/>
      </p:ext>
    </p:extLst>
  </p:cSld>
  <p:clrMapOvr>
    <a:masterClrMapping/>
  </p:clrMapOvr>
  <mc:AlternateContent xmlns:mc="http://schemas.openxmlformats.org/markup-compatibility/2006" xmlns:p14="http://schemas.microsoft.com/office/powerpoint/2010/main">
    <mc:Choice Requires="p14">
      <p:transition spd="slow" p14:dur="2000" advTm="12632"/>
    </mc:Choice>
    <mc:Fallback xmlns="">
      <p:transition spd="slow" advTm="126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anim calcmode="lin" valueType="num">
                                      <p:cBhvr additive="base">
                                        <p:cTn id="7" dur="500" fill="hold"/>
                                        <p:tgtEl>
                                          <p:spTgt spid="3891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91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15">
                                            <p:txEl>
                                              <p:pRg st="2" end="2"/>
                                            </p:txEl>
                                          </p:spTgt>
                                        </p:tgtEl>
                                        <p:attrNameLst>
                                          <p:attrName>style.visibility</p:attrName>
                                        </p:attrNameLst>
                                      </p:cBhvr>
                                      <p:to>
                                        <p:strVal val="visible"/>
                                      </p:to>
                                    </p:set>
                                    <p:anim calcmode="lin" valueType="num">
                                      <p:cBhvr additive="base">
                                        <p:cTn id="13" dur="500" fill="hold"/>
                                        <p:tgtEl>
                                          <p:spTgt spid="3891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91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anim calcmode="lin" valueType="num">
                                      <p:cBhvr additive="base">
                                        <p:cTn id="19" dur="500" fill="hold"/>
                                        <p:tgtEl>
                                          <p:spTgt spid="3891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91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915">
                                            <p:txEl>
                                              <p:pRg st="4" end="4"/>
                                            </p:txEl>
                                          </p:spTgt>
                                        </p:tgtEl>
                                        <p:attrNameLst>
                                          <p:attrName>style.visibility</p:attrName>
                                        </p:attrNameLst>
                                      </p:cBhvr>
                                      <p:to>
                                        <p:strVal val="visible"/>
                                      </p:to>
                                    </p:set>
                                    <p:anim calcmode="lin" valueType="num">
                                      <p:cBhvr additive="base">
                                        <p:cTn id="25" dur="500" fill="hold"/>
                                        <p:tgtEl>
                                          <p:spTgt spid="3891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91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8915">
                                            <p:txEl>
                                              <p:pRg st="5" end="5"/>
                                            </p:txEl>
                                          </p:spTgt>
                                        </p:tgtEl>
                                        <p:attrNameLst>
                                          <p:attrName>style.visibility</p:attrName>
                                        </p:attrNameLst>
                                      </p:cBhvr>
                                      <p:to>
                                        <p:strVal val="visible"/>
                                      </p:to>
                                    </p:set>
                                    <p:anim calcmode="lin" valueType="num">
                                      <p:cBhvr additive="base">
                                        <p:cTn id="31" dur="500" fill="hold"/>
                                        <p:tgtEl>
                                          <p:spTgt spid="3891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91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8915">
                                            <p:txEl>
                                              <p:pRg st="6" end="6"/>
                                            </p:txEl>
                                          </p:spTgt>
                                        </p:tgtEl>
                                        <p:attrNameLst>
                                          <p:attrName>style.visibility</p:attrName>
                                        </p:attrNameLst>
                                      </p:cBhvr>
                                      <p:to>
                                        <p:strVal val="visible"/>
                                      </p:to>
                                    </p:set>
                                    <p:anim calcmode="lin" valueType="num">
                                      <p:cBhvr additive="base">
                                        <p:cTn id="37" dur="500" fill="hold"/>
                                        <p:tgtEl>
                                          <p:spTgt spid="3891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891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8915">
                                            <p:txEl>
                                              <p:pRg st="7" end="7"/>
                                            </p:txEl>
                                          </p:spTgt>
                                        </p:tgtEl>
                                        <p:attrNameLst>
                                          <p:attrName>style.visibility</p:attrName>
                                        </p:attrNameLst>
                                      </p:cBhvr>
                                      <p:to>
                                        <p:strVal val="visible"/>
                                      </p:to>
                                    </p:set>
                                    <p:anim calcmode="lin" valueType="num">
                                      <p:cBhvr additive="base">
                                        <p:cTn id="43" dur="500" fill="hold"/>
                                        <p:tgtEl>
                                          <p:spTgt spid="38915">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8915">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8916">
                                            <p:txEl>
                                              <p:pRg st="1" end="1"/>
                                            </p:txEl>
                                          </p:spTgt>
                                        </p:tgtEl>
                                        <p:attrNameLst>
                                          <p:attrName>style.visibility</p:attrName>
                                        </p:attrNameLst>
                                      </p:cBhvr>
                                      <p:to>
                                        <p:strVal val="visible"/>
                                      </p:to>
                                    </p:set>
                                    <p:anim calcmode="lin" valueType="num">
                                      <p:cBhvr additive="base">
                                        <p:cTn id="49" dur="500" fill="hold"/>
                                        <p:tgtEl>
                                          <p:spTgt spid="38916">
                                            <p:txEl>
                                              <p:pRg st="1" end="1"/>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891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38916">
                                            <p:txEl>
                                              <p:pRg st="2" end="2"/>
                                            </p:txEl>
                                          </p:spTgt>
                                        </p:tgtEl>
                                        <p:attrNameLst>
                                          <p:attrName>style.visibility</p:attrName>
                                        </p:attrNameLst>
                                      </p:cBhvr>
                                      <p:to>
                                        <p:strVal val="visible"/>
                                      </p:to>
                                    </p:set>
                                    <p:anim calcmode="lin" valueType="num">
                                      <p:cBhvr additive="base">
                                        <p:cTn id="55" dur="500" fill="hold"/>
                                        <p:tgtEl>
                                          <p:spTgt spid="38916">
                                            <p:txEl>
                                              <p:pRg st="2" end="2"/>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891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38916">
                                            <p:txEl>
                                              <p:pRg st="3" end="3"/>
                                            </p:txEl>
                                          </p:spTgt>
                                        </p:tgtEl>
                                        <p:attrNameLst>
                                          <p:attrName>style.visibility</p:attrName>
                                        </p:attrNameLst>
                                      </p:cBhvr>
                                      <p:to>
                                        <p:strVal val="visible"/>
                                      </p:to>
                                    </p:set>
                                    <p:anim calcmode="lin" valueType="num">
                                      <p:cBhvr additive="base">
                                        <p:cTn id="61" dur="500" fill="hold"/>
                                        <p:tgtEl>
                                          <p:spTgt spid="38916">
                                            <p:txEl>
                                              <p:pRg st="3" end="3"/>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3891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38916">
                                            <p:txEl>
                                              <p:pRg st="4" end="4"/>
                                            </p:txEl>
                                          </p:spTgt>
                                        </p:tgtEl>
                                        <p:attrNameLst>
                                          <p:attrName>style.visibility</p:attrName>
                                        </p:attrNameLst>
                                      </p:cBhvr>
                                      <p:to>
                                        <p:strVal val="visible"/>
                                      </p:to>
                                    </p:set>
                                    <p:anim calcmode="lin" valueType="num">
                                      <p:cBhvr additive="base">
                                        <p:cTn id="67" dur="500" fill="hold"/>
                                        <p:tgtEl>
                                          <p:spTgt spid="38916">
                                            <p:txEl>
                                              <p:pRg st="4" end="4"/>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891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38916">
                                            <p:txEl>
                                              <p:pRg st="5" end="5"/>
                                            </p:txEl>
                                          </p:spTgt>
                                        </p:tgtEl>
                                        <p:attrNameLst>
                                          <p:attrName>style.visibility</p:attrName>
                                        </p:attrNameLst>
                                      </p:cBhvr>
                                      <p:to>
                                        <p:strVal val="visible"/>
                                      </p:to>
                                    </p:set>
                                    <p:anim calcmode="lin" valueType="num">
                                      <p:cBhvr additive="base">
                                        <p:cTn id="73" dur="500" fill="hold"/>
                                        <p:tgtEl>
                                          <p:spTgt spid="38916">
                                            <p:txEl>
                                              <p:pRg st="5" end="5"/>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38916">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8916">
                                            <p:txEl>
                                              <p:pRg st="6" end="6"/>
                                            </p:txEl>
                                          </p:spTgt>
                                        </p:tgtEl>
                                        <p:attrNameLst>
                                          <p:attrName>style.visibility</p:attrName>
                                        </p:attrNameLst>
                                      </p:cBhvr>
                                      <p:to>
                                        <p:strVal val="visible"/>
                                      </p:to>
                                    </p:set>
                                    <p:anim calcmode="lin" valueType="num">
                                      <p:cBhvr additive="base">
                                        <p:cTn id="79" dur="500" fill="hold"/>
                                        <p:tgtEl>
                                          <p:spTgt spid="38916">
                                            <p:txEl>
                                              <p:pRg st="6" end="6"/>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38916">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53" presetClass="entr" presetSubtype="16" fill="hold" nodeType="clickEffect">
                                  <p:stCondLst>
                                    <p:cond delay="0"/>
                                  </p:stCondLst>
                                  <p:childTnLst>
                                    <p:set>
                                      <p:cBhvr>
                                        <p:cTn id="84" dur="1" fill="hold">
                                          <p:stCondLst>
                                            <p:cond delay="0"/>
                                          </p:stCondLst>
                                        </p:cTn>
                                        <p:tgtEl>
                                          <p:spTgt spid="38915">
                                            <p:txEl>
                                              <p:pRg st="1" end="1"/>
                                            </p:txEl>
                                          </p:spTgt>
                                        </p:tgtEl>
                                        <p:attrNameLst>
                                          <p:attrName>style.visibility</p:attrName>
                                        </p:attrNameLst>
                                      </p:cBhvr>
                                      <p:to>
                                        <p:strVal val="visible"/>
                                      </p:to>
                                    </p:set>
                                    <p:anim calcmode="lin" valueType="num">
                                      <p:cBhvr>
                                        <p:cTn id="85" dur="500" fill="hold"/>
                                        <p:tgtEl>
                                          <p:spTgt spid="38915">
                                            <p:txEl>
                                              <p:pRg st="1" end="1"/>
                                            </p:txEl>
                                          </p:spTgt>
                                        </p:tgtEl>
                                        <p:attrNameLst>
                                          <p:attrName>ppt_w</p:attrName>
                                        </p:attrNameLst>
                                      </p:cBhvr>
                                      <p:tavLst>
                                        <p:tav tm="0">
                                          <p:val>
                                            <p:fltVal val="0"/>
                                          </p:val>
                                        </p:tav>
                                        <p:tav tm="100000">
                                          <p:val>
                                            <p:strVal val="#ppt_w"/>
                                          </p:val>
                                        </p:tav>
                                      </p:tavLst>
                                    </p:anim>
                                    <p:anim calcmode="lin" valueType="num">
                                      <p:cBhvr>
                                        <p:cTn id="86" dur="500" fill="hold"/>
                                        <p:tgtEl>
                                          <p:spTgt spid="38915">
                                            <p:txEl>
                                              <p:pRg st="1" end="1"/>
                                            </p:txEl>
                                          </p:spTgt>
                                        </p:tgtEl>
                                        <p:attrNameLst>
                                          <p:attrName>ppt_h</p:attrName>
                                        </p:attrNameLst>
                                      </p:cBhvr>
                                      <p:tavLst>
                                        <p:tav tm="0">
                                          <p:val>
                                            <p:fltVal val="0"/>
                                          </p:val>
                                        </p:tav>
                                        <p:tav tm="100000">
                                          <p:val>
                                            <p:strVal val="#ppt_h"/>
                                          </p:val>
                                        </p:tav>
                                      </p:tavLst>
                                    </p:anim>
                                    <p:animEffect transition="in" filter="fade">
                                      <p:cBhvr>
                                        <p:cTn id="87" dur="500"/>
                                        <p:tgtEl>
                                          <p:spTgt spid="38915">
                                            <p:txEl>
                                              <p:pRg st="1" end="1"/>
                                            </p:txEl>
                                          </p:spTgt>
                                        </p:tgtEl>
                                      </p:cBhvr>
                                    </p:animEffect>
                                  </p:childTnLst>
                                </p:cTn>
                              </p:par>
                              <p:par>
                                <p:cTn id="88" presetID="53" presetClass="entr" presetSubtype="16" fill="hold" nodeType="withEffect">
                                  <p:stCondLst>
                                    <p:cond delay="0"/>
                                  </p:stCondLst>
                                  <p:childTnLst>
                                    <p:set>
                                      <p:cBhvr>
                                        <p:cTn id="89" dur="1" fill="hold">
                                          <p:stCondLst>
                                            <p:cond delay="0"/>
                                          </p:stCondLst>
                                        </p:cTn>
                                        <p:tgtEl>
                                          <p:spTgt spid="38915">
                                            <p:txEl>
                                              <p:pRg st="2" end="2"/>
                                            </p:txEl>
                                          </p:spTgt>
                                        </p:tgtEl>
                                        <p:attrNameLst>
                                          <p:attrName>style.visibility</p:attrName>
                                        </p:attrNameLst>
                                      </p:cBhvr>
                                      <p:to>
                                        <p:strVal val="visible"/>
                                      </p:to>
                                    </p:set>
                                    <p:anim calcmode="lin" valueType="num">
                                      <p:cBhvr>
                                        <p:cTn id="90" dur="500" fill="hold"/>
                                        <p:tgtEl>
                                          <p:spTgt spid="38915">
                                            <p:txEl>
                                              <p:pRg st="2" end="2"/>
                                            </p:txEl>
                                          </p:spTgt>
                                        </p:tgtEl>
                                        <p:attrNameLst>
                                          <p:attrName>ppt_w</p:attrName>
                                        </p:attrNameLst>
                                      </p:cBhvr>
                                      <p:tavLst>
                                        <p:tav tm="0">
                                          <p:val>
                                            <p:fltVal val="0"/>
                                          </p:val>
                                        </p:tav>
                                        <p:tav tm="100000">
                                          <p:val>
                                            <p:strVal val="#ppt_w"/>
                                          </p:val>
                                        </p:tav>
                                      </p:tavLst>
                                    </p:anim>
                                    <p:anim calcmode="lin" valueType="num">
                                      <p:cBhvr>
                                        <p:cTn id="91" dur="500" fill="hold"/>
                                        <p:tgtEl>
                                          <p:spTgt spid="38915">
                                            <p:txEl>
                                              <p:pRg st="2" end="2"/>
                                            </p:txEl>
                                          </p:spTgt>
                                        </p:tgtEl>
                                        <p:attrNameLst>
                                          <p:attrName>ppt_h</p:attrName>
                                        </p:attrNameLst>
                                      </p:cBhvr>
                                      <p:tavLst>
                                        <p:tav tm="0">
                                          <p:val>
                                            <p:fltVal val="0"/>
                                          </p:val>
                                        </p:tav>
                                        <p:tav tm="100000">
                                          <p:val>
                                            <p:strVal val="#ppt_h"/>
                                          </p:val>
                                        </p:tav>
                                      </p:tavLst>
                                    </p:anim>
                                    <p:animEffect transition="in" filter="fade">
                                      <p:cBhvr>
                                        <p:cTn id="92" dur="500"/>
                                        <p:tgtEl>
                                          <p:spTgt spid="38915">
                                            <p:txEl>
                                              <p:pRg st="2" end="2"/>
                                            </p:txEl>
                                          </p:spTgt>
                                        </p:tgtEl>
                                      </p:cBhvr>
                                    </p:animEffect>
                                  </p:childTnLst>
                                </p:cTn>
                              </p:par>
                              <p:par>
                                <p:cTn id="93" presetID="53" presetClass="entr" presetSubtype="16" fill="hold" nodeType="withEffect">
                                  <p:stCondLst>
                                    <p:cond delay="0"/>
                                  </p:stCondLst>
                                  <p:childTnLst>
                                    <p:set>
                                      <p:cBhvr>
                                        <p:cTn id="94" dur="1" fill="hold">
                                          <p:stCondLst>
                                            <p:cond delay="0"/>
                                          </p:stCondLst>
                                        </p:cTn>
                                        <p:tgtEl>
                                          <p:spTgt spid="38915">
                                            <p:txEl>
                                              <p:pRg st="3" end="3"/>
                                            </p:txEl>
                                          </p:spTgt>
                                        </p:tgtEl>
                                        <p:attrNameLst>
                                          <p:attrName>style.visibility</p:attrName>
                                        </p:attrNameLst>
                                      </p:cBhvr>
                                      <p:to>
                                        <p:strVal val="visible"/>
                                      </p:to>
                                    </p:set>
                                    <p:anim calcmode="lin" valueType="num">
                                      <p:cBhvr>
                                        <p:cTn id="95" dur="500" fill="hold"/>
                                        <p:tgtEl>
                                          <p:spTgt spid="38915">
                                            <p:txEl>
                                              <p:pRg st="3" end="3"/>
                                            </p:txEl>
                                          </p:spTgt>
                                        </p:tgtEl>
                                        <p:attrNameLst>
                                          <p:attrName>ppt_w</p:attrName>
                                        </p:attrNameLst>
                                      </p:cBhvr>
                                      <p:tavLst>
                                        <p:tav tm="0">
                                          <p:val>
                                            <p:fltVal val="0"/>
                                          </p:val>
                                        </p:tav>
                                        <p:tav tm="100000">
                                          <p:val>
                                            <p:strVal val="#ppt_w"/>
                                          </p:val>
                                        </p:tav>
                                      </p:tavLst>
                                    </p:anim>
                                    <p:anim calcmode="lin" valueType="num">
                                      <p:cBhvr>
                                        <p:cTn id="96" dur="500" fill="hold"/>
                                        <p:tgtEl>
                                          <p:spTgt spid="38915">
                                            <p:txEl>
                                              <p:pRg st="3" end="3"/>
                                            </p:txEl>
                                          </p:spTgt>
                                        </p:tgtEl>
                                        <p:attrNameLst>
                                          <p:attrName>ppt_h</p:attrName>
                                        </p:attrNameLst>
                                      </p:cBhvr>
                                      <p:tavLst>
                                        <p:tav tm="0">
                                          <p:val>
                                            <p:fltVal val="0"/>
                                          </p:val>
                                        </p:tav>
                                        <p:tav tm="100000">
                                          <p:val>
                                            <p:strVal val="#ppt_h"/>
                                          </p:val>
                                        </p:tav>
                                      </p:tavLst>
                                    </p:anim>
                                    <p:animEffect transition="in" filter="fade">
                                      <p:cBhvr>
                                        <p:cTn id="97" dur="500"/>
                                        <p:tgtEl>
                                          <p:spTgt spid="389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P spid="38916"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5" descr="C:\Users\Holly Elissa\AppData\Local\Microsoft\Windows\Temporary Internet Files\Content.IE5\7PP40CBU\MP90044846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2917843"/>
      </p:ext>
    </p:extLst>
  </p:cSld>
  <p:clrMapOvr>
    <a:masterClrMapping/>
  </p:clrMapOvr>
  <mc:AlternateContent xmlns:mc="http://schemas.openxmlformats.org/markup-compatibility/2006" xmlns:p14="http://schemas.microsoft.com/office/powerpoint/2010/main">
    <mc:Choice Requires="p14">
      <p:transition spd="slow" p14:dur="2000" advTm="1280"/>
    </mc:Choice>
    <mc:Fallback xmlns="">
      <p:transition spd="slow" advTm="128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18646" r="18646"/>
          <a:stretch>
            <a:fillRect/>
          </a:stretch>
        </p:blipFill>
        <p:spPr>
          <a:xfrm rot="5400000">
            <a:off x="3000372" y="714377"/>
            <a:ext cx="6858001" cy="5429252"/>
          </a:xfrm>
        </p:spPr>
      </p:pic>
      <p:sp>
        <p:nvSpPr>
          <p:cNvPr id="3" name="Title 2"/>
          <p:cNvSpPr>
            <a:spLocks noGrp="1"/>
          </p:cNvSpPr>
          <p:nvPr>
            <p:ph type="title"/>
          </p:nvPr>
        </p:nvSpPr>
        <p:spPr>
          <a:xfrm>
            <a:off x="321469" y="1200151"/>
            <a:ext cx="3278981" cy="2000249"/>
          </a:xfrm>
          <a:solidFill>
            <a:srgbClr val="002060"/>
          </a:solidFill>
          <a:ln>
            <a:solidFill>
              <a:schemeClr val="bg1"/>
            </a:solidFill>
          </a:ln>
        </p:spPr>
        <p:txBody>
          <a:bodyPr>
            <a:normAutofit/>
          </a:bodyPr>
          <a:lstStyle/>
          <a:p>
            <a:pPr algn="ctr"/>
            <a:r>
              <a:rPr lang="en-US" sz="2400" dirty="0"/>
              <a:t>You gain strength, courage and confidence by every experience in which you stop to look fear in the face</a:t>
            </a:r>
          </a:p>
        </p:txBody>
      </p:sp>
      <p:sp>
        <p:nvSpPr>
          <p:cNvPr id="4" name="Text Placeholder 3"/>
          <p:cNvSpPr>
            <a:spLocks noGrp="1"/>
          </p:cNvSpPr>
          <p:nvPr>
            <p:ph type="body" sz="quarter" idx="13"/>
          </p:nvPr>
        </p:nvSpPr>
        <p:spPr>
          <a:xfrm>
            <a:off x="1348740" y="3371850"/>
            <a:ext cx="2251710" cy="2457450"/>
          </a:xfrm>
          <a:solidFill>
            <a:srgbClr val="C00000"/>
          </a:solidFill>
          <a:ln>
            <a:solidFill>
              <a:srgbClr val="FFFF00"/>
            </a:solidFill>
          </a:ln>
        </p:spPr>
        <p:txBody>
          <a:bodyPr>
            <a:normAutofit fontScale="92500" lnSpcReduction="10000"/>
          </a:bodyPr>
          <a:lstStyle/>
          <a:p>
            <a:pPr algn="ctr"/>
            <a:r>
              <a:rPr lang="en-US" sz="3300" dirty="0">
                <a:latin typeface="AR HERMANN" panose="02000000000000000000" pitchFamily="2" charset="0"/>
              </a:rPr>
              <a:t>You must do the thing you think you cannot do.</a:t>
            </a:r>
          </a:p>
          <a:p>
            <a:r>
              <a:rPr lang="en-US" sz="1350" dirty="0">
                <a:latin typeface="AR HERMANN" panose="02000000000000000000" pitchFamily="2" charset="0"/>
              </a:rPr>
              <a:t>     -Eleanor Roosevelt</a:t>
            </a:r>
          </a:p>
        </p:txBody>
      </p:sp>
    </p:spTree>
    <p:custDataLst>
      <p:tags r:id="rId1"/>
    </p:custDataLst>
    <p:extLst>
      <p:ext uri="{BB962C8B-B14F-4D97-AF65-F5344CB8AC3E}">
        <p14:creationId xmlns:p14="http://schemas.microsoft.com/office/powerpoint/2010/main" val="1307728763"/>
      </p:ext>
    </p:extLst>
  </p:cSld>
  <p:clrMapOvr>
    <a:masterClrMapping/>
  </p:clrMapOvr>
  <mc:AlternateContent xmlns:mc="http://schemas.openxmlformats.org/markup-compatibility/2006" xmlns:p14="http://schemas.microsoft.com/office/powerpoint/2010/main">
    <mc:Choice Requires="p14">
      <p:transition spd="slow" p14:dur="2000" advTm="31835"/>
    </mc:Choice>
    <mc:Fallback xmlns="">
      <p:transition spd="slow" advTm="318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down)">
                                      <p:cBhvr>
                                        <p:cTn id="25" dur="580">
                                          <p:stCondLst>
                                            <p:cond delay="0"/>
                                          </p:stCondLst>
                                        </p:cTn>
                                        <p:tgtEl>
                                          <p:spTgt spid="4">
                                            <p:txEl>
                                              <p:pRg st="1" end="1"/>
                                            </p:txEl>
                                          </p:spTgt>
                                        </p:tgtEl>
                                      </p:cBhvr>
                                    </p:animEffect>
                                    <p:anim calcmode="lin" valueType="num">
                                      <p:cBhvr>
                                        <p:cTn id="26"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1" end="1"/>
                                            </p:txEl>
                                          </p:spTgt>
                                        </p:tgtEl>
                                      </p:cBhvr>
                                      <p:to x="100000" y="60000"/>
                                    </p:animScale>
                                    <p:animScale>
                                      <p:cBhvr>
                                        <p:cTn id="32" dur="166" decel="50000">
                                          <p:stCondLst>
                                            <p:cond delay="676"/>
                                          </p:stCondLst>
                                        </p:cTn>
                                        <p:tgtEl>
                                          <p:spTgt spid="4">
                                            <p:txEl>
                                              <p:pRg st="1" end="1"/>
                                            </p:txEl>
                                          </p:spTgt>
                                        </p:tgtEl>
                                      </p:cBhvr>
                                      <p:to x="100000" y="100000"/>
                                    </p:animScale>
                                    <p:animScale>
                                      <p:cBhvr>
                                        <p:cTn id="33" dur="26">
                                          <p:stCondLst>
                                            <p:cond delay="1312"/>
                                          </p:stCondLst>
                                        </p:cTn>
                                        <p:tgtEl>
                                          <p:spTgt spid="4">
                                            <p:txEl>
                                              <p:pRg st="1" end="1"/>
                                            </p:txEl>
                                          </p:spTgt>
                                        </p:tgtEl>
                                      </p:cBhvr>
                                      <p:to x="100000" y="80000"/>
                                    </p:animScale>
                                    <p:animScale>
                                      <p:cBhvr>
                                        <p:cTn id="34" dur="166" decel="50000">
                                          <p:stCondLst>
                                            <p:cond delay="1338"/>
                                          </p:stCondLst>
                                        </p:cTn>
                                        <p:tgtEl>
                                          <p:spTgt spid="4">
                                            <p:txEl>
                                              <p:pRg st="1" end="1"/>
                                            </p:txEl>
                                          </p:spTgt>
                                        </p:tgtEl>
                                      </p:cBhvr>
                                      <p:to x="100000" y="100000"/>
                                    </p:animScale>
                                    <p:animScale>
                                      <p:cBhvr>
                                        <p:cTn id="35" dur="26">
                                          <p:stCondLst>
                                            <p:cond delay="1642"/>
                                          </p:stCondLst>
                                        </p:cTn>
                                        <p:tgtEl>
                                          <p:spTgt spid="4">
                                            <p:txEl>
                                              <p:pRg st="1" end="1"/>
                                            </p:txEl>
                                          </p:spTgt>
                                        </p:tgtEl>
                                      </p:cBhvr>
                                      <p:to x="100000" y="90000"/>
                                    </p:animScale>
                                    <p:animScale>
                                      <p:cBhvr>
                                        <p:cTn id="36" dur="166" decel="50000">
                                          <p:stCondLst>
                                            <p:cond delay="1668"/>
                                          </p:stCondLst>
                                        </p:cTn>
                                        <p:tgtEl>
                                          <p:spTgt spid="4">
                                            <p:txEl>
                                              <p:pRg st="1" end="1"/>
                                            </p:txEl>
                                          </p:spTgt>
                                        </p:tgtEl>
                                      </p:cBhvr>
                                      <p:to x="100000" y="100000"/>
                                    </p:animScale>
                                    <p:animScale>
                                      <p:cBhvr>
                                        <p:cTn id="37" dur="26">
                                          <p:stCondLst>
                                            <p:cond delay="1808"/>
                                          </p:stCondLst>
                                        </p:cTn>
                                        <p:tgtEl>
                                          <p:spTgt spid="4">
                                            <p:txEl>
                                              <p:pRg st="1" end="1"/>
                                            </p:txEl>
                                          </p:spTgt>
                                        </p:tgtEl>
                                      </p:cBhvr>
                                      <p:to x="100000" y="95000"/>
                                    </p:animScale>
                                    <p:animScale>
                                      <p:cBhvr>
                                        <p:cTn id="38" dur="166" decel="50000">
                                          <p:stCondLst>
                                            <p:cond delay="1834"/>
                                          </p:stCondLst>
                                        </p:cTn>
                                        <p:tgtEl>
                                          <p:spTgt spid="4">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354D7-65F2-6F7C-E642-30D5D1D75695}"/>
              </a:ext>
            </a:extLst>
          </p:cNvPr>
          <p:cNvSpPr>
            <a:spLocks noGrp="1"/>
          </p:cNvSpPr>
          <p:nvPr>
            <p:ph type="title"/>
          </p:nvPr>
        </p:nvSpPr>
        <p:spPr>
          <a:xfrm>
            <a:off x="152400" y="273050"/>
            <a:ext cx="3313113" cy="2165350"/>
          </a:xfrm>
          <a:solidFill>
            <a:schemeClr val="tx2">
              <a:lumMod val="60000"/>
              <a:lumOff val="40000"/>
            </a:schemeClr>
          </a:solidFill>
        </p:spPr>
        <p:txBody>
          <a:bodyPr/>
          <a:lstStyle/>
          <a:p>
            <a:r>
              <a:rPr lang="en-US" sz="3200" dirty="0">
                <a:solidFill>
                  <a:srgbClr val="0033CC"/>
                </a:solidFill>
                <a:latin typeface="Harrington" panose="04040505050A02020702" pitchFamily="82" charset="0"/>
              </a:rPr>
              <a:t>How old are </a:t>
            </a:r>
            <a:br>
              <a:rPr lang="en-US" sz="3200" dirty="0">
                <a:solidFill>
                  <a:srgbClr val="0033CC"/>
                </a:solidFill>
                <a:latin typeface="Harrington" panose="04040505050A02020702" pitchFamily="82" charset="0"/>
              </a:rPr>
            </a:br>
            <a:r>
              <a:rPr lang="en-US" sz="3200" dirty="0">
                <a:solidFill>
                  <a:srgbClr val="0033CC"/>
                </a:solidFill>
                <a:latin typeface="Harrington" panose="04040505050A02020702" pitchFamily="82" charset="0"/>
              </a:rPr>
              <a:t>little girls </a:t>
            </a:r>
            <a:br>
              <a:rPr lang="en-US" sz="3200" dirty="0">
                <a:solidFill>
                  <a:srgbClr val="0033CC"/>
                </a:solidFill>
                <a:latin typeface="Harrington" panose="04040505050A02020702" pitchFamily="82" charset="0"/>
              </a:rPr>
            </a:br>
            <a:r>
              <a:rPr lang="en-US" sz="3200" dirty="0">
                <a:solidFill>
                  <a:srgbClr val="0033CC"/>
                </a:solidFill>
                <a:latin typeface="Harrington" panose="04040505050A02020702" pitchFamily="82" charset="0"/>
              </a:rPr>
              <a:t>when they </a:t>
            </a:r>
            <a:br>
              <a:rPr lang="en-US" sz="3200" dirty="0">
                <a:solidFill>
                  <a:srgbClr val="0033CC"/>
                </a:solidFill>
                <a:latin typeface="Harrington" panose="04040505050A02020702" pitchFamily="82" charset="0"/>
              </a:rPr>
            </a:br>
            <a:r>
              <a:rPr lang="en-US" sz="3200" dirty="0">
                <a:solidFill>
                  <a:srgbClr val="0033CC"/>
                </a:solidFill>
                <a:latin typeface="Harrington" panose="04040505050A02020702" pitchFamily="82" charset="0"/>
              </a:rPr>
              <a:t>start gossiping</a:t>
            </a:r>
            <a:r>
              <a:rPr lang="en-US" sz="2400" dirty="0">
                <a:solidFill>
                  <a:srgbClr val="0033CC"/>
                </a:solidFill>
                <a:latin typeface="Harrington" panose="04040505050A02020702" pitchFamily="82" charset="0"/>
              </a:rPr>
              <a:t>?</a:t>
            </a:r>
          </a:p>
        </p:txBody>
      </p:sp>
      <p:pic>
        <p:nvPicPr>
          <p:cNvPr id="6" name="Content Placeholder 5">
            <a:extLst>
              <a:ext uri="{FF2B5EF4-FFF2-40B4-BE49-F238E27FC236}">
                <a16:creationId xmlns:a16="http://schemas.microsoft.com/office/drawing/2014/main" id="{36D39EF0-36E1-AA1F-CD6D-51E0F287B1DE}"/>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75050" y="202161"/>
            <a:ext cx="4273550" cy="4369839"/>
          </a:xfrm>
        </p:spPr>
      </p:pic>
      <p:sp>
        <p:nvSpPr>
          <p:cNvPr id="4" name="Text Placeholder 3">
            <a:extLst>
              <a:ext uri="{FF2B5EF4-FFF2-40B4-BE49-F238E27FC236}">
                <a16:creationId xmlns:a16="http://schemas.microsoft.com/office/drawing/2014/main" id="{70291397-0BC8-5A98-A34B-5BFF6F675E7C}"/>
              </a:ext>
            </a:extLst>
          </p:cNvPr>
          <p:cNvSpPr>
            <a:spLocks noGrp="1"/>
          </p:cNvSpPr>
          <p:nvPr>
            <p:ph type="body" sz="half" idx="2"/>
          </p:nvPr>
        </p:nvSpPr>
        <p:spPr>
          <a:xfrm>
            <a:off x="457200" y="2743200"/>
            <a:ext cx="3008313" cy="3382963"/>
          </a:xfrm>
        </p:spPr>
        <p:txBody>
          <a:bodyPr/>
          <a:lstStyle/>
          <a:p>
            <a:endParaRPr lang="en-US" dirty="0"/>
          </a:p>
        </p:txBody>
      </p:sp>
    </p:spTree>
    <p:extLst>
      <p:ext uri="{BB962C8B-B14F-4D97-AF65-F5344CB8AC3E}">
        <p14:creationId xmlns:p14="http://schemas.microsoft.com/office/powerpoint/2010/main" val="3367310526"/>
      </p:ext>
    </p:extLst>
  </p:cSld>
  <p:clrMapOvr>
    <a:masterClrMapping/>
  </p:clrMapOvr>
  <mc:AlternateContent xmlns:mc="http://schemas.openxmlformats.org/markup-compatibility/2006" xmlns:p14="http://schemas.microsoft.com/office/powerpoint/2010/main">
    <mc:Choice Requires="p14">
      <p:transition spd="slow" p14:dur="2000" advTm="2965"/>
    </mc:Choice>
    <mc:Fallback xmlns="">
      <p:transition spd="slow" advTm="296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354D7-65F2-6F7C-E642-30D5D1D75695}"/>
              </a:ext>
            </a:extLst>
          </p:cNvPr>
          <p:cNvSpPr>
            <a:spLocks noGrp="1"/>
          </p:cNvSpPr>
          <p:nvPr>
            <p:ph type="title"/>
          </p:nvPr>
        </p:nvSpPr>
        <p:spPr>
          <a:xfrm>
            <a:off x="152400" y="273050"/>
            <a:ext cx="3313113" cy="2165350"/>
          </a:xfrm>
          <a:solidFill>
            <a:schemeClr val="tx2">
              <a:lumMod val="60000"/>
              <a:lumOff val="40000"/>
            </a:schemeClr>
          </a:solidFill>
          <a:ln>
            <a:solidFill>
              <a:srgbClr val="0033CC"/>
            </a:solidFill>
          </a:ln>
        </p:spPr>
        <p:txBody>
          <a:bodyPr/>
          <a:lstStyle/>
          <a:p>
            <a:r>
              <a:rPr lang="en-US" sz="3200" dirty="0">
                <a:solidFill>
                  <a:srgbClr val="0033CC"/>
                </a:solidFill>
                <a:latin typeface="Harrington" panose="04040505050A02020702" pitchFamily="82" charset="0"/>
              </a:rPr>
              <a:t>How old are </a:t>
            </a:r>
            <a:br>
              <a:rPr lang="en-US" sz="3200" dirty="0">
                <a:solidFill>
                  <a:srgbClr val="0033CC"/>
                </a:solidFill>
                <a:latin typeface="Harrington" panose="04040505050A02020702" pitchFamily="82" charset="0"/>
              </a:rPr>
            </a:br>
            <a:r>
              <a:rPr lang="en-US" sz="3200" dirty="0">
                <a:solidFill>
                  <a:srgbClr val="0033CC"/>
                </a:solidFill>
                <a:latin typeface="Harrington" panose="04040505050A02020702" pitchFamily="82" charset="0"/>
              </a:rPr>
              <a:t>little girls </a:t>
            </a:r>
            <a:br>
              <a:rPr lang="en-US" sz="3200" dirty="0">
                <a:solidFill>
                  <a:srgbClr val="0033CC"/>
                </a:solidFill>
                <a:latin typeface="Harrington" panose="04040505050A02020702" pitchFamily="82" charset="0"/>
              </a:rPr>
            </a:br>
            <a:r>
              <a:rPr lang="en-US" sz="3200" dirty="0">
                <a:solidFill>
                  <a:srgbClr val="0033CC"/>
                </a:solidFill>
                <a:latin typeface="Harrington" panose="04040505050A02020702" pitchFamily="82" charset="0"/>
              </a:rPr>
              <a:t>when they </a:t>
            </a:r>
            <a:br>
              <a:rPr lang="en-US" sz="3200" dirty="0">
                <a:solidFill>
                  <a:srgbClr val="0033CC"/>
                </a:solidFill>
                <a:latin typeface="Harrington" panose="04040505050A02020702" pitchFamily="82" charset="0"/>
              </a:rPr>
            </a:br>
            <a:r>
              <a:rPr lang="en-US" sz="3200" dirty="0">
                <a:solidFill>
                  <a:srgbClr val="0033CC"/>
                </a:solidFill>
                <a:latin typeface="Harrington" panose="04040505050A02020702" pitchFamily="82" charset="0"/>
              </a:rPr>
              <a:t>start gossiping</a:t>
            </a:r>
            <a:r>
              <a:rPr lang="en-US" sz="2400" dirty="0">
                <a:solidFill>
                  <a:srgbClr val="0033CC"/>
                </a:solidFill>
                <a:latin typeface="Harrington" panose="04040505050A02020702" pitchFamily="82" charset="0"/>
              </a:rPr>
              <a:t>?</a:t>
            </a:r>
          </a:p>
        </p:txBody>
      </p:sp>
      <p:pic>
        <p:nvPicPr>
          <p:cNvPr id="6" name="Content Placeholder 5">
            <a:extLst>
              <a:ext uri="{FF2B5EF4-FFF2-40B4-BE49-F238E27FC236}">
                <a16:creationId xmlns:a16="http://schemas.microsoft.com/office/drawing/2014/main" id="{36D39EF0-36E1-AA1F-CD6D-51E0F287B1DE}"/>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575050" y="202161"/>
            <a:ext cx="4273550" cy="4369839"/>
          </a:xfrm>
        </p:spPr>
      </p:pic>
      <p:sp>
        <p:nvSpPr>
          <p:cNvPr id="4" name="Text Placeholder 3">
            <a:extLst>
              <a:ext uri="{FF2B5EF4-FFF2-40B4-BE49-F238E27FC236}">
                <a16:creationId xmlns:a16="http://schemas.microsoft.com/office/drawing/2014/main" id="{70291397-0BC8-5A98-A34B-5BFF6F675E7C}"/>
              </a:ext>
            </a:extLst>
          </p:cNvPr>
          <p:cNvSpPr>
            <a:spLocks noGrp="1"/>
          </p:cNvSpPr>
          <p:nvPr>
            <p:ph type="body" sz="half" idx="2"/>
          </p:nvPr>
        </p:nvSpPr>
        <p:spPr>
          <a:xfrm>
            <a:off x="457200" y="2743200"/>
            <a:ext cx="3008313" cy="3505200"/>
          </a:xfrm>
          <a:solidFill>
            <a:schemeClr val="bg2">
              <a:lumMod val="40000"/>
              <a:lumOff val="60000"/>
            </a:schemeClr>
          </a:solidFill>
          <a:ln>
            <a:solidFill>
              <a:schemeClr val="tx2"/>
            </a:solidFill>
          </a:ln>
        </p:spPr>
        <p:txBody>
          <a:bodyPr/>
          <a:lstStyle/>
          <a:p>
            <a:pPr algn="ctr"/>
            <a:r>
              <a:rPr lang="en-US" sz="3200" b="1" dirty="0">
                <a:solidFill>
                  <a:srgbClr val="FF0000"/>
                </a:solidFill>
                <a:latin typeface="Harrington" panose="04040505050A02020702" pitchFamily="82" charset="0"/>
              </a:rPr>
              <a:t>Four year old little girls are already forming exclusive cliques</a:t>
            </a:r>
          </a:p>
          <a:p>
            <a:pPr algn="ctr"/>
            <a:r>
              <a:rPr lang="en-US" sz="1600" b="1" dirty="0">
                <a:solidFill>
                  <a:srgbClr val="FF0000"/>
                </a:solidFill>
                <a:latin typeface="Harrington" panose="04040505050A02020702" pitchFamily="82" charset="0"/>
              </a:rPr>
              <a:t>                     =NY Times</a:t>
            </a:r>
            <a:endParaRPr lang="en-US" sz="3200" b="1" dirty="0">
              <a:solidFill>
                <a:srgbClr val="FF0000"/>
              </a:solidFill>
              <a:latin typeface="Harrington" panose="04040505050A02020702" pitchFamily="82" charset="0"/>
            </a:endParaRPr>
          </a:p>
        </p:txBody>
      </p:sp>
    </p:spTree>
    <p:custDataLst>
      <p:tags r:id="rId1"/>
    </p:custDataLst>
    <p:extLst>
      <p:ext uri="{BB962C8B-B14F-4D97-AF65-F5344CB8AC3E}">
        <p14:creationId xmlns:p14="http://schemas.microsoft.com/office/powerpoint/2010/main" val="2532611074"/>
      </p:ext>
    </p:extLst>
  </p:cSld>
  <p:clrMapOvr>
    <a:masterClrMapping/>
  </p:clrMapOvr>
  <mc:AlternateContent xmlns:mc="http://schemas.openxmlformats.org/markup-compatibility/2006" xmlns:p14="http://schemas.microsoft.com/office/powerpoint/2010/main">
    <mc:Choice Requires="p14">
      <p:transition spd="slow" p14:dur="2000" advTm="4118"/>
    </mc:Choice>
    <mc:Fallback xmlns="">
      <p:transition spd="slow" advTm="41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heel(1)">
                                      <p:cBhvr>
                                        <p:cTn id="10"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3C17DB01-6C64-489C-AA0B-B508D8C9217D}"/>
              </a:ext>
            </a:extLst>
          </p:cNvPr>
          <p:cNvSpPr>
            <a:spLocks noGrp="1" noChangeArrowheads="1"/>
          </p:cNvSpPr>
          <p:nvPr>
            <p:ph type="title"/>
          </p:nvPr>
        </p:nvSpPr>
        <p:spPr/>
        <p:txBody>
          <a:bodyPr/>
          <a:lstStyle/>
          <a:p>
            <a:pPr eaLnBrk="1" hangingPunct="1"/>
            <a:r>
              <a:rPr lang="en-US" altLang="en-US" sz="3000" dirty="0">
                <a:solidFill>
                  <a:schemeClr val="tx1"/>
                </a:solidFill>
              </a:rPr>
              <a:t>“I’m not going to play with Madison </a:t>
            </a:r>
            <a:br>
              <a:rPr lang="en-US" altLang="en-US" sz="3000" dirty="0">
                <a:solidFill>
                  <a:schemeClr val="tx1"/>
                </a:solidFill>
              </a:rPr>
            </a:br>
            <a:r>
              <a:rPr lang="en-US" altLang="en-US" sz="3000" dirty="0">
                <a:solidFill>
                  <a:schemeClr val="tx1"/>
                </a:solidFill>
              </a:rPr>
              <a:t>for 100 years, are you?”</a:t>
            </a:r>
          </a:p>
        </p:txBody>
      </p:sp>
      <p:pic>
        <p:nvPicPr>
          <p:cNvPr id="27651" name="Picture 3" descr="C:\Program Files\Common Files\Microsoft Shared\Clipart\cagcat50\BD05584_.WMF">
            <a:extLst>
              <a:ext uri="{FF2B5EF4-FFF2-40B4-BE49-F238E27FC236}">
                <a16:creationId xmlns:a16="http://schemas.microsoft.com/office/drawing/2014/main" id="{BFA9CC5C-4D95-49C4-B967-56D2009149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950" y="2361011"/>
            <a:ext cx="4229100" cy="363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2" name="Rectangle 4">
            <a:extLst>
              <a:ext uri="{FF2B5EF4-FFF2-40B4-BE49-F238E27FC236}">
                <a16:creationId xmlns:a16="http://schemas.microsoft.com/office/drawing/2014/main" id="{A8B14DA2-91F5-4580-849B-93DAEA358C5B}"/>
              </a:ext>
            </a:extLst>
          </p:cNvPr>
          <p:cNvSpPr>
            <a:spLocks noGrp="1" noChangeArrowheads="1"/>
          </p:cNvSpPr>
          <p:nvPr>
            <p:ph type="body" idx="4294967295"/>
          </p:nvPr>
        </p:nvSpPr>
        <p:spPr/>
        <p:txBody>
          <a:bodyPr/>
          <a:lstStyle/>
          <a:p>
            <a:pPr eaLnBrk="1" hangingPunct="1"/>
            <a:endParaRPr lang="en-US" altLang="en-US"/>
          </a:p>
          <a:p>
            <a:pPr eaLnBrk="1" hangingPunct="1"/>
            <a:endParaRPr lang="en-US" altLang="en-US"/>
          </a:p>
        </p:txBody>
      </p:sp>
    </p:spTree>
    <p:extLst>
      <p:ext uri="{BB962C8B-B14F-4D97-AF65-F5344CB8AC3E}">
        <p14:creationId xmlns:p14="http://schemas.microsoft.com/office/powerpoint/2010/main" val="41162522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7651"/>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glas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0"/>
            <a:ext cx="7620000" cy="990600"/>
          </a:xfrm>
          <a:solidFill>
            <a:schemeClr val="accent1">
              <a:lumMod val="20000"/>
              <a:lumOff val="80000"/>
            </a:schemeClr>
          </a:solidFill>
        </p:spPr>
        <p:txBody>
          <a:bodyPr/>
          <a:lstStyle/>
          <a:p>
            <a:pPr algn="ctr"/>
            <a:r>
              <a:rPr lang="en-US" sz="2800" dirty="0">
                <a:solidFill>
                  <a:srgbClr val="002060"/>
                </a:solidFill>
                <a:latin typeface="AR HERMANN" panose="02000000000000000000" pitchFamily="2" charset="0"/>
              </a:rPr>
              <a:t>Imagine you are about to confront someone  you are afraid to confront.</a:t>
            </a:r>
          </a:p>
        </p:txBody>
      </p:sp>
      <p:pic>
        <p:nvPicPr>
          <p:cNvPr id="6" name="Picture Placeholder 5">
            <a:extLst>
              <a:ext uri="{FF2B5EF4-FFF2-40B4-BE49-F238E27FC236}">
                <a16:creationId xmlns:a16="http://schemas.microsoft.com/office/drawing/2014/main" id="{5FD6BAFA-AFAB-12ED-A1C6-BDBD91A52414}"/>
              </a:ext>
            </a:extLst>
          </p:cNvPr>
          <p:cNvPicPr>
            <a:picLocks noGrp="1" noChangeAspect="1"/>
          </p:cNvPicPr>
          <p:nvPr>
            <p:ph type="pic"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979" r="979"/>
          <a:stretch>
            <a:fillRect/>
          </a:stretch>
        </p:blipFill>
        <p:spPr>
          <a:xfrm>
            <a:off x="323056" y="457201"/>
            <a:ext cx="7278688" cy="3962400"/>
          </a:xfrm>
        </p:spPr>
      </p:pic>
      <p:sp>
        <p:nvSpPr>
          <p:cNvPr id="4" name="Text Placeholder 3"/>
          <p:cNvSpPr>
            <a:spLocks noGrp="1"/>
          </p:cNvSpPr>
          <p:nvPr>
            <p:ph type="body" sz="half" idx="2"/>
          </p:nvPr>
        </p:nvSpPr>
        <p:spPr>
          <a:xfrm>
            <a:off x="152400" y="5715000"/>
            <a:ext cx="7467600" cy="990600"/>
          </a:xfrm>
          <a:solidFill>
            <a:schemeClr val="accent5">
              <a:lumMod val="90000"/>
            </a:schemeClr>
          </a:solidFill>
        </p:spPr>
        <p:txBody>
          <a:bodyPr/>
          <a:lstStyle/>
          <a:p>
            <a:pPr algn="ctr"/>
            <a:r>
              <a:rPr lang="en-US" sz="2400" b="1" i="0" dirty="0">
                <a:solidFill>
                  <a:srgbClr val="FF0000"/>
                </a:solidFill>
              </a:rPr>
              <a:t>Gossiping is so much less scary that </a:t>
            </a:r>
          </a:p>
          <a:p>
            <a:pPr algn="ctr"/>
            <a:r>
              <a:rPr lang="en-US" sz="2400" b="1" i="0" dirty="0">
                <a:solidFill>
                  <a:srgbClr val="FF0000"/>
                </a:solidFill>
              </a:rPr>
              <a:t>actually facing the person directly. </a:t>
            </a:r>
          </a:p>
        </p:txBody>
      </p:sp>
    </p:spTree>
    <p:custDataLst>
      <p:tags r:id="rId1"/>
    </p:custDataLst>
    <p:extLst>
      <p:ext uri="{BB962C8B-B14F-4D97-AF65-F5344CB8AC3E}">
        <p14:creationId xmlns:p14="http://schemas.microsoft.com/office/powerpoint/2010/main" val="1978665859"/>
      </p:ext>
    </p:extLst>
  </p:cSld>
  <p:clrMapOvr>
    <a:masterClrMapping/>
  </p:clrMapOvr>
  <mc:AlternateContent xmlns:mc="http://schemas.openxmlformats.org/markup-compatibility/2006" xmlns:p14="http://schemas.microsoft.com/office/powerpoint/2010/main">
    <mc:Choice Requires="p14">
      <p:transition spd="slow" p14:dur="2000" advTm="3857"/>
    </mc:Choice>
    <mc:Fallback xmlns="">
      <p:transition spd="slow" advTm="38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A080B-AA08-4BE1-A425-7CB225B13DD8}"/>
              </a:ext>
            </a:extLst>
          </p:cNvPr>
          <p:cNvSpPr>
            <a:spLocks noGrp="1"/>
          </p:cNvSpPr>
          <p:nvPr>
            <p:ph type="title"/>
          </p:nvPr>
        </p:nvSpPr>
        <p:spPr>
          <a:xfrm>
            <a:off x="220650" y="857251"/>
            <a:ext cx="3365105" cy="2206487"/>
          </a:xfrm>
          <a:solidFill>
            <a:srgbClr val="FFC000"/>
          </a:solidFill>
        </p:spPr>
        <p:txBody>
          <a:bodyPr>
            <a:normAutofit fontScale="90000"/>
          </a:bodyPr>
          <a:lstStyle/>
          <a:p>
            <a:r>
              <a:rPr lang="en-US" b="1" dirty="0">
                <a:solidFill>
                  <a:srgbClr val="7030A0"/>
                </a:solidFill>
              </a:rPr>
              <a:t>W</a:t>
            </a:r>
            <a:r>
              <a:rPr lang="en-US" b="1" dirty="0">
                <a:solidFill>
                  <a:srgbClr val="7030A0"/>
                </a:solidFill>
                <a:latin typeface="Ink Free" panose="03080402000500000000" pitchFamily="66" charset="0"/>
              </a:rPr>
              <a:t>hat happens when women work with women?</a:t>
            </a:r>
            <a:br>
              <a:rPr lang="en-US" b="1" dirty="0">
                <a:solidFill>
                  <a:srgbClr val="7030A0"/>
                </a:solidFill>
                <a:latin typeface="Ink Free" panose="03080402000500000000" pitchFamily="66" charset="0"/>
              </a:rPr>
            </a:br>
            <a:r>
              <a:rPr lang="en-US" b="1" dirty="0">
                <a:solidFill>
                  <a:srgbClr val="7030A0"/>
                </a:solidFill>
                <a:latin typeface="Ink Free" panose="03080402000500000000" pitchFamily="66" charset="0"/>
              </a:rPr>
              <a:t>How is power claimed and used?</a:t>
            </a:r>
            <a:br>
              <a:rPr lang="en-US" b="1" dirty="0">
                <a:solidFill>
                  <a:srgbClr val="7030A0"/>
                </a:solidFill>
                <a:latin typeface="Ink Free" panose="03080402000500000000" pitchFamily="66" charset="0"/>
              </a:rPr>
            </a:br>
            <a:r>
              <a:rPr lang="en-US" b="1" dirty="0">
                <a:solidFill>
                  <a:srgbClr val="7030A0"/>
                </a:solidFill>
                <a:latin typeface="Ink Free" panose="03080402000500000000" pitchFamily="66" charset="0"/>
              </a:rPr>
              <a:t>Pandemic’s </a:t>
            </a:r>
            <a:r>
              <a:rPr lang="en-US" b="1" dirty="0" err="1">
                <a:solidFill>
                  <a:srgbClr val="7030A0"/>
                </a:solidFill>
                <a:latin typeface="Ink Free" panose="03080402000500000000" pitchFamily="66" charset="0"/>
              </a:rPr>
              <a:t>impact?af</a:t>
            </a:r>
            <a:endParaRPr lang="en-US" b="1" dirty="0">
              <a:solidFill>
                <a:srgbClr val="7030A0"/>
              </a:solidFill>
            </a:endParaRPr>
          </a:p>
        </p:txBody>
      </p:sp>
      <p:pic>
        <p:nvPicPr>
          <p:cNvPr id="6" name="Picture Placeholder 5">
            <a:extLst>
              <a:ext uri="{FF2B5EF4-FFF2-40B4-BE49-F238E27FC236}">
                <a16:creationId xmlns:a16="http://schemas.microsoft.com/office/drawing/2014/main" id="{B57AA5C6-CC77-41B2-818E-4266FC8078BE}"/>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1930" b="21930"/>
          <a:stretch>
            <a:fillRect/>
          </a:stretch>
        </p:blipFill>
        <p:spPr>
          <a:xfrm>
            <a:off x="220650" y="152400"/>
            <a:ext cx="8847150" cy="6629400"/>
          </a:xfrm>
        </p:spPr>
      </p:pic>
      <p:sp>
        <p:nvSpPr>
          <p:cNvPr id="7" name="TextBox 6">
            <a:extLst>
              <a:ext uri="{FF2B5EF4-FFF2-40B4-BE49-F238E27FC236}">
                <a16:creationId xmlns:a16="http://schemas.microsoft.com/office/drawing/2014/main" id="{1DA7568E-0FBD-42D6-AB4A-443A9555B404}"/>
              </a:ext>
            </a:extLst>
          </p:cNvPr>
          <p:cNvSpPr txBox="1"/>
          <p:nvPr/>
        </p:nvSpPr>
        <p:spPr>
          <a:xfrm>
            <a:off x="3723894" y="5212080"/>
            <a:ext cx="5047488" cy="19620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a:ln>
                  <a:noFill/>
                </a:ln>
                <a:solidFill>
                  <a:srgbClr val="000000"/>
                </a:solidFill>
                <a:effectLst/>
                <a:uLnTx/>
                <a:uFillTx/>
                <a:latin typeface="Avenir Next LT Pro"/>
                <a:ea typeface="+mn-ea"/>
                <a:cs typeface="+mn-cs"/>
                <a:hlinkClick r:id="rId3" tooltip="https://askanesthetician.wordpress.com/2010/08/23/does-your-ethnicity-affect-your-skin/"/>
              </a:rPr>
              <a:t>This Photo</a:t>
            </a:r>
            <a:r>
              <a:rPr kumimoji="0" lang="en-US" sz="675" b="0" i="0" u="none" strike="noStrike" kern="1200" cap="none" spc="0" normalizeH="0" baseline="0" noProof="0">
                <a:ln>
                  <a:noFill/>
                </a:ln>
                <a:solidFill>
                  <a:srgbClr val="000000"/>
                </a:solidFill>
                <a:effectLst/>
                <a:uLnTx/>
                <a:uFillTx/>
                <a:latin typeface="Avenir Next LT Pro"/>
                <a:ea typeface="+mn-ea"/>
                <a:cs typeface="+mn-cs"/>
              </a:rPr>
              <a:t> by Unknown Author is licensed under </a:t>
            </a:r>
            <a:r>
              <a:rPr kumimoji="0" lang="en-US" sz="675" b="0" i="0" u="none" strike="noStrike" kern="1200" cap="none" spc="0" normalizeH="0" baseline="0" noProof="0">
                <a:ln>
                  <a:noFill/>
                </a:ln>
                <a:solidFill>
                  <a:srgbClr val="000000"/>
                </a:solidFill>
                <a:effectLst/>
                <a:uLnTx/>
                <a:uFillTx/>
                <a:latin typeface="Avenir Next LT Pro"/>
                <a:ea typeface="+mn-ea"/>
                <a:cs typeface="+mn-cs"/>
                <a:hlinkClick r:id="rId4" tooltip="https://creativecommons.org/licenses/by-nd/3.0/"/>
              </a:rPr>
              <a:t>CC BY-ND</a:t>
            </a:r>
            <a:endParaRPr kumimoji="0" lang="en-US" sz="675"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5" name="Text Placeholder 4">
            <a:extLst>
              <a:ext uri="{FF2B5EF4-FFF2-40B4-BE49-F238E27FC236}">
                <a16:creationId xmlns:a16="http://schemas.microsoft.com/office/drawing/2014/main" id="{EEA8BD68-D4F7-D77B-1FC8-271618096A21}"/>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4118313793"/>
      </p:ext>
    </p:extLst>
  </p:cSld>
  <p:clrMapOvr>
    <a:masterClrMapping/>
  </p:clrMapOvr>
  <mc:AlternateContent xmlns:mc="http://schemas.openxmlformats.org/markup-compatibility/2006" xmlns:p14="http://schemas.microsoft.com/office/powerpoint/2010/main">
    <mc:Choice Requires="p14">
      <p:transition spd="slow" p14:dur="2000" advTm="8055"/>
    </mc:Choice>
    <mc:Fallback xmlns="">
      <p:transition spd="slow" advTm="805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0"/>
            <a:ext cx="7620000" cy="990600"/>
          </a:xfrm>
          <a:solidFill>
            <a:schemeClr val="accent1">
              <a:lumMod val="20000"/>
              <a:lumOff val="80000"/>
            </a:schemeClr>
          </a:solidFill>
        </p:spPr>
        <p:txBody>
          <a:bodyPr/>
          <a:lstStyle/>
          <a:p>
            <a:pPr algn="ctr"/>
            <a:r>
              <a:rPr lang="en-US" sz="3600" dirty="0">
                <a:solidFill>
                  <a:srgbClr val="002060"/>
                </a:solidFill>
                <a:latin typeface="Chiller" panose="04020404031007020602" pitchFamily="82" charset="0"/>
              </a:rPr>
              <a:t>Imagine you are going to confront someone </a:t>
            </a:r>
            <a:br>
              <a:rPr lang="en-US" sz="3600" dirty="0">
                <a:solidFill>
                  <a:srgbClr val="002060"/>
                </a:solidFill>
                <a:latin typeface="Chiller" panose="04020404031007020602" pitchFamily="82" charset="0"/>
              </a:rPr>
            </a:br>
            <a:r>
              <a:rPr lang="en-US" sz="3600" dirty="0">
                <a:solidFill>
                  <a:srgbClr val="002060"/>
                </a:solidFill>
                <a:latin typeface="Chiller" panose="04020404031007020602" pitchFamily="82" charset="0"/>
              </a:rPr>
              <a:t>who pushes your buttons, that you don’t like.</a:t>
            </a:r>
          </a:p>
        </p:txBody>
      </p:sp>
      <p:sp>
        <p:nvSpPr>
          <p:cNvPr id="3" name="Picture Placeholder 2"/>
          <p:cNvSpPr>
            <a:spLocks noGrp="1"/>
          </p:cNvSpPr>
          <p:nvPr>
            <p:ph type="pic" idx="1"/>
          </p:nvPr>
        </p:nvSpPr>
        <p:spPr>
          <a:xfrm>
            <a:off x="1792288" y="612775"/>
            <a:ext cx="5486400" cy="3730625"/>
          </a:xfrm>
        </p:spPr>
      </p:sp>
      <p:sp>
        <p:nvSpPr>
          <p:cNvPr id="4" name="Text Placeholder 3"/>
          <p:cNvSpPr>
            <a:spLocks noGrp="1"/>
          </p:cNvSpPr>
          <p:nvPr>
            <p:ph type="body" sz="half" idx="2"/>
          </p:nvPr>
        </p:nvSpPr>
        <p:spPr>
          <a:xfrm>
            <a:off x="152400" y="5562600"/>
            <a:ext cx="7620000" cy="1295400"/>
          </a:xfrm>
          <a:solidFill>
            <a:schemeClr val="accent5">
              <a:lumMod val="90000"/>
            </a:schemeClr>
          </a:solidFill>
          <a:ln>
            <a:solidFill>
              <a:srgbClr val="0033CC"/>
            </a:solidFill>
          </a:ln>
        </p:spPr>
        <p:txBody>
          <a:bodyPr/>
          <a:lstStyle/>
          <a:p>
            <a:pPr algn="ctr"/>
            <a:r>
              <a:rPr lang="en-US" sz="2800" b="1" i="0" dirty="0">
                <a:solidFill>
                  <a:schemeClr val="tx2">
                    <a:lumMod val="60000"/>
                    <a:lumOff val="40000"/>
                  </a:schemeClr>
                </a:solidFill>
                <a:latin typeface="Harrington" panose="04040505050A02020702" pitchFamily="82" charset="0"/>
              </a:rPr>
              <a:t>Draw a picture of what you feel like (or your state of mind) just before you confront her/him.</a:t>
            </a:r>
          </a:p>
        </p:txBody>
      </p:sp>
      <p:pic>
        <p:nvPicPr>
          <p:cNvPr id="3074" name="Picture 2" descr="C:\Users\Owner\AppData\Local\Microsoft\Windows\INetCache\IE\E9O2T0HE\s7kt4vmq-139641216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7391400" cy="4419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67238608"/>
      </p:ext>
    </p:extLst>
  </p:cSld>
  <p:clrMapOvr>
    <a:masterClrMapping/>
  </p:clrMapOvr>
  <mc:AlternateContent xmlns:mc="http://schemas.openxmlformats.org/markup-compatibility/2006" xmlns:p14="http://schemas.microsoft.com/office/powerpoint/2010/main">
    <mc:Choice Requires="p14">
      <p:transition spd="slow" p14:dur="2000" advTm="7186"/>
    </mc:Choice>
    <mc:Fallback xmlns="">
      <p:transition spd="slow" advTm="71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87058"/>
            <a:ext cx="4109829" cy="1113254"/>
          </a:xfrm>
        </p:spPr>
        <p:txBody>
          <a:bodyPr>
            <a:normAutofit fontScale="90000"/>
          </a:bodyPr>
          <a:lstStyle/>
          <a:p>
            <a:pPr algn="ctr"/>
            <a:r>
              <a:rPr lang="en-US" sz="4800" dirty="0">
                <a:latin typeface="Harrington" panose="04040505050A02020702" pitchFamily="82" charset="0"/>
              </a:rPr>
              <a:t>Confrontation can feel:</a:t>
            </a:r>
          </a:p>
        </p:txBody>
      </p:sp>
      <p:sp>
        <p:nvSpPr>
          <p:cNvPr id="3" name="Text Placeholder 2"/>
          <p:cNvSpPr>
            <a:spLocks noGrp="1"/>
          </p:cNvSpPr>
          <p:nvPr>
            <p:ph type="body" sz="half" idx="2"/>
          </p:nvPr>
        </p:nvSpPr>
        <p:spPr>
          <a:xfrm>
            <a:off x="381000" y="2500312"/>
            <a:ext cx="4419600" cy="4205288"/>
          </a:xfrm>
          <a:solidFill>
            <a:schemeClr val="accent3"/>
          </a:solidFill>
        </p:spPr>
        <p:txBody>
          <a:bodyPr>
            <a:noAutofit/>
          </a:bodyPr>
          <a:lstStyle/>
          <a:p>
            <a:pPr marL="571500" indent="-571500">
              <a:buFont typeface="Wingdings" panose="05000000000000000000" pitchFamily="2" charset="2"/>
              <a:buChar char="q"/>
            </a:pPr>
            <a:r>
              <a:rPr lang="en-US" sz="3600" b="1" dirty="0">
                <a:solidFill>
                  <a:srgbClr val="C00000"/>
                </a:solidFill>
                <a:latin typeface="Chiller" panose="04020404031007020602" pitchFamily="82" charset="0"/>
              </a:rPr>
              <a:t>Awkward</a:t>
            </a:r>
          </a:p>
          <a:p>
            <a:pPr marL="571500" indent="-571500">
              <a:buFont typeface="Wingdings" panose="05000000000000000000" pitchFamily="2" charset="2"/>
              <a:buChar char="q"/>
            </a:pPr>
            <a:r>
              <a:rPr lang="en-US" sz="3600" b="1" dirty="0">
                <a:solidFill>
                  <a:srgbClr val="C00000"/>
                </a:solidFill>
                <a:latin typeface="Chiller" panose="04020404031007020602" pitchFamily="82" charset="0"/>
              </a:rPr>
              <a:t>Uncomfortable</a:t>
            </a:r>
          </a:p>
          <a:p>
            <a:pPr marL="571500" indent="-571500">
              <a:buFont typeface="Wingdings" panose="05000000000000000000" pitchFamily="2" charset="2"/>
              <a:buChar char="q"/>
            </a:pPr>
            <a:r>
              <a:rPr lang="en-US" sz="3600" b="1" dirty="0">
                <a:solidFill>
                  <a:srgbClr val="C00000"/>
                </a:solidFill>
                <a:latin typeface="Chiller" panose="04020404031007020602" pitchFamily="82" charset="0"/>
              </a:rPr>
              <a:t>Embarrassing </a:t>
            </a:r>
          </a:p>
          <a:p>
            <a:pPr marL="571500" indent="-571500">
              <a:buFont typeface="Wingdings" panose="05000000000000000000" pitchFamily="2" charset="2"/>
              <a:buChar char="q"/>
            </a:pPr>
            <a:r>
              <a:rPr lang="en-US" sz="3600" b="1" dirty="0">
                <a:solidFill>
                  <a:srgbClr val="C00000"/>
                </a:solidFill>
                <a:latin typeface="Chiller" panose="04020404031007020602" pitchFamily="82" charset="0"/>
              </a:rPr>
              <a:t>Exhausting</a:t>
            </a:r>
          </a:p>
          <a:p>
            <a:pPr marL="571500" indent="-571500">
              <a:buFont typeface="Wingdings" panose="05000000000000000000" pitchFamily="2" charset="2"/>
              <a:buChar char="q"/>
            </a:pPr>
            <a:r>
              <a:rPr lang="en-US" sz="3600" b="1" dirty="0">
                <a:solidFill>
                  <a:srgbClr val="C00000"/>
                </a:solidFill>
                <a:latin typeface="Chiller" panose="04020404031007020602" pitchFamily="82" charset="0"/>
              </a:rPr>
              <a:t>SCARY</a:t>
            </a:r>
          </a:p>
          <a:p>
            <a:pPr marL="571500" indent="-571500">
              <a:buFont typeface="Wingdings" panose="05000000000000000000" pitchFamily="2" charset="2"/>
              <a:buChar char="q"/>
            </a:pPr>
            <a:r>
              <a:rPr lang="en-US" sz="3600" b="1" dirty="0">
                <a:solidFill>
                  <a:srgbClr val="C00000"/>
                </a:solidFill>
                <a:latin typeface="Chiller" panose="04020404031007020602" pitchFamily="82" charset="0"/>
              </a:rPr>
              <a:t>IMPOSSIBLE!</a:t>
            </a:r>
          </a:p>
          <a:p>
            <a:endParaRPr lang="en-US" sz="3600" b="1" dirty="0">
              <a:solidFill>
                <a:srgbClr val="C00000"/>
              </a:solidFill>
              <a:latin typeface="AR HERMANN" panose="02000000000000000000" pitchFamily="2" charset="0"/>
            </a:endParaRPr>
          </a:p>
          <a:p>
            <a:endParaRPr lang="en-US" sz="3600" b="1" dirty="0">
              <a:solidFill>
                <a:srgbClr val="C00000"/>
              </a:solidFill>
              <a:latin typeface="Bradley Hand ITC" pitchFamily="66" charset="0"/>
            </a:endParaRPr>
          </a:p>
        </p:txBody>
      </p:sp>
      <p:pic>
        <p:nvPicPr>
          <p:cNvPr id="6" name="Picture Placeholder 5"/>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2500" r="12500"/>
          <a:stretch>
            <a:fillRect/>
          </a:stretch>
        </p:blipFill>
        <p:spPr/>
      </p:pic>
    </p:spTree>
    <p:custDataLst>
      <p:tags r:id="rId1"/>
    </p:custDataLst>
    <p:extLst>
      <p:ext uri="{BB962C8B-B14F-4D97-AF65-F5344CB8AC3E}">
        <p14:creationId xmlns:p14="http://schemas.microsoft.com/office/powerpoint/2010/main" val="3626969519"/>
      </p:ext>
    </p:extLst>
  </p:cSld>
  <p:clrMapOvr>
    <a:masterClrMapping/>
  </p:clrMapOvr>
  <mc:AlternateContent xmlns:mc="http://schemas.openxmlformats.org/markup-compatibility/2006" xmlns:p14="http://schemas.microsoft.com/office/powerpoint/2010/main">
    <mc:Choice Requires="p14">
      <p:transition spd="slow" p14:dur="2000" advTm="8872"/>
    </mc:Choice>
    <mc:Fallback xmlns="">
      <p:transition spd="slow" advTm="88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3">
                                            <p:txEl>
                                              <p:pRg st="2" end="2"/>
                                            </p:txEl>
                                          </p:spTgt>
                                        </p:tgtEl>
                                        <p:attrNameLst>
                                          <p:attrName>r</p:attrName>
                                        </p:attrNameLst>
                                      </p:cBhvr>
                                    </p:animRot>
                                    <p:animRot by="-240000">
                                      <p:cBhvr>
                                        <p:cTn id="15" dur="200" fill="hold">
                                          <p:stCondLst>
                                            <p:cond delay="200"/>
                                          </p:stCondLst>
                                        </p:cTn>
                                        <p:tgtEl>
                                          <p:spTgt spid="3">
                                            <p:txEl>
                                              <p:pRg st="2" end="2"/>
                                            </p:txEl>
                                          </p:spTgt>
                                        </p:tgtEl>
                                        <p:attrNameLst>
                                          <p:attrName>r</p:attrName>
                                        </p:attrNameLst>
                                      </p:cBhvr>
                                    </p:animRot>
                                    <p:animRot by="240000">
                                      <p:cBhvr>
                                        <p:cTn id="16" dur="200" fill="hold">
                                          <p:stCondLst>
                                            <p:cond delay="400"/>
                                          </p:stCondLst>
                                        </p:cTn>
                                        <p:tgtEl>
                                          <p:spTgt spid="3">
                                            <p:txEl>
                                              <p:pRg st="2" end="2"/>
                                            </p:txEl>
                                          </p:spTgt>
                                        </p:tgtEl>
                                        <p:attrNameLst>
                                          <p:attrName>r</p:attrName>
                                        </p:attrNameLst>
                                      </p:cBhvr>
                                    </p:animRot>
                                    <p:animRot by="-240000">
                                      <p:cBhvr>
                                        <p:cTn id="17" dur="200" fill="hold">
                                          <p:stCondLst>
                                            <p:cond delay="600"/>
                                          </p:stCondLst>
                                        </p:cTn>
                                        <p:tgtEl>
                                          <p:spTgt spid="3">
                                            <p:txEl>
                                              <p:pRg st="2" end="2"/>
                                            </p:txEl>
                                          </p:spTgt>
                                        </p:tgtEl>
                                        <p:attrNameLst>
                                          <p:attrName>r</p:attrName>
                                        </p:attrNameLst>
                                      </p:cBhvr>
                                    </p:animRot>
                                    <p:animRot by="120000">
                                      <p:cBhvr>
                                        <p:cTn id="18" dur="200" fill="hold">
                                          <p:stCondLst>
                                            <p:cond delay="800"/>
                                          </p:stCondLst>
                                        </p:cTn>
                                        <p:tgtEl>
                                          <p:spTgt spid="3">
                                            <p:txEl>
                                              <p:pRg st="2" end="2"/>
                                            </p:txEl>
                                          </p:spTgt>
                                        </p:tgtEl>
                                        <p:attrNameLst>
                                          <p:attrName>r</p:attrName>
                                        </p:attrNameLst>
                                      </p:cBhvr>
                                    </p:animRot>
                                  </p:childTnLst>
                                </p:cTn>
                              </p:par>
                              <p:par>
                                <p:cTn id="19" presetID="32" presetClass="emph" presetSubtype="0" fill="hold" nodeType="withEffect">
                                  <p:stCondLst>
                                    <p:cond delay="0"/>
                                  </p:stCondLst>
                                  <p:childTnLst>
                                    <p:animRot by="120000">
                                      <p:cBhvr>
                                        <p:cTn id="20" dur="100" fill="hold">
                                          <p:stCondLst>
                                            <p:cond delay="0"/>
                                          </p:stCondLst>
                                        </p:cTn>
                                        <p:tgtEl>
                                          <p:spTgt spid="3">
                                            <p:txEl>
                                              <p:pRg st="3" end="3"/>
                                            </p:txEl>
                                          </p:spTgt>
                                        </p:tgtEl>
                                        <p:attrNameLst>
                                          <p:attrName>r</p:attrName>
                                        </p:attrNameLst>
                                      </p:cBhvr>
                                    </p:animRot>
                                    <p:animRot by="-240000">
                                      <p:cBhvr>
                                        <p:cTn id="21" dur="200" fill="hold">
                                          <p:stCondLst>
                                            <p:cond delay="200"/>
                                          </p:stCondLst>
                                        </p:cTn>
                                        <p:tgtEl>
                                          <p:spTgt spid="3">
                                            <p:txEl>
                                              <p:pRg st="3" end="3"/>
                                            </p:txEl>
                                          </p:spTgt>
                                        </p:tgtEl>
                                        <p:attrNameLst>
                                          <p:attrName>r</p:attrName>
                                        </p:attrNameLst>
                                      </p:cBhvr>
                                    </p:animRot>
                                    <p:animRot by="240000">
                                      <p:cBhvr>
                                        <p:cTn id="22" dur="200" fill="hold">
                                          <p:stCondLst>
                                            <p:cond delay="400"/>
                                          </p:stCondLst>
                                        </p:cTn>
                                        <p:tgtEl>
                                          <p:spTgt spid="3">
                                            <p:txEl>
                                              <p:pRg st="3" end="3"/>
                                            </p:txEl>
                                          </p:spTgt>
                                        </p:tgtEl>
                                        <p:attrNameLst>
                                          <p:attrName>r</p:attrName>
                                        </p:attrNameLst>
                                      </p:cBhvr>
                                    </p:animRot>
                                    <p:animRot by="-240000">
                                      <p:cBhvr>
                                        <p:cTn id="23" dur="200" fill="hold">
                                          <p:stCondLst>
                                            <p:cond delay="600"/>
                                          </p:stCondLst>
                                        </p:cTn>
                                        <p:tgtEl>
                                          <p:spTgt spid="3">
                                            <p:txEl>
                                              <p:pRg st="3" end="3"/>
                                            </p:txEl>
                                          </p:spTgt>
                                        </p:tgtEl>
                                        <p:attrNameLst>
                                          <p:attrName>r</p:attrName>
                                        </p:attrNameLst>
                                      </p:cBhvr>
                                    </p:animRot>
                                    <p:animRot by="120000">
                                      <p:cBhvr>
                                        <p:cTn id="24" dur="200" fill="hold">
                                          <p:stCondLst>
                                            <p:cond delay="800"/>
                                          </p:stCondLst>
                                        </p:cTn>
                                        <p:tgtEl>
                                          <p:spTgt spid="3">
                                            <p:txEl>
                                              <p:pRg st="3" end="3"/>
                                            </p:txEl>
                                          </p:spTgt>
                                        </p:tgtEl>
                                        <p:attrNameLst>
                                          <p:attrName>r</p:attrName>
                                        </p:attrNameLst>
                                      </p:cBhvr>
                                    </p:animRot>
                                  </p:childTnLst>
                                </p:cTn>
                              </p:par>
                              <p:par>
                                <p:cTn id="25" presetID="32" presetClass="emph" presetSubtype="0" fill="hold" nodeType="withEffect">
                                  <p:stCondLst>
                                    <p:cond delay="0"/>
                                  </p:stCondLst>
                                  <p:childTnLst>
                                    <p:animRot by="120000">
                                      <p:cBhvr>
                                        <p:cTn id="26" dur="100" fill="hold">
                                          <p:stCondLst>
                                            <p:cond delay="0"/>
                                          </p:stCondLst>
                                        </p:cTn>
                                        <p:tgtEl>
                                          <p:spTgt spid="3">
                                            <p:txEl>
                                              <p:pRg st="4" end="4"/>
                                            </p:txEl>
                                          </p:spTgt>
                                        </p:tgtEl>
                                        <p:attrNameLst>
                                          <p:attrName>r</p:attrName>
                                        </p:attrNameLst>
                                      </p:cBhvr>
                                    </p:animRot>
                                    <p:animRot by="-240000">
                                      <p:cBhvr>
                                        <p:cTn id="27" dur="200" fill="hold">
                                          <p:stCondLst>
                                            <p:cond delay="200"/>
                                          </p:stCondLst>
                                        </p:cTn>
                                        <p:tgtEl>
                                          <p:spTgt spid="3">
                                            <p:txEl>
                                              <p:pRg st="4" end="4"/>
                                            </p:txEl>
                                          </p:spTgt>
                                        </p:tgtEl>
                                        <p:attrNameLst>
                                          <p:attrName>r</p:attrName>
                                        </p:attrNameLst>
                                      </p:cBhvr>
                                    </p:animRot>
                                    <p:animRot by="240000">
                                      <p:cBhvr>
                                        <p:cTn id="28" dur="200" fill="hold">
                                          <p:stCondLst>
                                            <p:cond delay="400"/>
                                          </p:stCondLst>
                                        </p:cTn>
                                        <p:tgtEl>
                                          <p:spTgt spid="3">
                                            <p:txEl>
                                              <p:pRg st="4" end="4"/>
                                            </p:txEl>
                                          </p:spTgt>
                                        </p:tgtEl>
                                        <p:attrNameLst>
                                          <p:attrName>r</p:attrName>
                                        </p:attrNameLst>
                                      </p:cBhvr>
                                    </p:animRot>
                                    <p:animRot by="-240000">
                                      <p:cBhvr>
                                        <p:cTn id="29" dur="200" fill="hold">
                                          <p:stCondLst>
                                            <p:cond delay="600"/>
                                          </p:stCondLst>
                                        </p:cTn>
                                        <p:tgtEl>
                                          <p:spTgt spid="3">
                                            <p:txEl>
                                              <p:pRg st="4" end="4"/>
                                            </p:txEl>
                                          </p:spTgt>
                                        </p:tgtEl>
                                        <p:attrNameLst>
                                          <p:attrName>r</p:attrName>
                                        </p:attrNameLst>
                                      </p:cBhvr>
                                    </p:animRot>
                                    <p:animRot by="120000">
                                      <p:cBhvr>
                                        <p:cTn id="30" dur="200" fill="hold">
                                          <p:stCondLst>
                                            <p:cond delay="800"/>
                                          </p:stCondLst>
                                        </p:cTn>
                                        <p:tgtEl>
                                          <p:spTgt spid="3">
                                            <p:txEl>
                                              <p:pRg st="4" end="4"/>
                                            </p:txEl>
                                          </p:spTgt>
                                        </p:tgtEl>
                                        <p:attrNameLst>
                                          <p:attrName>r</p:attrName>
                                        </p:attrNameLst>
                                      </p:cBhvr>
                                    </p:animRot>
                                  </p:childTnLst>
                                </p:cTn>
                              </p:par>
                              <p:par>
                                <p:cTn id="31" presetID="32" presetClass="emph" presetSubtype="0" fill="hold" nodeType="withEffect">
                                  <p:stCondLst>
                                    <p:cond delay="0"/>
                                  </p:stCondLst>
                                  <p:childTnLst>
                                    <p:animRot by="120000">
                                      <p:cBhvr>
                                        <p:cTn id="32" dur="100" fill="hold">
                                          <p:stCondLst>
                                            <p:cond delay="0"/>
                                          </p:stCondLst>
                                        </p:cTn>
                                        <p:tgtEl>
                                          <p:spTgt spid="3">
                                            <p:txEl>
                                              <p:pRg st="5" end="5"/>
                                            </p:txEl>
                                          </p:spTgt>
                                        </p:tgtEl>
                                        <p:attrNameLst>
                                          <p:attrName>r</p:attrName>
                                        </p:attrNameLst>
                                      </p:cBhvr>
                                    </p:animRot>
                                    <p:animRot by="-240000">
                                      <p:cBhvr>
                                        <p:cTn id="33" dur="200" fill="hold">
                                          <p:stCondLst>
                                            <p:cond delay="200"/>
                                          </p:stCondLst>
                                        </p:cTn>
                                        <p:tgtEl>
                                          <p:spTgt spid="3">
                                            <p:txEl>
                                              <p:pRg st="5" end="5"/>
                                            </p:txEl>
                                          </p:spTgt>
                                        </p:tgtEl>
                                        <p:attrNameLst>
                                          <p:attrName>r</p:attrName>
                                        </p:attrNameLst>
                                      </p:cBhvr>
                                    </p:animRot>
                                    <p:animRot by="240000">
                                      <p:cBhvr>
                                        <p:cTn id="34" dur="200" fill="hold">
                                          <p:stCondLst>
                                            <p:cond delay="400"/>
                                          </p:stCondLst>
                                        </p:cTn>
                                        <p:tgtEl>
                                          <p:spTgt spid="3">
                                            <p:txEl>
                                              <p:pRg st="5" end="5"/>
                                            </p:txEl>
                                          </p:spTgt>
                                        </p:tgtEl>
                                        <p:attrNameLst>
                                          <p:attrName>r</p:attrName>
                                        </p:attrNameLst>
                                      </p:cBhvr>
                                    </p:animRot>
                                    <p:animRot by="-240000">
                                      <p:cBhvr>
                                        <p:cTn id="35" dur="200" fill="hold">
                                          <p:stCondLst>
                                            <p:cond delay="600"/>
                                          </p:stCondLst>
                                        </p:cTn>
                                        <p:tgtEl>
                                          <p:spTgt spid="3">
                                            <p:txEl>
                                              <p:pRg st="5" end="5"/>
                                            </p:txEl>
                                          </p:spTgt>
                                        </p:tgtEl>
                                        <p:attrNameLst>
                                          <p:attrName>r</p:attrName>
                                        </p:attrNameLst>
                                      </p:cBhvr>
                                    </p:animRot>
                                    <p:animRot by="120000">
                                      <p:cBhvr>
                                        <p:cTn id="36" dur="200" fill="hold">
                                          <p:stCondLst>
                                            <p:cond delay="800"/>
                                          </p:stCondLst>
                                        </p:cTn>
                                        <p:tgtEl>
                                          <p:spTgt spid="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7DB6A-105F-C5D7-7FD9-4E0CAE2A1A39}"/>
              </a:ext>
            </a:extLst>
          </p:cNvPr>
          <p:cNvSpPr>
            <a:spLocks noGrp="1"/>
          </p:cNvSpPr>
          <p:nvPr>
            <p:ph type="title"/>
          </p:nvPr>
        </p:nvSpPr>
        <p:spPr/>
        <p:txBody>
          <a:bodyPr/>
          <a:lstStyle/>
          <a:p>
            <a:endParaRPr lang="en-US"/>
          </a:p>
        </p:txBody>
      </p:sp>
      <p:pic>
        <p:nvPicPr>
          <p:cNvPr id="6" name="Picture Placeholder 5">
            <a:extLst>
              <a:ext uri="{FF2B5EF4-FFF2-40B4-BE49-F238E27FC236}">
                <a16:creationId xmlns:a16="http://schemas.microsoft.com/office/drawing/2014/main" id="{CDC8CC2D-B173-FB0C-7ACD-5511D44331DC}"/>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1379" b="11379"/>
          <a:stretch>
            <a:fillRect/>
          </a:stretch>
        </p:blipFill>
        <p:spPr>
          <a:xfrm>
            <a:off x="0" y="0"/>
            <a:ext cx="9144000" cy="6858000"/>
          </a:xfrm>
        </p:spPr>
      </p:pic>
      <p:sp>
        <p:nvSpPr>
          <p:cNvPr id="4" name="Text Placeholder 3">
            <a:extLst>
              <a:ext uri="{FF2B5EF4-FFF2-40B4-BE49-F238E27FC236}">
                <a16:creationId xmlns:a16="http://schemas.microsoft.com/office/drawing/2014/main" id="{5BDA0207-7C8B-3C48-3132-78981AAF4B9D}"/>
              </a:ext>
            </a:extLst>
          </p:cNvPr>
          <p:cNvSpPr>
            <a:spLocks noGrp="1"/>
          </p:cNvSpPr>
          <p:nvPr>
            <p:ph type="body" sz="half" idx="2"/>
          </p:nvPr>
        </p:nvSpPr>
        <p:spPr/>
        <p:txBody>
          <a:bodyPr/>
          <a:lstStyle/>
          <a:p>
            <a:endParaRPr lang="en-US"/>
          </a:p>
        </p:txBody>
      </p:sp>
      <p:sp>
        <p:nvSpPr>
          <p:cNvPr id="7" name="TextBox 6">
            <a:extLst>
              <a:ext uri="{FF2B5EF4-FFF2-40B4-BE49-F238E27FC236}">
                <a16:creationId xmlns:a16="http://schemas.microsoft.com/office/drawing/2014/main" id="{8611CB86-3D78-0583-89C8-C21DEDD07FDB}"/>
              </a:ext>
            </a:extLst>
          </p:cNvPr>
          <p:cNvSpPr txBox="1"/>
          <p:nvPr/>
        </p:nvSpPr>
        <p:spPr>
          <a:xfrm>
            <a:off x="0" y="4727575"/>
            <a:ext cx="91440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D2525"/>
                </a:solidFill>
                <a:effectLst/>
                <a:uLnTx/>
                <a:uFillTx/>
                <a:latin typeface="Times New Roman"/>
                <a:ea typeface="+mn-ea"/>
                <a:cs typeface="+mn-cs"/>
                <a:hlinkClick r:id="rId3" tooltip="http://www.illuminatedlvg.com/2013/11/ask-god-to-tame-your-tongue.html"/>
              </a:rPr>
              <a:t>This Photo</a:t>
            </a:r>
            <a:r>
              <a:rPr kumimoji="0" lang="en-US" sz="900" b="0" i="0" u="none" strike="noStrike" kern="1200" cap="none" spc="0" normalizeH="0" baseline="0" noProof="0">
                <a:ln>
                  <a:noFill/>
                </a:ln>
                <a:solidFill>
                  <a:srgbClr val="2D2525"/>
                </a:solidFill>
                <a:effectLst/>
                <a:uLnTx/>
                <a:uFillTx/>
                <a:latin typeface="Times New Roman"/>
                <a:ea typeface="+mn-ea"/>
                <a:cs typeface="+mn-cs"/>
              </a:rPr>
              <a:t> by Unknown Author is licensed under </a:t>
            </a:r>
            <a:r>
              <a:rPr kumimoji="0" lang="en-US" sz="900" b="0" i="0" u="none" strike="noStrike" kern="1200" cap="none" spc="0" normalizeH="0" baseline="0" noProof="0">
                <a:ln>
                  <a:noFill/>
                </a:ln>
                <a:solidFill>
                  <a:srgbClr val="2D2525"/>
                </a:solidFill>
                <a:effectLst/>
                <a:uLnTx/>
                <a:uFillTx/>
                <a:latin typeface="Times New Roman"/>
                <a:ea typeface="+mn-ea"/>
                <a:cs typeface="+mn-cs"/>
                <a:hlinkClick r:id="rId4" tooltip="https://creativecommons.org/licenses/by-nc-nd/3.0/"/>
              </a:rPr>
              <a:t>CC BY-NC-ND</a:t>
            </a:r>
            <a:endParaRPr kumimoji="0" lang="en-US" sz="900" b="0" i="0" u="none" strike="noStrike" kern="1200" cap="none" spc="0" normalizeH="0" baseline="0" noProof="0">
              <a:ln>
                <a:noFill/>
              </a:ln>
              <a:solidFill>
                <a:srgbClr val="2D2525"/>
              </a:solidFill>
              <a:effectLst/>
              <a:uLnTx/>
              <a:uFillTx/>
              <a:latin typeface="Times New Roman"/>
              <a:ea typeface="+mn-ea"/>
              <a:cs typeface="+mn-cs"/>
            </a:endParaRPr>
          </a:p>
        </p:txBody>
      </p:sp>
    </p:spTree>
    <p:extLst>
      <p:ext uri="{BB962C8B-B14F-4D97-AF65-F5344CB8AC3E}">
        <p14:creationId xmlns:p14="http://schemas.microsoft.com/office/powerpoint/2010/main" val="3254231459"/>
      </p:ext>
    </p:extLst>
  </p:cSld>
  <p:clrMapOvr>
    <a:masterClrMapping/>
  </p:clrMapOvr>
  <mc:AlternateContent xmlns:mc="http://schemas.openxmlformats.org/markup-compatibility/2006" xmlns:p14="http://schemas.microsoft.com/office/powerpoint/2010/main">
    <mc:Choice Requires="p14">
      <p:transition spd="slow" p14:dur="2000" advTm="12451"/>
    </mc:Choice>
    <mc:Fallback xmlns="">
      <p:transition spd="slow" advTm="12451"/>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A12C9C-BC79-4C7C-AD42-5938F73014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4895" y="857250"/>
            <a:ext cx="5414210" cy="5143500"/>
          </a:xfrm>
          <a:prstGeom prst="rect">
            <a:avLst/>
          </a:prstGeom>
        </p:spPr>
      </p:pic>
    </p:spTree>
    <p:extLst>
      <p:ext uri="{BB962C8B-B14F-4D97-AF65-F5344CB8AC3E}">
        <p14:creationId xmlns:p14="http://schemas.microsoft.com/office/powerpoint/2010/main" val="3286653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0"/>
            <a:ext cx="7620000" cy="990600"/>
          </a:xfrm>
          <a:solidFill>
            <a:schemeClr val="accent1">
              <a:lumMod val="20000"/>
              <a:lumOff val="80000"/>
            </a:schemeClr>
          </a:solidFill>
        </p:spPr>
        <p:txBody>
          <a:bodyPr/>
          <a:lstStyle/>
          <a:p>
            <a:pPr algn="ctr"/>
            <a:r>
              <a:rPr lang="en-US" dirty="0">
                <a:solidFill>
                  <a:srgbClr val="0033CC"/>
                </a:solidFill>
                <a:latin typeface="Papyrus" panose="03070502060502030205" pitchFamily="66" charset="0"/>
              </a:rPr>
              <a:t>WHAT CAN a PEER SAY to a GOSSIPER </a:t>
            </a:r>
          </a:p>
        </p:txBody>
      </p:sp>
      <p:sp>
        <p:nvSpPr>
          <p:cNvPr id="3" name="Picture Placeholder 2"/>
          <p:cNvSpPr>
            <a:spLocks noGrp="1"/>
          </p:cNvSpPr>
          <p:nvPr>
            <p:ph type="pic" idx="1"/>
          </p:nvPr>
        </p:nvSpPr>
        <p:spPr>
          <a:xfrm>
            <a:off x="1792288" y="612775"/>
            <a:ext cx="5486400" cy="3730625"/>
          </a:xfrm>
        </p:spPr>
      </p:sp>
      <p:sp>
        <p:nvSpPr>
          <p:cNvPr id="4" name="Text Placeholder 3"/>
          <p:cNvSpPr>
            <a:spLocks noGrp="1"/>
          </p:cNvSpPr>
          <p:nvPr>
            <p:ph type="body" sz="half" idx="2"/>
          </p:nvPr>
        </p:nvSpPr>
        <p:spPr>
          <a:xfrm>
            <a:off x="152400" y="5562600"/>
            <a:ext cx="7620000" cy="1295400"/>
          </a:xfrm>
          <a:solidFill>
            <a:schemeClr val="accent5">
              <a:lumMod val="90000"/>
            </a:schemeClr>
          </a:solidFill>
          <a:ln>
            <a:solidFill>
              <a:srgbClr val="0033CC"/>
            </a:solidFill>
          </a:ln>
        </p:spPr>
        <p:txBody>
          <a:bodyPr/>
          <a:lstStyle/>
          <a:p>
            <a:pPr algn="ctr"/>
            <a:r>
              <a:rPr lang="en-US" sz="2000" b="1" i="0" dirty="0">
                <a:solidFill>
                  <a:srgbClr val="002060"/>
                </a:solidFill>
                <a:latin typeface="Papyrus" panose="03070502060502030205" pitchFamily="66" charset="0"/>
                <a:ea typeface="+mj-ea"/>
                <a:cs typeface="+mj-cs"/>
              </a:rPr>
              <a:t>That will</a:t>
            </a:r>
          </a:p>
          <a:p>
            <a:pPr algn="ctr"/>
            <a:r>
              <a:rPr lang="en-US" sz="2000" b="1" i="0" dirty="0">
                <a:solidFill>
                  <a:srgbClr val="C00000"/>
                </a:solidFill>
                <a:latin typeface="Papyrus" panose="03070502060502030205" pitchFamily="66" charset="0"/>
                <a:ea typeface="+mj-ea"/>
                <a:cs typeface="+mj-cs"/>
              </a:rPr>
              <a:t>STOP GOSSIP </a:t>
            </a:r>
          </a:p>
          <a:p>
            <a:pPr algn="ctr"/>
            <a:r>
              <a:rPr lang="en-US" sz="2000" b="1" i="0" dirty="0">
                <a:solidFill>
                  <a:srgbClr val="C00000"/>
                </a:solidFill>
                <a:latin typeface="Papyrus" panose="03070502060502030205" pitchFamily="66" charset="0"/>
                <a:ea typeface="+mj-ea"/>
                <a:cs typeface="+mj-cs"/>
              </a:rPr>
              <a:t>In </a:t>
            </a:r>
            <a:r>
              <a:rPr lang="en-US" sz="2000" b="1" i="0" dirty="0" err="1">
                <a:solidFill>
                  <a:srgbClr val="C00000"/>
                </a:solidFill>
                <a:latin typeface="Papyrus" panose="03070502060502030205" pitchFamily="66" charset="0"/>
                <a:ea typeface="+mj-ea"/>
                <a:cs typeface="+mj-cs"/>
              </a:rPr>
              <a:t>itsTRACKS</a:t>
            </a:r>
            <a:r>
              <a:rPr lang="en-US" sz="2000" b="1" i="0" dirty="0">
                <a:solidFill>
                  <a:srgbClr val="C00000"/>
                </a:solidFill>
                <a:latin typeface="Papyrus" panose="03070502060502030205" pitchFamily="66" charset="0"/>
                <a:ea typeface="+mj-ea"/>
                <a:cs typeface="+mj-cs"/>
              </a:rPr>
              <a:t>?</a:t>
            </a:r>
          </a:p>
          <a:p>
            <a:pPr algn="ctr"/>
            <a:endParaRPr lang="en-US" sz="2000" b="1" i="0" dirty="0">
              <a:solidFill>
                <a:srgbClr val="002060"/>
              </a:solidFill>
              <a:latin typeface="Papyrus" panose="03070502060502030205" pitchFamily="66" charset="0"/>
              <a:ea typeface="+mj-ea"/>
              <a:cs typeface="+mj-cs"/>
            </a:endParaRPr>
          </a:p>
          <a:p>
            <a:pPr algn="ctr"/>
            <a:endParaRPr lang="en-US" sz="2800" b="1" i="0" dirty="0">
              <a:solidFill>
                <a:schemeClr val="tx2">
                  <a:lumMod val="60000"/>
                  <a:lumOff val="40000"/>
                </a:schemeClr>
              </a:solidFill>
              <a:latin typeface="Harrington" panose="04040505050A02020702" pitchFamily="82" charset="0"/>
            </a:endParaRPr>
          </a:p>
        </p:txBody>
      </p:sp>
      <p:pic>
        <p:nvPicPr>
          <p:cNvPr id="3074" name="Picture 2" descr="C:\Users\Owner\AppData\Local\Microsoft\Windows\INetCache\IE\E9O2T0HE\s7kt4vmq-139641216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7391400" cy="4419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85746723"/>
      </p:ext>
    </p:extLst>
  </p:cSld>
  <p:clrMapOvr>
    <a:masterClrMapping/>
  </p:clrMapOvr>
  <mc:AlternateContent xmlns:mc="http://schemas.openxmlformats.org/markup-compatibility/2006" xmlns:p14="http://schemas.microsoft.com/office/powerpoint/2010/main">
    <mc:Choice Requires="p14">
      <p:transition spd="slow" p14:dur="2000" advTm="7186"/>
    </mc:Choice>
    <mc:Fallback xmlns="">
      <p:transition spd="slow" advTm="71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304800"/>
            <a:ext cx="7620000" cy="1143000"/>
          </a:xfrm>
          <a:solidFill>
            <a:schemeClr val="accent5">
              <a:lumMod val="50000"/>
            </a:schemeClr>
          </a:solidFill>
        </p:spPr>
        <p:txBody>
          <a:bodyPr/>
          <a:lstStyle/>
          <a:p>
            <a:pPr eaLnBrk="1" hangingPunct="1"/>
            <a:r>
              <a:rPr lang="en-US" sz="4000" dirty="0">
                <a:solidFill>
                  <a:srgbClr val="3128E2"/>
                </a:solidFill>
                <a:latin typeface="Harrington" panose="04040505050A02020702" pitchFamily="82" charset="0"/>
              </a:rPr>
              <a:t>Gossip stoppers</a:t>
            </a:r>
            <a:br>
              <a:rPr lang="en-US" sz="4000" dirty="0">
                <a:solidFill>
                  <a:srgbClr val="3128E2"/>
                </a:solidFill>
                <a:latin typeface="Harrington" panose="04040505050A02020702" pitchFamily="82" charset="0"/>
              </a:rPr>
            </a:br>
            <a:r>
              <a:rPr lang="en-US" sz="4000" dirty="0">
                <a:solidFill>
                  <a:srgbClr val="3128E2"/>
                </a:solidFill>
                <a:latin typeface="Harrington" panose="04040505050A02020702" pitchFamily="82" charset="0"/>
              </a:rPr>
              <a:t>TO </a:t>
            </a:r>
            <a:r>
              <a:rPr lang="en-US" sz="4000" dirty="0">
                <a:solidFill>
                  <a:srgbClr val="FF0000"/>
                </a:solidFill>
                <a:latin typeface="Harrington" panose="04040505050A02020702" pitchFamily="82" charset="0"/>
              </a:rPr>
              <a:t>STOP GOSSIP IN ITS TRACKS</a:t>
            </a:r>
            <a:endParaRPr lang="en-US" sz="4000" dirty="0">
              <a:solidFill>
                <a:srgbClr val="3128E2"/>
              </a:solidFill>
              <a:latin typeface="Harrington" panose="04040505050A02020702" pitchFamily="82" charset="0"/>
            </a:endParaRPr>
          </a:p>
        </p:txBody>
      </p:sp>
      <p:sp>
        <p:nvSpPr>
          <p:cNvPr id="33795" name="Rectangle 3"/>
          <p:cNvSpPr>
            <a:spLocks noGrp="1" noChangeArrowheads="1"/>
          </p:cNvSpPr>
          <p:nvPr>
            <p:ph type="body" idx="1"/>
          </p:nvPr>
        </p:nvSpPr>
        <p:spPr>
          <a:xfrm>
            <a:off x="228600" y="1600200"/>
            <a:ext cx="7467600" cy="5257800"/>
          </a:xfrm>
        </p:spPr>
        <p:txBody>
          <a:bodyPr/>
          <a:lstStyle/>
          <a:p>
            <a:pPr eaLnBrk="1" hangingPunct="1">
              <a:buFont typeface="Wingdings" pitchFamily="2" charset="2"/>
              <a:buChar char="v"/>
            </a:pPr>
            <a:r>
              <a:rPr lang="en-US" sz="2400" b="1" i="0" dirty="0">
                <a:solidFill>
                  <a:schemeClr val="tx2">
                    <a:lumMod val="60000"/>
                    <a:lumOff val="40000"/>
                  </a:schemeClr>
                </a:solidFill>
              </a:rPr>
              <a:t>I need to focus on the children right now.</a:t>
            </a:r>
          </a:p>
          <a:p>
            <a:pPr eaLnBrk="1" hangingPunct="1">
              <a:buFont typeface="Wingdings" pitchFamily="2" charset="2"/>
              <a:buChar char="v"/>
            </a:pPr>
            <a:r>
              <a:rPr lang="en-US" sz="2400" b="1" i="0" dirty="0">
                <a:solidFill>
                  <a:schemeClr val="tx2">
                    <a:lumMod val="60000"/>
                    <a:lumOff val="40000"/>
                  </a:schemeClr>
                </a:solidFill>
              </a:rPr>
              <a:t>I am not comfortable talking about a person who is not present.</a:t>
            </a:r>
          </a:p>
          <a:p>
            <a:pPr eaLnBrk="1" hangingPunct="1">
              <a:buFont typeface="Wingdings" pitchFamily="2" charset="2"/>
              <a:buChar char="v"/>
            </a:pPr>
            <a:r>
              <a:rPr lang="en-US" sz="2400" b="1" i="0" dirty="0">
                <a:solidFill>
                  <a:schemeClr val="tx2">
                    <a:lumMod val="60000"/>
                    <a:lumOff val="40000"/>
                  </a:schemeClr>
                </a:solidFill>
              </a:rPr>
              <a:t>Let’s not go there.</a:t>
            </a:r>
          </a:p>
          <a:p>
            <a:pPr eaLnBrk="1" hangingPunct="1">
              <a:buFont typeface="Wingdings" pitchFamily="2" charset="2"/>
              <a:buChar char="v"/>
            </a:pPr>
            <a:r>
              <a:rPr lang="en-US" sz="2400" b="1" i="0" dirty="0">
                <a:solidFill>
                  <a:schemeClr val="tx2">
                    <a:lumMod val="60000"/>
                    <a:lumOff val="40000"/>
                  </a:schemeClr>
                </a:solidFill>
              </a:rPr>
              <a:t>I promised not to gossip (gave it up for lent)</a:t>
            </a:r>
          </a:p>
          <a:p>
            <a:pPr eaLnBrk="1" hangingPunct="1">
              <a:buFont typeface="Wingdings" pitchFamily="2" charset="2"/>
              <a:buChar char="v"/>
            </a:pPr>
            <a:r>
              <a:rPr lang="en-US" sz="2400" b="1" i="0" dirty="0">
                <a:solidFill>
                  <a:schemeClr val="tx2">
                    <a:lumMod val="60000"/>
                    <a:lumOff val="40000"/>
                  </a:schemeClr>
                </a:solidFill>
              </a:rPr>
              <a:t>Would you be willing to talk with X about your problem with her?</a:t>
            </a:r>
          </a:p>
          <a:p>
            <a:pPr lvl="0" eaLnBrk="1" hangingPunct="1">
              <a:buClr>
                <a:srgbClr val="5C6D90"/>
              </a:buClr>
              <a:buFont typeface="Wingdings" pitchFamily="2" charset="2"/>
              <a:buChar char="v"/>
            </a:pPr>
            <a:r>
              <a:rPr lang="en-US" sz="2400" b="1" i="0" dirty="0">
                <a:solidFill>
                  <a:srgbClr val="061C62">
                    <a:lumMod val="60000"/>
                    <a:lumOff val="40000"/>
                  </a:srgbClr>
                </a:solidFill>
              </a:rPr>
              <a:t>I’ll go with you so you can share your concern with X.</a:t>
            </a:r>
          </a:p>
          <a:p>
            <a:pPr lvl="0" eaLnBrk="1" hangingPunct="1">
              <a:buClr>
                <a:srgbClr val="5C6D90"/>
              </a:buClr>
              <a:buFont typeface="Wingdings" pitchFamily="2" charset="2"/>
              <a:buChar char="v"/>
            </a:pPr>
            <a:r>
              <a:rPr lang="en-US" sz="2400" b="1" i="0" dirty="0">
                <a:solidFill>
                  <a:srgbClr val="061C62">
                    <a:lumMod val="60000"/>
                    <a:lumOff val="40000"/>
                  </a:srgbClr>
                </a:solidFill>
              </a:rPr>
              <a:t>I don’t want children to witness and learn gossip.</a:t>
            </a:r>
            <a:endParaRPr lang="en-US" sz="2400" b="1" i="0" dirty="0">
              <a:solidFill>
                <a:schemeClr val="tx2">
                  <a:lumMod val="60000"/>
                  <a:lumOff val="40000"/>
                </a:schemeClr>
              </a:solidFill>
            </a:endParaRPr>
          </a:p>
          <a:p>
            <a:pPr eaLnBrk="1" hangingPunct="1">
              <a:buFont typeface="Wingdings" pitchFamily="2" charset="2"/>
              <a:buChar char="v"/>
            </a:pPr>
            <a:r>
              <a:rPr lang="en-US" sz="2400" b="1" i="0" dirty="0">
                <a:solidFill>
                  <a:schemeClr val="tx2">
                    <a:lumMod val="60000"/>
                    <a:lumOff val="40000"/>
                  </a:schemeClr>
                </a:solidFill>
              </a:rPr>
              <a:t>Since I can’t help you with that problem, please don’t bring it to me again.</a:t>
            </a:r>
          </a:p>
        </p:txBody>
      </p:sp>
    </p:spTree>
    <p:extLst>
      <p:ext uri="{BB962C8B-B14F-4D97-AF65-F5344CB8AC3E}">
        <p14:creationId xmlns:p14="http://schemas.microsoft.com/office/powerpoint/2010/main" val="267028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dissolve">
                                      <p:cBhvr>
                                        <p:cTn id="7" dur="500"/>
                                        <p:tgtEl>
                                          <p:spTgt spid="3379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dissolve">
                                      <p:cBhvr>
                                        <p:cTn id="12" dur="500"/>
                                        <p:tgtEl>
                                          <p:spTgt spid="3379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dissolve">
                                      <p:cBhvr>
                                        <p:cTn id="17" dur="500"/>
                                        <p:tgtEl>
                                          <p:spTgt spid="33795">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applause.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3795">
                                            <p:txEl>
                                              <p:pRg st="3" end="3"/>
                                            </p:txEl>
                                          </p:spTgt>
                                        </p:tgtEl>
                                        <p:attrNameLst>
                                          <p:attrName>style.visibility</p:attrName>
                                        </p:attrNameLst>
                                      </p:cBhvr>
                                      <p:to>
                                        <p:strVal val="visible"/>
                                      </p:to>
                                    </p:set>
                                    <p:animEffect transition="in" filter="dissolve">
                                      <p:cBhvr>
                                        <p:cTn id="22" dur="500"/>
                                        <p:tgtEl>
                                          <p:spTgt spid="33795">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applause.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3795">
                                            <p:txEl>
                                              <p:pRg st="4" end="4"/>
                                            </p:txEl>
                                          </p:spTgt>
                                        </p:tgtEl>
                                        <p:attrNameLst>
                                          <p:attrName>style.visibility</p:attrName>
                                        </p:attrNameLst>
                                      </p:cBhvr>
                                      <p:to>
                                        <p:strVal val="visible"/>
                                      </p:to>
                                    </p:set>
                                    <p:animEffect transition="in" filter="dissolve">
                                      <p:cBhvr>
                                        <p:cTn id="27" dur="500"/>
                                        <p:tgtEl>
                                          <p:spTgt spid="33795">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applause.wav"/>
                                        </p:tgtEl>
                                      </p:cMediaNode>
                                    </p:audio>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3795">
                                            <p:txEl>
                                              <p:pRg st="5" end="5"/>
                                            </p:txEl>
                                          </p:spTgt>
                                        </p:tgtEl>
                                        <p:attrNameLst>
                                          <p:attrName>style.visibility</p:attrName>
                                        </p:attrNameLst>
                                      </p:cBhvr>
                                      <p:to>
                                        <p:strVal val="visible"/>
                                      </p:to>
                                    </p:set>
                                    <p:animEffect transition="in" filter="dissolve">
                                      <p:cBhvr>
                                        <p:cTn id="32" dur="500"/>
                                        <p:tgtEl>
                                          <p:spTgt spid="33795">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applause.wav"/>
                                        </p:tgtEl>
                                      </p:cMediaNode>
                                    </p:audio>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3795">
                                            <p:txEl>
                                              <p:pRg st="6" end="6"/>
                                            </p:txEl>
                                          </p:spTgt>
                                        </p:tgtEl>
                                        <p:attrNameLst>
                                          <p:attrName>style.visibility</p:attrName>
                                        </p:attrNameLst>
                                      </p:cBhvr>
                                      <p:to>
                                        <p:strVal val="visible"/>
                                      </p:to>
                                    </p:set>
                                    <p:animEffect transition="in" filter="dissolve">
                                      <p:cBhvr>
                                        <p:cTn id="37" dur="500"/>
                                        <p:tgtEl>
                                          <p:spTgt spid="33795">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applause.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3795">
                                            <p:txEl>
                                              <p:pRg st="7" end="7"/>
                                            </p:txEl>
                                          </p:spTgt>
                                        </p:tgtEl>
                                        <p:attrNameLst>
                                          <p:attrName>style.visibility</p:attrName>
                                        </p:attrNameLst>
                                      </p:cBhvr>
                                      <p:to>
                                        <p:strVal val="visible"/>
                                      </p:to>
                                    </p:set>
                                    <p:animEffect transition="in" filter="dissolve">
                                      <p:cBhvr>
                                        <p:cTn id="42" dur="500"/>
                                        <p:tgtEl>
                                          <p:spTgt spid="33795">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837583F8-39A8-4884-AEA5-62B15AB91BA4}"/>
              </a:ext>
            </a:extLst>
          </p:cNvPr>
          <p:cNvSpPr>
            <a:spLocks noGrp="1" noChangeArrowheads="1"/>
          </p:cNvSpPr>
          <p:nvPr>
            <p:ph type="title"/>
          </p:nvPr>
        </p:nvSpPr>
        <p:spPr>
          <a:xfrm>
            <a:off x="152400" y="76200"/>
            <a:ext cx="7467600" cy="6629400"/>
          </a:xfrm>
          <a:solidFill>
            <a:schemeClr val="bg2">
              <a:lumMod val="50000"/>
              <a:lumOff val="50000"/>
            </a:schemeClr>
          </a:solidFill>
        </p:spPr>
        <p:txBody>
          <a:bodyPr/>
          <a:lstStyle/>
          <a:p>
            <a:pPr algn="l" eaLnBrk="1" hangingPunct="1"/>
            <a:r>
              <a:rPr lang="en-US" altLang="en-US" sz="1800" b="1" dirty="0">
                <a:solidFill>
                  <a:srgbClr val="3128E2"/>
                </a:solidFill>
              </a:rPr>
              <a:t>AGREEMENT TO RESOLVE CONFLICTS</a:t>
            </a:r>
            <a:br>
              <a:rPr lang="en-US" altLang="en-US" sz="1800" dirty="0">
                <a:solidFill>
                  <a:srgbClr val="3128E2"/>
                </a:solidFill>
              </a:rPr>
            </a:br>
            <a:br>
              <a:rPr lang="en-US" altLang="en-US" sz="1800" dirty="0">
                <a:solidFill>
                  <a:srgbClr val="3128E2"/>
                </a:solidFill>
              </a:rPr>
            </a:br>
            <a:r>
              <a:rPr lang="en-US" altLang="en-US" sz="1800" b="1" dirty="0">
                <a:solidFill>
                  <a:srgbClr val="3128E2"/>
                </a:solidFill>
              </a:rPr>
              <a:t>I, ________, an employee of _________, agree to promptly and directly raise any issue I have with another staff member with her. </a:t>
            </a:r>
            <a:br>
              <a:rPr lang="en-US" altLang="en-US" sz="1800" b="1" dirty="0">
                <a:solidFill>
                  <a:srgbClr val="3128E2"/>
                </a:solidFill>
              </a:rPr>
            </a:br>
            <a:br>
              <a:rPr lang="en-US" altLang="en-US" sz="1800" b="1" dirty="0">
                <a:solidFill>
                  <a:srgbClr val="3128E2"/>
                </a:solidFill>
              </a:rPr>
            </a:br>
            <a:r>
              <a:rPr lang="en-US" altLang="en-US" sz="1800" b="1" dirty="0">
                <a:solidFill>
                  <a:srgbClr val="3128E2"/>
                </a:solidFill>
              </a:rPr>
              <a:t>I agree to work with my colleague to find a mutually agreeable solution that builds on both our strengths. </a:t>
            </a:r>
            <a:br>
              <a:rPr lang="en-US" altLang="en-US" sz="1800" b="1" dirty="0">
                <a:solidFill>
                  <a:srgbClr val="3128E2"/>
                </a:solidFill>
              </a:rPr>
            </a:br>
            <a:br>
              <a:rPr lang="en-US" altLang="en-US" sz="1800" b="1" dirty="0">
                <a:solidFill>
                  <a:srgbClr val="3128E2"/>
                </a:solidFill>
              </a:rPr>
            </a:br>
            <a:r>
              <a:rPr lang="en-US" altLang="en-US" sz="1800" b="1" dirty="0">
                <a:solidFill>
                  <a:srgbClr val="3128E2"/>
                </a:solidFill>
              </a:rPr>
              <a:t>If, after a good-faith effort, the conflict remains unresolved, I will request a meeting with my director (or designee) and my colleague to resolve the conflict. </a:t>
            </a:r>
            <a:br>
              <a:rPr lang="en-US" altLang="en-US" sz="1800" b="1" dirty="0">
                <a:solidFill>
                  <a:srgbClr val="3128E2"/>
                </a:solidFill>
              </a:rPr>
            </a:br>
            <a:br>
              <a:rPr lang="en-US" altLang="en-US" sz="1800" b="1" dirty="0">
                <a:solidFill>
                  <a:srgbClr val="3128E2"/>
                </a:solidFill>
              </a:rPr>
            </a:br>
            <a:r>
              <a:rPr lang="en-US" altLang="en-US" sz="1800" b="1" dirty="0">
                <a:solidFill>
                  <a:srgbClr val="3128E2"/>
                </a:solidFill>
              </a:rPr>
              <a:t>I agree to take to that meeting at least two possible solutions that honor the needs of the </a:t>
            </a:r>
            <a:r>
              <a:rPr lang="en-US" altLang="en-US" sz="1800" b="1" dirty="0">
                <a:solidFill>
                  <a:srgbClr val="FF0000"/>
                </a:solidFill>
              </a:rPr>
              <a:t>organization</a:t>
            </a:r>
            <a:r>
              <a:rPr lang="en-US" altLang="en-US" sz="1800" b="1" dirty="0">
                <a:solidFill>
                  <a:srgbClr val="3128E2"/>
                </a:solidFill>
              </a:rPr>
              <a:t> and both people. </a:t>
            </a:r>
            <a:br>
              <a:rPr lang="en-US" altLang="en-US" sz="1800" b="1" dirty="0">
                <a:solidFill>
                  <a:srgbClr val="3128E2"/>
                </a:solidFill>
              </a:rPr>
            </a:br>
            <a:br>
              <a:rPr lang="en-US" altLang="en-US" sz="1800" b="1" dirty="0">
                <a:solidFill>
                  <a:srgbClr val="3128E2"/>
                </a:solidFill>
              </a:rPr>
            </a:br>
            <a:r>
              <a:rPr lang="en-US" altLang="en-US" sz="1800" b="1" dirty="0">
                <a:solidFill>
                  <a:srgbClr val="3128E2"/>
                </a:solidFill>
              </a:rPr>
              <a:t>I agree to neither gossip about, nor hold back from, resolving an issue that affects the quality of care and education our organizations offers. </a:t>
            </a:r>
            <a:br>
              <a:rPr lang="en-US" altLang="en-US" sz="1800" b="1" dirty="0">
                <a:solidFill>
                  <a:srgbClr val="3128E2"/>
                </a:solidFill>
              </a:rPr>
            </a:br>
            <a:br>
              <a:rPr lang="en-US" altLang="en-US" sz="1800" b="1" dirty="0">
                <a:solidFill>
                  <a:srgbClr val="3128E2"/>
                </a:solidFill>
              </a:rPr>
            </a:br>
            <a:r>
              <a:rPr lang="en-US" altLang="en-US" sz="1800" b="1" dirty="0">
                <a:solidFill>
                  <a:srgbClr val="3128E2"/>
                </a:solidFill>
              </a:rPr>
              <a:t>I will fully participate in staff development sessions on problem-solving techniques.   </a:t>
            </a:r>
            <a:br>
              <a:rPr lang="en-US" altLang="en-US" sz="1800" dirty="0">
                <a:solidFill>
                  <a:srgbClr val="3128E2"/>
                </a:solidFill>
              </a:rPr>
            </a:br>
            <a:r>
              <a:rPr lang="en-US" altLang="en-US" sz="1800" dirty="0">
                <a:solidFill>
                  <a:srgbClr val="3128E2"/>
                </a:solidFill>
              </a:rPr>
              <a:t>  </a:t>
            </a:r>
            <a:br>
              <a:rPr lang="en-US" altLang="en-US" sz="1800" dirty="0">
                <a:solidFill>
                  <a:srgbClr val="3128E2"/>
                </a:solidFill>
              </a:rPr>
            </a:br>
            <a:r>
              <a:rPr lang="en-US" altLang="en-US" sz="1800" dirty="0">
                <a:solidFill>
                  <a:srgbClr val="3128E2"/>
                </a:solidFill>
              </a:rPr>
              <a:t>____________________________                 ____________</a:t>
            </a:r>
            <a:br>
              <a:rPr lang="en-US" altLang="en-US" sz="1800" dirty="0">
                <a:solidFill>
                  <a:srgbClr val="3128E2"/>
                </a:solidFill>
              </a:rPr>
            </a:br>
            <a:r>
              <a:rPr lang="en-US" altLang="en-US" sz="1800" i="1" dirty="0">
                <a:solidFill>
                  <a:srgbClr val="3128E2"/>
                </a:solidFill>
              </a:rPr>
              <a:t>Signature &amp; printed name                 Date</a:t>
            </a:r>
            <a:endParaRPr lang="en-US" altLang="en-US" sz="1800" dirty="0">
              <a:solidFill>
                <a:srgbClr val="3128E2"/>
              </a:solidFill>
            </a:endParaRPr>
          </a:p>
        </p:txBody>
      </p:sp>
    </p:spTree>
    <p:extLst>
      <p:ext uri="{BB962C8B-B14F-4D97-AF65-F5344CB8AC3E}">
        <p14:creationId xmlns:p14="http://schemas.microsoft.com/office/powerpoint/2010/main" val="93181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Owner\AppData\Local\Microsoft\Windows\INetCache\IE\BFBFA46U\arrogance-fina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419100"/>
            <a:ext cx="50800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765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228600" y="0"/>
            <a:ext cx="7391400" cy="1752600"/>
          </a:xfrm>
        </p:spPr>
        <p:txBody>
          <a:bodyPr/>
          <a:lstStyle/>
          <a:p>
            <a:pPr eaLnBrk="1" hangingPunct="1"/>
            <a:r>
              <a:rPr lang="en-US" altLang="en-US" sz="4000" dirty="0">
                <a:solidFill>
                  <a:srgbClr val="3128E2"/>
                </a:solidFill>
                <a:latin typeface="Harrington" panose="04040505050A02020702" pitchFamily="82" charset="0"/>
              </a:rPr>
              <a:t>Problem solving to prevent power struggles</a:t>
            </a:r>
            <a:br>
              <a:rPr lang="en-US" altLang="en-US" sz="4000" dirty="0">
                <a:solidFill>
                  <a:srgbClr val="3128E2"/>
                </a:solidFill>
              </a:rPr>
            </a:br>
            <a:r>
              <a:rPr lang="en-US" altLang="en-US" sz="3200" dirty="0">
                <a:solidFill>
                  <a:srgbClr val="F6143F"/>
                </a:solidFill>
              </a:rPr>
              <a:t>What shall we model for children?</a:t>
            </a:r>
            <a:endParaRPr lang="en-US" altLang="en-US" sz="4000" dirty="0">
              <a:solidFill>
                <a:srgbClr val="3128E2"/>
              </a:solidFill>
            </a:endParaRPr>
          </a:p>
        </p:txBody>
      </p:sp>
      <p:sp>
        <p:nvSpPr>
          <p:cNvPr id="38915" name="Rectangle 3"/>
          <p:cNvSpPr>
            <a:spLocks noGrp="1" noChangeArrowheads="1"/>
          </p:cNvSpPr>
          <p:nvPr>
            <p:ph type="body" sz="half" idx="1"/>
          </p:nvPr>
        </p:nvSpPr>
        <p:spPr>
          <a:xfrm>
            <a:off x="0" y="1752600"/>
            <a:ext cx="4038600" cy="4876800"/>
          </a:xfrm>
        </p:spPr>
        <p:txBody>
          <a:bodyPr/>
          <a:lstStyle/>
          <a:p>
            <a:pPr eaLnBrk="1" hangingPunct="1">
              <a:lnSpc>
                <a:spcPct val="90000"/>
              </a:lnSpc>
              <a:buFont typeface="Wingdings" pitchFamily="2" charset="2"/>
              <a:buChar char="ü"/>
            </a:pPr>
            <a:r>
              <a:rPr lang="en-US" altLang="en-US" b="1" i="0" dirty="0">
                <a:latin typeface="Papyrus" panose="03070502060502030205" pitchFamily="66" charset="0"/>
              </a:rPr>
              <a:t>Call the 2 people together</a:t>
            </a:r>
          </a:p>
          <a:p>
            <a:pPr eaLnBrk="1" hangingPunct="1">
              <a:lnSpc>
                <a:spcPct val="90000"/>
              </a:lnSpc>
              <a:buFont typeface="Wingdings" pitchFamily="2" charset="2"/>
              <a:buChar char="ü"/>
            </a:pPr>
            <a:r>
              <a:rPr lang="en-US" altLang="en-US" b="1" i="0" dirty="0">
                <a:latin typeface="Papyrus" panose="03070502060502030205" pitchFamily="66" charset="0"/>
              </a:rPr>
              <a:t>Tell them the purpose is to problem solve together </a:t>
            </a:r>
          </a:p>
          <a:p>
            <a:pPr eaLnBrk="1" hangingPunct="1">
              <a:lnSpc>
                <a:spcPct val="90000"/>
              </a:lnSpc>
              <a:buFont typeface="Wingdings" pitchFamily="2" charset="2"/>
              <a:buChar char="ü"/>
            </a:pPr>
            <a:r>
              <a:rPr lang="en-US" altLang="en-US" b="1" i="0" dirty="0">
                <a:solidFill>
                  <a:srgbClr val="C00000"/>
                </a:solidFill>
                <a:latin typeface="Papyrus" panose="03070502060502030205" pitchFamily="66" charset="0"/>
              </a:rPr>
              <a:t>If a child were sitting here, </a:t>
            </a:r>
            <a:r>
              <a:rPr lang="en-US" altLang="en-US" b="1" i="0" dirty="0">
                <a:latin typeface="Papyrus" panose="03070502060502030205" pitchFamily="66" charset="0"/>
              </a:rPr>
              <a:t>what would you want her to witness?</a:t>
            </a:r>
          </a:p>
          <a:p>
            <a:pPr eaLnBrk="1" hangingPunct="1">
              <a:lnSpc>
                <a:spcPct val="90000"/>
              </a:lnSpc>
              <a:buFont typeface="Wingdings" pitchFamily="2" charset="2"/>
              <a:buChar char="ü"/>
            </a:pPr>
            <a:r>
              <a:rPr lang="en-US" altLang="en-US" b="1" i="0" dirty="0">
                <a:latin typeface="Papyrus" panose="03070502060502030205" pitchFamily="66" charset="0"/>
              </a:rPr>
              <a:t>Tell me </a:t>
            </a:r>
            <a:r>
              <a:rPr lang="en-US" altLang="en-US" b="1" i="0" dirty="0">
                <a:solidFill>
                  <a:srgbClr val="C00000"/>
                </a:solidFill>
                <a:latin typeface="Papyrus" panose="03070502060502030205" pitchFamily="66" charset="0"/>
              </a:rPr>
              <a:t>what you experienced </a:t>
            </a:r>
            <a:r>
              <a:rPr lang="en-US" altLang="en-US" b="1" i="0" dirty="0">
                <a:latin typeface="Papyrus" panose="03070502060502030205" pitchFamily="66" charset="0"/>
              </a:rPr>
              <a:t>(equal time for shares)</a:t>
            </a:r>
          </a:p>
          <a:p>
            <a:pPr eaLnBrk="1" hangingPunct="1">
              <a:lnSpc>
                <a:spcPct val="90000"/>
              </a:lnSpc>
              <a:buFont typeface="Wingdings" pitchFamily="2" charset="2"/>
              <a:buChar char="ü"/>
            </a:pPr>
            <a:r>
              <a:rPr lang="en-US" altLang="en-US" b="1" i="0" dirty="0">
                <a:solidFill>
                  <a:srgbClr val="FF0000"/>
                </a:solidFill>
                <a:latin typeface="Papyrus" panose="03070502060502030205" pitchFamily="66" charset="0"/>
              </a:rPr>
              <a:t>Focus on yourself</a:t>
            </a:r>
          </a:p>
        </p:txBody>
      </p:sp>
      <p:sp>
        <p:nvSpPr>
          <p:cNvPr id="38916" name="Rectangle 4"/>
          <p:cNvSpPr>
            <a:spLocks noGrp="1" noChangeArrowheads="1"/>
          </p:cNvSpPr>
          <p:nvPr>
            <p:ph type="body" sz="half" idx="2"/>
          </p:nvPr>
        </p:nvSpPr>
        <p:spPr>
          <a:xfrm>
            <a:off x="4000500" y="1676400"/>
            <a:ext cx="3619500" cy="5029200"/>
          </a:xfrm>
        </p:spPr>
        <p:txBody>
          <a:bodyPr/>
          <a:lstStyle/>
          <a:p>
            <a:pPr eaLnBrk="1" hangingPunct="1">
              <a:buFont typeface="Wingdings" pitchFamily="2" charset="2"/>
              <a:buChar char="ü"/>
            </a:pPr>
            <a:r>
              <a:rPr lang="en-US" altLang="en-US" b="1" i="0" dirty="0">
                <a:latin typeface="Papyrus" panose="03070502060502030205" pitchFamily="66" charset="0"/>
              </a:rPr>
              <a:t>Listen to </a:t>
            </a:r>
            <a:r>
              <a:rPr lang="en-US" altLang="en-US" b="1" i="0" dirty="0">
                <a:solidFill>
                  <a:srgbClr val="C00000"/>
                </a:solidFill>
                <a:latin typeface="Papyrus" panose="03070502060502030205" pitchFamily="66" charset="0"/>
              </a:rPr>
              <a:t>learn what other person experienced</a:t>
            </a:r>
          </a:p>
          <a:p>
            <a:pPr eaLnBrk="1" hangingPunct="1">
              <a:buFont typeface="Wingdings" pitchFamily="2" charset="2"/>
              <a:buChar char="ü"/>
            </a:pPr>
            <a:r>
              <a:rPr lang="en-US" altLang="en-US" b="1" i="0" dirty="0">
                <a:latin typeface="Papyrus" panose="03070502060502030205" pitchFamily="66" charset="0"/>
              </a:rPr>
              <a:t>Identify underlying issue: What broke?</a:t>
            </a:r>
          </a:p>
          <a:p>
            <a:pPr eaLnBrk="1" hangingPunct="1">
              <a:buFont typeface="Wingdings" pitchFamily="2" charset="2"/>
              <a:buChar char="ü"/>
            </a:pPr>
            <a:r>
              <a:rPr lang="en-US" altLang="en-US" b="1" i="0" dirty="0">
                <a:latin typeface="Papyrus" panose="03070502060502030205" pitchFamily="66" charset="0"/>
              </a:rPr>
              <a:t>What solutions  build on strengths?</a:t>
            </a:r>
          </a:p>
          <a:p>
            <a:pPr eaLnBrk="1" hangingPunct="1">
              <a:buFont typeface="Wingdings" pitchFamily="2" charset="2"/>
              <a:buChar char="ü"/>
            </a:pPr>
            <a:r>
              <a:rPr lang="en-US" altLang="en-US" b="1" i="0" dirty="0">
                <a:latin typeface="Papyrus" panose="03070502060502030205" pitchFamily="66" charset="0"/>
              </a:rPr>
              <a:t>Agree on a solution that ensures ongoing direct communication</a:t>
            </a:r>
          </a:p>
        </p:txBody>
      </p:sp>
    </p:spTree>
    <p:extLst>
      <p:ext uri="{BB962C8B-B14F-4D97-AF65-F5344CB8AC3E}">
        <p14:creationId xmlns:p14="http://schemas.microsoft.com/office/powerpoint/2010/main" val="31268014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915">
                                            <p:txEl>
                                              <p:pRg st="3" end="3"/>
                                            </p:txEl>
                                          </p:spTgt>
                                        </p:tgtEl>
                                        <p:attrNameLst>
                                          <p:attrName>style.visibility</p:attrName>
                                        </p:attrNameLst>
                                      </p:cBhvr>
                                      <p:to>
                                        <p:strVal val="visible"/>
                                      </p:to>
                                    </p:set>
                                    <p:anim calcmode="lin" valueType="num">
                                      <p:cBhvr additive="base">
                                        <p:cTn id="25" dur="500" fill="hold"/>
                                        <p:tgtEl>
                                          <p:spTgt spid="389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91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8915">
                                            <p:txEl>
                                              <p:pRg st="4" end="4"/>
                                            </p:txEl>
                                          </p:spTgt>
                                        </p:tgtEl>
                                        <p:attrNameLst>
                                          <p:attrName>style.visibility</p:attrName>
                                        </p:attrNameLst>
                                      </p:cBhvr>
                                      <p:to>
                                        <p:strVal val="visible"/>
                                      </p:to>
                                    </p:set>
                                    <p:anim calcmode="lin" valueType="num">
                                      <p:cBhvr additive="base">
                                        <p:cTn id="31" dur="500" fill="hold"/>
                                        <p:tgtEl>
                                          <p:spTgt spid="389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91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8916">
                                            <p:txEl>
                                              <p:pRg st="0" end="0"/>
                                            </p:txEl>
                                          </p:spTgt>
                                        </p:tgtEl>
                                        <p:attrNameLst>
                                          <p:attrName>style.visibility</p:attrName>
                                        </p:attrNameLst>
                                      </p:cBhvr>
                                      <p:to>
                                        <p:strVal val="visible"/>
                                      </p:to>
                                    </p:set>
                                    <p:anim calcmode="lin" valueType="num">
                                      <p:cBhvr additive="base">
                                        <p:cTn id="37" dur="500" fill="hold"/>
                                        <p:tgtEl>
                                          <p:spTgt spid="38916">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891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8916">
                                            <p:txEl>
                                              <p:pRg st="1" end="1"/>
                                            </p:txEl>
                                          </p:spTgt>
                                        </p:tgtEl>
                                        <p:attrNameLst>
                                          <p:attrName>style.visibility</p:attrName>
                                        </p:attrNameLst>
                                      </p:cBhvr>
                                      <p:to>
                                        <p:strVal val="visible"/>
                                      </p:to>
                                    </p:set>
                                    <p:anim calcmode="lin" valueType="num">
                                      <p:cBhvr additive="base">
                                        <p:cTn id="43" dur="500" fill="hold"/>
                                        <p:tgtEl>
                                          <p:spTgt spid="38916">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891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8916">
                                            <p:txEl>
                                              <p:pRg st="2" end="2"/>
                                            </p:txEl>
                                          </p:spTgt>
                                        </p:tgtEl>
                                        <p:attrNameLst>
                                          <p:attrName>style.visibility</p:attrName>
                                        </p:attrNameLst>
                                      </p:cBhvr>
                                      <p:to>
                                        <p:strVal val="visible"/>
                                      </p:to>
                                    </p:set>
                                    <p:anim calcmode="lin" valueType="num">
                                      <p:cBhvr additive="base">
                                        <p:cTn id="49" dur="500" fill="hold"/>
                                        <p:tgtEl>
                                          <p:spTgt spid="38916">
                                            <p:txEl>
                                              <p:pRg st="2" end="2"/>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891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38916">
                                            <p:txEl>
                                              <p:pRg st="3" end="3"/>
                                            </p:txEl>
                                          </p:spTgt>
                                        </p:tgtEl>
                                        <p:attrNameLst>
                                          <p:attrName>style.visibility</p:attrName>
                                        </p:attrNameLst>
                                      </p:cBhvr>
                                      <p:to>
                                        <p:strVal val="visible"/>
                                      </p:to>
                                    </p:set>
                                    <p:anim calcmode="lin" valueType="num">
                                      <p:cBhvr additive="base">
                                        <p:cTn id="55" dur="500" fill="hold"/>
                                        <p:tgtEl>
                                          <p:spTgt spid="38916">
                                            <p:txEl>
                                              <p:pRg st="3" end="3"/>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891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P spid="38916"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49546225-0EC4-4C35-A678-053973F20789}"/>
              </a:ext>
            </a:extLst>
          </p:cNvPr>
          <p:cNvSpPr>
            <a:spLocks noGrp="1" noChangeArrowheads="1"/>
          </p:cNvSpPr>
          <p:nvPr>
            <p:ph type="title"/>
          </p:nvPr>
        </p:nvSpPr>
        <p:spPr>
          <a:xfrm>
            <a:off x="0" y="-533400"/>
            <a:ext cx="7391400" cy="1752600"/>
          </a:xfrm>
        </p:spPr>
        <p:txBody>
          <a:bodyPr/>
          <a:lstStyle/>
          <a:p>
            <a:pPr eaLnBrk="1" hangingPunct="1"/>
            <a:r>
              <a:rPr lang="en-US" altLang="en-US" sz="3200">
                <a:solidFill>
                  <a:srgbClr val="3128E2"/>
                </a:solidFill>
              </a:rPr>
              <a:t>Case study: </a:t>
            </a:r>
            <a:r>
              <a:rPr lang="en-US" altLang="en-US" sz="3200">
                <a:solidFill>
                  <a:srgbClr val="21E955"/>
                </a:solidFill>
              </a:rPr>
              <a:t>Gabriella &amp; Maude</a:t>
            </a:r>
            <a:endParaRPr lang="en-US" altLang="en-US" sz="3200">
              <a:solidFill>
                <a:srgbClr val="3128E2"/>
              </a:solidFill>
            </a:endParaRPr>
          </a:p>
        </p:txBody>
      </p:sp>
      <p:sp>
        <p:nvSpPr>
          <p:cNvPr id="138243" name="Rectangle 3">
            <a:extLst>
              <a:ext uri="{FF2B5EF4-FFF2-40B4-BE49-F238E27FC236}">
                <a16:creationId xmlns:a16="http://schemas.microsoft.com/office/drawing/2014/main" id="{2933A82C-406F-4376-A121-F1BF84A4BAC7}"/>
              </a:ext>
            </a:extLst>
          </p:cNvPr>
          <p:cNvSpPr>
            <a:spLocks noGrp="1" noChangeArrowheads="1"/>
          </p:cNvSpPr>
          <p:nvPr>
            <p:ph type="body" idx="1"/>
          </p:nvPr>
        </p:nvSpPr>
        <p:spPr>
          <a:xfrm>
            <a:off x="0" y="0"/>
            <a:ext cx="7772400" cy="6553200"/>
          </a:xfrm>
        </p:spPr>
        <p:txBody>
          <a:bodyPr/>
          <a:lstStyle/>
          <a:p>
            <a:pPr eaLnBrk="1" hangingPunct="1">
              <a:lnSpc>
                <a:spcPct val="90000"/>
              </a:lnSpc>
              <a:buFont typeface="Wingdings" panose="05000000000000000000" pitchFamily="2" charset="2"/>
              <a:buNone/>
            </a:pPr>
            <a:endParaRPr lang="en-US" altLang="en-US" sz="2800" b="1" i="0">
              <a:solidFill>
                <a:srgbClr val="F6143F"/>
              </a:solidFill>
            </a:endParaRPr>
          </a:p>
          <a:p>
            <a:pPr eaLnBrk="1" hangingPunct="1">
              <a:lnSpc>
                <a:spcPct val="90000"/>
              </a:lnSpc>
              <a:buFont typeface="Wingdings" panose="05000000000000000000" pitchFamily="2" charset="2"/>
              <a:buNone/>
            </a:pPr>
            <a:endParaRPr lang="en-US" altLang="en-US" sz="2800" b="1" i="0">
              <a:solidFill>
                <a:srgbClr val="F6143F"/>
              </a:solidFill>
            </a:endParaRPr>
          </a:p>
          <a:p>
            <a:pPr eaLnBrk="1" hangingPunct="1">
              <a:lnSpc>
                <a:spcPct val="90000"/>
              </a:lnSpc>
            </a:pPr>
            <a:r>
              <a:rPr lang="en-US" altLang="en-US" sz="2400" b="1" i="0">
                <a:solidFill>
                  <a:srgbClr val="3128E2"/>
                </a:solidFill>
              </a:rPr>
              <a:t>Team teachers, Gabriella &amp; Maude, dislike one another. They gossip and complain to other teachers.</a:t>
            </a:r>
            <a:r>
              <a:rPr lang="en-US" altLang="en-US" sz="2800" b="1" i="0">
                <a:solidFill>
                  <a:srgbClr val="3128E2"/>
                </a:solidFill>
              </a:rPr>
              <a:t> </a:t>
            </a:r>
            <a:r>
              <a:rPr lang="en-US" altLang="en-US" sz="2400" b="1" i="0">
                <a:solidFill>
                  <a:srgbClr val="3128E2"/>
                </a:solidFill>
              </a:rPr>
              <a:t>Gabriella, a free spirit, is spontaneous and fun-loving. Maude believes children can only learn from structured, well-organized lesson plans.</a:t>
            </a:r>
          </a:p>
          <a:p>
            <a:pPr eaLnBrk="1" hangingPunct="1">
              <a:lnSpc>
                <a:spcPct val="90000"/>
              </a:lnSpc>
            </a:pPr>
            <a:r>
              <a:rPr lang="en-US" altLang="en-US" sz="2400" b="1" i="0">
                <a:solidFill>
                  <a:srgbClr val="3128E2"/>
                </a:solidFill>
              </a:rPr>
              <a:t>Gabriella, inspired by a frog on the playground, has children finger paint frog ponds. In a rush to leave for her 2</a:t>
            </a:r>
            <a:r>
              <a:rPr lang="en-US" altLang="en-US" sz="2400" b="1" i="0" baseline="30000">
                <a:solidFill>
                  <a:srgbClr val="3128E2"/>
                </a:solidFill>
              </a:rPr>
              <a:t>nd</a:t>
            </a:r>
            <a:r>
              <a:rPr lang="en-US" altLang="en-US" sz="2400" b="1" i="0">
                <a:solidFill>
                  <a:srgbClr val="3128E2"/>
                </a:solidFill>
              </a:rPr>
              <a:t> job, Gabriella tells children to spread their paintings around the edge of the room to dry. She leaves without a word to Maude.</a:t>
            </a:r>
          </a:p>
          <a:p>
            <a:pPr eaLnBrk="1" hangingPunct="1">
              <a:lnSpc>
                <a:spcPct val="90000"/>
              </a:lnSpc>
            </a:pPr>
            <a:r>
              <a:rPr lang="en-US" altLang="en-US" sz="2400" b="1" i="0">
                <a:solidFill>
                  <a:srgbClr val="3128E2"/>
                </a:solidFill>
              </a:rPr>
              <a:t>Maude, fearful someone will slip and get hurt, throws the wet papers out. “Another law suit prevented”, Maude reasons.</a:t>
            </a:r>
          </a:p>
          <a:p>
            <a:pPr eaLnBrk="1" hangingPunct="1">
              <a:lnSpc>
                <a:spcPct val="90000"/>
              </a:lnSpc>
            </a:pPr>
            <a:endParaRPr lang="en-US" altLang="en-US" sz="2400" b="1" i="0">
              <a:solidFill>
                <a:srgbClr val="3128E2"/>
              </a:solidFill>
            </a:endParaRPr>
          </a:p>
          <a:p>
            <a:pPr eaLnBrk="1" hangingPunct="1">
              <a:lnSpc>
                <a:spcPct val="90000"/>
              </a:lnSpc>
            </a:pPr>
            <a:r>
              <a:rPr lang="en-US" altLang="en-US" sz="2400" b="1" i="0">
                <a:solidFill>
                  <a:srgbClr val="3128E2"/>
                </a:solidFill>
              </a:rPr>
              <a:t>You are called in the next morning to help the team teachers problem solve. What steps do you take?</a:t>
            </a:r>
          </a:p>
          <a:p>
            <a:pPr eaLnBrk="1" hangingPunct="1">
              <a:lnSpc>
                <a:spcPct val="90000"/>
              </a:lnSpc>
            </a:pPr>
            <a:endParaRPr lang="en-US" altLang="en-US" sz="2400" b="1" i="0">
              <a:solidFill>
                <a:srgbClr val="3128E2"/>
              </a:solidFill>
            </a:endParaRPr>
          </a:p>
          <a:p>
            <a:pPr eaLnBrk="1" hangingPunct="1">
              <a:lnSpc>
                <a:spcPct val="90000"/>
              </a:lnSpc>
            </a:pPr>
            <a:endParaRPr lang="en-US" altLang="en-US"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327900" cy="1600200"/>
          </a:xfrm>
          <a:solidFill>
            <a:schemeClr val="accent1">
              <a:lumMod val="40000"/>
              <a:lumOff val="60000"/>
            </a:schemeClr>
          </a:solidFill>
          <a:ln>
            <a:solidFill>
              <a:srgbClr val="FF0000"/>
            </a:solidFill>
          </a:ln>
        </p:spPr>
        <p: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br>
              <a:rPr lang="en-US" sz="4800" b="1" dirty="0">
                <a:solidFill>
                  <a:schemeClr val="tx2">
                    <a:lumMod val="60000"/>
                    <a:lumOff val="40000"/>
                  </a:schemeClr>
                </a:solidFill>
                <a:latin typeface="Harrington" panose="04040505050A02020702" pitchFamily="82" charset="0"/>
              </a:rPr>
            </a:br>
            <a:br>
              <a:rPr lang="en-US" sz="4800" b="1" dirty="0">
                <a:solidFill>
                  <a:schemeClr val="tx2">
                    <a:lumMod val="60000"/>
                    <a:lumOff val="40000"/>
                  </a:schemeClr>
                </a:solidFill>
                <a:latin typeface="Harrington" panose="04040505050A02020702" pitchFamily="82" charset="0"/>
              </a:rPr>
            </a:br>
            <a:r>
              <a:rPr lang="en-US" sz="4800" b="1" dirty="0">
                <a:solidFill>
                  <a:schemeClr val="tx2"/>
                </a:solidFill>
                <a:latin typeface="Harrington" panose="04040505050A02020702" pitchFamily="82" charset="0"/>
              </a:rPr>
              <a:t>SUPERVISION</a:t>
            </a:r>
            <a:br>
              <a:rPr lang="en-US" sz="4800" b="1" dirty="0">
                <a:solidFill>
                  <a:schemeClr val="tx2">
                    <a:lumMod val="60000"/>
                    <a:lumOff val="40000"/>
                  </a:schemeClr>
                </a:solidFill>
                <a:latin typeface="Harrington" panose="04040505050A02020702" pitchFamily="82" charset="0"/>
              </a:rPr>
            </a:br>
            <a:r>
              <a:rPr kumimoji="0" lang="en-US" sz="3600" b="1" i="0" u="none" strike="noStrike" kern="0" cap="none" spc="0" normalizeH="0" baseline="0" noProof="0" dirty="0">
                <a:ln>
                  <a:noFill/>
                </a:ln>
                <a:solidFill>
                  <a:srgbClr val="7030A0"/>
                </a:solidFill>
                <a:effectLst/>
                <a:uLnTx/>
                <a:uFillTx/>
                <a:latin typeface="Papyrus" panose="03070502060502030205" pitchFamily="66" charset="0"/>
                <a:ea typeface="+mn-ea"/>
                <a:cs typeface="Arial"/>
              </a:rPr>
              <a:t>For the Gentle in Spirit</a:t>
            </a:r>
            <a:endParaRPr lang="en-US" sz="4800" b="1" dirty="0">
              <a:solidFill>
                <a:schemeClr val="tx2">
                  <a:lumMod val="60000"/>
                  <a:lumOff val="40000"/>
                </a:schemeClr>
              </a:solidFill>
              <a:latin typeface="Harrington" panose="04040505050A02020702" pitchFamily="82" charset="0"/>
            </a:endParaRPr>
          </a:p>
        </p:txBody>
      </p:sp>
      <p:sp>
        <p:nvSpPr>
          <p:cNvPr id="3" name="Content Placeholder 2"/>
          <p:cNvSpPr>
            <a:spLocks noGrp="1"/>
          </p:cNvSpPr>
          <p:nvPr>
            <p:ph idx="1"/>
          </p:nvPr>
        </p:nvSpPr>
        <p:spPr>
          <a:xfrm>
            <a:off x="228600" y="1828800"/>
            <a:ext cx="8153400" cy="3657600"/>
          </a:xfrm>
          <a:solidFill>
            <a:schemeClr val="accent1"/>
          </a:solidFill>
          <a:ln>
            <a:solidFill>
              <a:srgbClr val="FF0000"/>
            </a:solidFill>
          </a:ln>
        </p:spPr>
        <p:txBody>
          <a:bodyPr/>
          <a:lstStyle/>
          <a:p>
            <a:pPr>
              <a:buFont typeface="Wingdings" panose="05000000000000000000" pitchFamily="2" charset="2"/>
              <a:buChar char="q"/>
            </a:pPr>
            <a:r>
              <a:rPr lang="en-US" sz="4000" b="1" dirty="0">
                <a:solidFill>
                  <a:srgbClr val="7030A0"/>
                </a:solidFill>
                <a:latin typeface="Papyrus" panose="03070502060502030205" pitchFamily="66" charset="0"/>
              </a:rPr>
              <a:t>Stop gossip in its tracks </a:t>
            </a:r>
            <a:endParaRPr lang="en-US" sz="4000" b="1" i="0" dirty="0">
              <a:solidFill>
                <a:srgbClr val="7030A0"/>
              </a:solidFill>
              <a:latin typeface="Papyrus" panose="03070502060502030205" pitchFamily="66" charset="0"/>
            </a:endParaRPr>
          </a:p>
          <a:p>
            <a:pPr>
              <a:buFont typeface="Wingdings" panose="05000000000000000000" pitchFamily="2" charset="2"/>
              <a:buChar char="q"/>
            </a:pPr>
            <a:r>
              <a:rPr lang="en-US" sz="4400" b="1" i="0" dirty="0">
                <a:solidFill>
                  <a:srgbClr val="C00000"/>
                </a:solidFill>
                <a:latin typeface="Papyrus" panose="03070502060502030205" pitchFamily="66" charset="0"/>
              </a:rPr>
              <a:t>Five steps to holding resistant staff accountable</a:t>
            </a:r>
          </a:p>
          <a:p>
            <a:pPr>
              <a:buFont typeface="Wingdings" panose="05000000000000000000" pitchFamily="2" charset="2"/>
              <a:buChar char="q"/>
            </a:pPr>
            <a:r>
              <a:rPr lang="en-US" sz="4400" b="1" dirty="0">
                <a:solidFill>
                  <a:srgbClr val="C00000"/>
                </a:solidFill>
                <a:latin typeface="Papyrus" panose="03070502060502030205" pitchFamily="66" charset="0"/>
              </a:rPr>
              <a:t>Whining vs venting: Eliminating one, containing the other</a:t>
            </a:r>
            <a:r>
              <a:rPr lang="en-US" sz="3600" b="1" dirty="0">
                <a:solidFill>
                  <a:srgbClr val="C00000"/>
                </a:solidFill>
                <a:latin typeface="Papyrus" panose="03070502060502030205" pitchFamily="66" charset="0"/>
              </a:rPr>
              <a:t> </a:t>
            </a:r>
            <a:endParaRPr lang="en-US" sz="3600" b="1" i="0" dirty="0">
              <a:solidFill>
                <a:srgbClr val="C00000"/>
              </a:solidFill>
              <a:latin typeface="Papyrus" panose="03070502060502030205" pitchFamily="66" charset="0"/>
            </a:endParaRPr>
          </a:p>
        </p:txBody>
      </p:sp>
    </p:spTree>
    <p:extLst>
      <p:ext uri="{BB962C8B-B14F-4D97-AF65-F5344CB8AC3E}">
        <p14:creationId xmlns:p14="http://schemas.microsoft.com/office/powerpoint/2010/main" val="303745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80">
                                          <p:stCondLst>
                                            <p:cond delay="0"/>
                                          </p:stCondLst>
                                        </p:cTn>
                                        <p:tgtEl>
                                          <p:spTgt spid="3">
                                            <p:txEl>
                                              <p:pRg st="1" end="1"/>
                                            </p:txEl>
                                          </p:spTgt>
                                        </p:tgtEl>
                                      </p:cBhvr>
                                    </p:animEffect>
                                    <p:anim calcmode="lin" valueType="num">
                                      <p:cBhvr>
                                        <p:cTn id="15"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1" end="1"/>
                                            </p:txEl>
                                          </p:spTgt>
                                        </p:tgtEl>
                                      </p:cBhvr>
                                      <p:to x="100000" y="60000"/>
                                    </p:animScale>
                                    <p:animScale>
                                      <p:cBhvr>
                                        <p:cTn id="21" dur="166" decel="50000">
                                          <p:stCondLst>
                                            <p:cond delay="676"/>
                                          </p:stCondLst>
                                        </p:cTn>
                                        <p:tgtEl>
                                          <p:spTgt spid="3">
                                            <p:txEl>
                                              <p:pRg st="1" end="1"/>
                                            </p:txEl>
                                          </p:spTgt>
                                        </p:tgtEl>
                                      </p:cBhvr>
                                      <p:to x="100000" y="100000"/>
                                    </p:animScale>
                                    <p:animScale>
                                      <p:cBhvr>
                                        <p:cTn id="22" dur="26">
                                          <p:stCondLst>
                                            <p:cond delay="1312"/>
                                          </p:stCondLst>
                                        </p:cTn>
                                        <p:tgtEl>
                                          <p:spTgt spid="3">
                                            <p:txEl>
                                              <p:pRg st="1" end="1"/>
                                            </p:txEl>
                                          </p:spTgt>
                                        </p:tgtEl>
                                      </p:cBhvr>
                                      <p:to x="100000" y="80000"/>
                                    </p:animScale>
                                    <p:animScale>
                                      <p:cBhvr>
                                        <p:cTn id="23" dur="166" decel="50000">
                                          <p:stCondLst>
                                            <p:cond delay="1338"/>
                                          </p:stCondLst>
                                        </p:cTn>
                                        <p:tgtEl>
                                          <p:spTgt spid="3">
                                            <p:txEl>
                                              <p:pRg st="1" end="1"/>
                                            </p:txEl>
                                          </p:spTgt>
                                        </p:tgtEl>
                                      </p:cBhvr>
                                      <p:to x="100000" y="100000"/>
                                    </p:animScale>
                                    <p:animScale>
                                      <p:cBhvr>
                                        <p:cTn id="24" dur="26">
                                          <p:stCondLst>
                                            <p:cond delay="1642"/>
                                          </p:stCondLst>
                                        </p:cTn>
                                        <p:tgtEl>
                                          <p:spTgt spid="3">
                                            <p:txEl>
                                              <p:pRg st="1" end="1"/>
                                            </p:txEl>
                                          </p:spTgt>
                                        </p:tgtEl>
                                      </p:cBhvr>
                                      <p:to x="100000" y="90000"/>
                                    </p:animScale>
                                    <p:animScale>
                                      <p:cBhvr>
                                        <p:cTn id="25" dur="166" decel="50000">
                                          <p:stCondLst>
                                            <p:cond delay="1668"/>
                                          </p:stCondLst>
                                        </p:cTn>
                                        <p:tgtEl>
                                          <p:spTgt spid="3">
                                            <p:txEl>
                                              <p:pRg st="1" end="1"/>
                                            </p:txEl>
                                          </p:spTgt>
                                        </p:tgtEl>
                                      </p:cBhvr>
                                      <p:to x="100000" y="100000"/>
                                    </p:animScale>
                                    <p:animScale>
                                      <p:cBhvr>
                                        <p:cTn id="26" dur="26">
                                          <p:stCondLst>
                                            <p:cond delay="1808"/>
                                          </p:stCondLst>
                                        </p:cTn>
                                        <p:tgtEl>
                                          <p:spTgt spid="3">
                                            <p:txEl>
                                              <p:pRg st="1" end="1"/>
                                            </p:txEl>
                                          </p:spTgt>
                                        </p:tgtEl>
                                      </p:cBhvr>
                                      <p:to x="100000" y="95000"/>
                                    </p:animScale>
                                    <p:animScale>
                                      <p:cBhvr>
                                        <p:cTn id="27" dur="166" decel="50000">
                                          <p:stCondLst>
                                            <p:cond delay="1834"/>
                                          </p:stCondLst>
                                        </p:cTn>
                                        <p:tgtEl>
                                          <p:spTgt spid="3">
                                            <p:txEl>
                                              <p:pRg st="1" end="1"/>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down)">
                                      <p:cBhvr>
                                        <p:cTn id="32" dur="580">
                                          <p:stCondLst>
                                            <p:cond delay="0"/>
                                          </p:stCondLst>
                                        </p:cTn>
                                        <p:tgtEl>
                                          <p:spTgt spid="3">
                                            <p:txEl>
                                              <p:pRg st="2" end="2"/>
                                            </p:txEl>
                                          </p:spTgt>
                                        </p:tgtEl>
                                      </p:cBhvr>
                                    </p:animEffect>
                                    <p:anim calcmode="lin" valueType="num">
                                      <p:cBhvr>
                                        <p:cTn id="33"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2" end="2"/>
                                            </p:txEl>
                                          </p:spTgt>
                                        </p:tgtEl>
                                      </p:cBhvr>
                                      <p:to x="100000" y="60000"/>
                                    </p:animScale>
                                    <p:animScale>
                                      <p:cBhvr>
                                        <p:cTn id="39" dur="166" decel="50000">
                                          <p:stCondLst>
                                            <p:cond delay="676"/>
                                          </p:stCondLst>
                                        </p:cTn>
                                        <p:tgtEl>
                                          <p:spTgt spid="3">
                                            <p:txEl>
                                              <p:pRg st="2" end="2"/>
                                            </p:txEl>
                                          </p:spTgt>
                                        </p:tgtEl>
                                      </p:cBhvr>
                                      <p:to x="100000" y="100000"/>
                                    </p:animScale>
                                    <p:animScale>
                                      <p:cBhvr>
                                        <p:cTn id="40" dur="26">
                                          <p:stCondLst>
                                            <p:cond delay="1312"/>
                                          </p:stCondLst>
                                        </p:cTn>
                                        <p:tgtEl>
                                          <p:spTgt spid="3">
                                            <p:txEl>
                                              <p:pRg st="2" end="2"/>
                                            </p:txEl>
                                          </p:spTgt>
                                        </p:tgtEl>
                                      </p:cBhvr>
                                      <p:to x="100000" y="80000"/>
                                    </p:animScale>
                                    <p:animScale>
                                      <p:cBhvr>
                                        <p:cTn id="41" dur="166" decel="50000">
                                          <p:stCondLst>
                                            <p:cond delay="1338"/>
                                          </p:stCondLst>
                                        </p:cTn>
                                        <p:tgtEl>
                                          <p:spTgt spid="3">
                                            <p:txEl>
                                              <p:pRg st="2" end="2"/>
                                            </p:txEl>
                                          </p:spTgt>
                                        </p:tgtEl>
                                      </p:cBhvr>
                                      <p:to x="100000" y="100000"/>
                                    </p:animScale>
                                    <p:animScale>
                                      <p:cBhvr>
                                        <p:cTn id="42" dur="26">
                                          <p:stCondLst>
                                            <p:cond delay="1642"/>
                                          </p:stCondLst>
                                        </p:cTn>
                                        <p:tgtEl>
                                          <p:spTgt spid="3">
                                            <p:txEl>
                                              <p:pRg st="2" end="2"/>
                                            </p:txEl>
                                          </p:spTgt>
                                        </p:tgtEl>
                                      </p:cBhvr>
                                      <p:to x="100000" y="90000"/>
                                    </p:animScale>
                                    <p:animScale>
                                      <p:cBhvr>
                                        <p:cTn id="43" dur="166" decel="50000">
                                          <p:stCondLst>
                                            <p:cond delay="1668"/>
                                          </p:stCondLst>
                                        </p:cTn>
                                        <p:tgtEl>
                                          <p:spTgt spid="3">
                                            <p:txEl>
                                              <p:pRg st="2" end="2"/>
                                            </p:txEl>
                                          </p:spTgt>
                                        </p:tgtEl>
                                      </p:cBhvr>
                                      <p:to x="100000" y="100000"/>
                                    </p:animScale>
                                    <p:animScale>
                                      <p:cBhvr>
                                        <p:cTn id="44" dur="26">
                                          <p:stCondLst>
                                            <p:cond delay="1808"/>
                                          </p:stCondLst>
                                        </p:cTn>
                                        <p:tgtEl>
                                          <p:spTgt spid="3">
                                            <p:txEl>
                                              <p:pRg st="2" end="2"/>
                                            </p:txEl>
                                          </p:spTgt>
                                        </p:tgtEl>
                                      </p:cBhvr>
                                      <p:to x="100000" y="95000"/>
                                    </p:animScale>
                                    <p:animScale>
                                      <p:cBhvr>
                                        <p:cTn id="45"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C:\Program Files\Common Files\Microsoft Shared\Clipart\cagcat50\BD06990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430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Rectangle 3"/>
          <p:cNvSpPr>
            <a:spLocks noGrp="1" noChangeArrowheads="1"/>
          </p:cNvSpPr>
          <p:nvPr>
            <p:ph type="title" idx="4294967295"/>
          </p:nvPr>
        </p:nvSpPr>
        <p:spPr>
          <a:xfrm>
            <a:off x="304800" y="0"/>
            <a:ext cx="7315200" cy="1143000"/>
          </a:xfrm>
        </p:spPr>
        <p:txBody>
          <a:bodyPr/>
          <a:lstStyle/>
          <a:p>
            <a:pPr eaLnBrk="1" hangingPunct="1"/>
            <a:r>
              <a:rPr lang="en-US" altLang="en-US"/>
              <a:t>Venting: helpful or harmful?</a:t>
            </a:r>
          </a:p>
        </p:txBody>
      </p:sp>
    </p:spTree>
    <p:extLst>
      <p:ext uri="{BB962C8B-B14F-4D97-AF65-F5344CB8AC3E}">
        <p14:creationId xmlns:p14="http://schemas.microsoft.com/office/powerpoint/2010/main" val="2990925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352800" y="304800"/>
            <a:ext cx="5791200" cy="2971800"/>
          </a:xfrm>
        </p:spPr>
        <p:txBody>
          <a:bodyPr>
            <a:normAutofit/>
          </a:bodyPr>
          <a:lstStyle/>
          <a:p>
            <a:pPr marL="457200" indent="-457200">
              <a:buFont typeface="Wingdings" pitchFamily="2" charset="2"/>
              <a:buChar char="ü"/>
            </a:pPr>
            <a:r>
              <a:rPr lang="en-US" sz="2800" b="1" dirty="0">
                <a:solidFill>
                  <a:schemeClr val="accent2">
                    <a:lumMod val="75000"/>
                  </a:schemeClr>
                </a:solidFill>
                <a:latin typeface="Times New Roman" pitchFamily="18" charset="0"/>
                <a:cs typeface="Times New Roman" pitchFamily="18" charset="0"/>
              </a:rPr>
              <a:t>Vent to an appropriate person</a:t>
            </a:r>
          </a:p>
          <a:p>
            <a:pPr marL="457200" indent="-457200">
              <a:buFont typeface="Wingdings" pitchFamily="2" charset="2"/>
              <a:buChar char="ü"/>
            </a:pPr>
            <a:r>
              <a:rPr lang="en-US" sz="2800" b="1" dirty="0">
                <a:solidFill>
                  <a:schemeClr val="accent2">
                    <a:lumMod val="75000"/>
                  </a:schemeClr>
                </a:solidFill>
                <a:latin typeface="Times New Roman" pitchFamily="18" charset="0"/>
                <a:cs typeface="Times New Roman" pitchFamily="18" charset="0"/>
              </a:rPr>
              <a:t>Limit the time (3-5 </a:t>
            </a:r>
            <a:r>
              <a:rPr lang="en-US" sz="2800" b="1" dirty="0" err="1">
                <a:solidFill>
                  <a:schemeClr val="accent2">
                    <a:lumMod val="75000"/>
                  </a:schemeClr>
                </a:solidFill>
                <a:latin typeface="Times New Roman" pitchFamily="18" charset="0"/>
                <a:cs typeface="Times New Roman" pitchFamily="18" charset="0"/>
              </a:rPr>
              <a:t>mins</a:t>
            </a:r>
            <a:r>
              <a:rPr lang="en-US" sz="2800" b="1" dirty="0">
                <a:solidFill>
                  <a:schemeClr val="accent2">
                    <a:lumMod val="75000"/>
                  </a:schemeClr>
                </a:solidFill>
                <a:latin typeface="Times New Roman" pitchFamily="18" charset="0"/>
                <a:cs typeface="Times New Roman" pitchFamily="18" charset="0"/>
              </a:rPr>
              <a:t>)</a:t>
            </a:r>
          </a:p>
          <a:p>
            <a:pPr marL="457200" indent="-457200">
              <a:buFont typeface="Wingdings" pitchFamily="2" charset="2"/>
              <a:buChar char="ü"/>
            </a:pPr>
            <a:r>
              <a:rPr lang="en-US" sz="2800" b="1" dirty="0">
                <a:solidFill>
                  <a:schemeClr val="accent2">
                    <a:lumMod val="75000"/>
                  </a:schemeClr>
                </a:solidFill>
                <a:latin typeface="Times New Roman" pitchFamily="18" charset="0"/>
                <a:cs typeface="Times New Roman" pitchFamily="18" charset="0"/>
              </a:rPr>
              <a:t>If venting continues, take action on the underlying problem</a:t>
            </a:r>
          </a:p>
          <a:p>
            <a:pPr marL="457200" indent="-457200">
              <a:buFont typeface="Wingdings" pitchFamily="2" charset="2"/>
              <a:buChar char="ü"/>
            </a:pPr>
            <a:endParaRPr lang="en-US" sz="2800" b="1" dirty="0">
              <a:solidFill>
                <a:schemeClr val="accent2">
                  <a:lumMod val="75000"/>
                </a:schemeClr>
              </a:solidFill>
              <a:latin typeface="Times New Roman" pitchFamily="18" charset="0"/>
              <a:cs typeface="Times New Roman" pitchFamily="18" charset="0"/>
            </a:endParaRPr>
          </a:p>
        </p:txBody>
      </p:sp>
      <p:sp>
        <p:nvSpPr>
          <p:cNvPr id="3" name="Title 2"/>
          <p:cNvSpPr>
            <a:spLocks noGrp="1"/>
          </p:cNvSpPr>
          <p:nvPr>
            <p:ph type="title"/>
          </p:nvPr>
        </p:nvSpPr>
        <p:spPr>
          <a:xfrm>
            <a:off x="3733800" y="3352800"/>
            <a:ext cx="5129543" cy="2209800"/>
          </a:xfrm>
        </p:spPr>
        <p:txBody>
          <a:bodyPr>
            <a:normAutofit fontScale="90000"/>
          </a:bodyPr>
          <a:lstStyle/>
          <a:p>
            <a:r>
              <a:rPr lang="en-US" dirty="0">
                <a:solidFill>
                  <a:srgbClr val="7030A0"/>
                </a:solidFill>
              </a:rPr>
              <a:t>For venting</a:t>
            </a:r>
            <a:br>
              <a:rPr lang="en-US" dirty="0">
                <a:solidFill>
                  <a:srgbClr val="7030A0"/>
                </a:solidFill>
              </a:rPr>
            </a:br>
            <a:r>
              <a:rPr lang="en-US" dirty="0">
                <a:solidFill>
                  <a:srgbClr val="7030A0"/>
                </a:solidFill>
              </a:rPr>
              <a:t>to</a:t>
            </a:r>
            <a:br>
              <a:rPr lang="en-US" dirty="0">
                <a:solidFill>
                  <a:srgbClr val="7030A0"/>
                </a:solidFill>
              </a:rPr>
            </a:br>
            <a:r>
              <a:rPr lang="en-US" dirty="0">
                <a:solidFill>
                  <a:srgbClr val="7030A0"/>
                </a:solidFill>
              </a:rPr>
              <a:t>be helpful</a:t>
            </a:r>
            <a:br>
              <a:rPr lang="en-US" dirty="0">
                <a:solidFill>
                  <a:srgbClr val="7030A0"/>
                </a:solidFill>
              </a:rPr>
            </a:br>
            <a:endParaRPr lang="en-US" dirty="0">
              <a:solidFill>
                <a:srgbClr val="7030A0"/>
              </a:solidFill>
            </a:endParaRPr>
          </a:p>
        </p:txBody>
      </p:sp>
    </p:spTree>
    <p:extLst>
      <p:ext uri="{BB962C8B-B14F-4D97-AF65-F5344CB8AC3E}">
        <p14:creationId xmlns:p14="http://schemas.microsoft.com/office/powerpoint/2010/main" val="37446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solidFill>
            <a:srgbClr val="FFC000"/>
          </a:solidFill>
          <a:ln>
            <a:solidFill>
              <a:srgbClr val="C00000"/>
            </a:solidFill>
          </a:ln>
        </p:spPr>
        <p:txBody>
          <a:bodyPr>
            <a:normAutofit/>
          </a:bodyPr>
          <a:lstStyle/>
          <a:p>
            <a:pPr algn="ctr"/>
            <a:r>
              <a:rPr lang="en-US" b="1" dirty="0">
                <a:solidFill>
                  <a:srgbClr val="7030A0"/>
                </a:solidFill>
                <a:latin typeface="Bradley Hand ITC" pitchFamily="66" charset="0"/>
              </a:rPr>
              <a:t>How to stop whiners</a:t>
            </a:r>
            <a:br>
              <a:rPr lang="en-US" dirty="0">
                <a:solidFill>
                  <a:schemeClr val="tx1"/>
                </a:solidFill>
              </a:rPr>
            </a:br>
            <a:r>
              <a:rPr lang="en-US" sz="2000" b="1" dirty="0">
                <a:solidFill>
                  <a:srgbClr val="C00000"/>
                </a:solidFill>
                <a:latin typeface="Times New Roman" pitchFamily="18" charset="0"/>
                <a:cs typeface="Times New Roman" pitchFamily="18" charset="0"/>
              </a:rPr>
              <a:t>Brinkman &amp; </a:t>
            </a:r>
            <a:r>
              <a:rPr lang="en-US" sz="2000" b="1" dirty="0" err="1">
                <a:solidFill>
                  <a:srgbClr val="C00000"/>
                </a:solidFill>
                <a:latin typeface="Times New Roman" pitchFamily="18" charset="0"/>
                <a:cs typeface="Times New Roman" pitchFamily="18" charset="0"/>
              </a:rPr>
              <a:t>Kirshner</a:t>
            </a:r>
            <a:r>
              <a:rPr lang="en-US" sz="2000" b="1" dirty="0">
                <a:solidFill>
                  <a:srgbClr val="C00000"/>
                </a:solidFill>
                <a:latin typeface="Times New Roman" pitchFamily="18" charset="0"/>
                <a:cs typeface="Times New Roman" pitchFamily="18" charset="0"/>
              </a:rPr>
              <a:t>, Dealing with people you can’t stand</a:t>
            </a:r>
          </a:p>
        </p:txBody>
      </p:sp>
      <p:sp>
        <p:nvSpPr>
          <p:cNvPr id="34819" name="Rectangle 3"/>
          <p:cNvSpPr>
            <a:spLocks noGrp="1" noChangeArrowheads="1"/>
          </p:cNvSpPr>
          <p:nvPr>
            <p:ph sz="half" idx="4294967295"/>
          </p:nvPr>
        </p:nvSpPr>
        <p:spPr>
          <a:xfrm>
            <a:off x="1009442" y="1809749"/>
            <a:ext cx="3471277" cy="4051301"/>
          </a:xfrm>
          <a:prstGeom prst="rect">
            <a:avLst/>
          </a:prstGeom>
          <a:solidFill>
            <a:srgbClr val="FFC000"/>
          </a:solidFill>
          <a:ln>
            <a:solidFill>
              <a:srgbClr val="4C12DE"/>
            </a:solidFill>
          </a:ln>
        </p:spPr>
        <p:txBody>
          <a:bodyPr/>
          <a:lstStyle/>
          <a:p>
            <a:pPr>
              <a:lnSpc>
                <a:spcPct val="90000"/>
              </a:lnSpc>
              <a:buFont typeface="Wingdings" pitchFamily="2" charset="2"/>
              <a:buNone/>
            </a:pPr>
            <a:r>
              <a:rPr lang="en-US" dirty="0">
                <a:solidFill>
                  <a:srgbClr val="4C12DE"/>
                </a:solidFill>
              </a:rPr>
              <a:t>Do not</a:t>
            </a:r>
            <a:r>
              <a:rPr lang="en-US" dirty="0">
                <a:solidFill>
                  <a:srgbClr val="FFFF00"/>
                </a:solidFill>
              </a:rPr>
              <a:t>:</a:t>
            </a:r>
          </a:p>
          <a:p>
            <a:pPr>
              <a:lnSpc>
                <a:spcPct val="90000"/>
              </a:lnSpc>
              <a:buFont typeface="Wingdings" pitchFamily="2" charset="2"/>
              <a:buChar char="§"/>
            </a:pPr>
            <a:r>
              <a:rPr lang="en-US" b="1" dirty="0">
                <a:solidFill>
                  <a:srgbClr val="C00000"/>
                </a:solidFill>
              </a:rPr>
              <a:t>Agree with the whiner</a:t>
            </a:r>
          </a:p>
          <a:p>
            <a:pPr>
              <a:lnSpc>
                <a:spcPct val="90000"/>
              </a:lnSpc>
              <a:buFont typeface="Wingdings" pitchFamily="2" charset="2"/>
              <a:buChar char="§"/>
            </a:pPr>
            <a:endParaRPr lang="en-US" b="1" dirty="0">
              <a:solidFill>
                <a:srgbClr val="C00000"/>
              </a:solidFill>
            </a:endParaRPr>
          </a:p>
          <a:p>
            <a:pPr>
              <a:lnSpc>
                <a:spcPct val="90000"/>
              </a:lnSpc>
              <a:buFont typeface="Wingdings" pitchFamily="2" charset="2"/>
              <a:buChar char="§"/>
            </a:pPr>
            <a:r>
              <a:rPr lang="en-US" b="1" dirty="0">
                <a:solidFill>
                  <a:srgbClr val="C00000"/>
                </a:solidFill>
              </a:rPr>
              <a:t>Disagree with the whiner</a:t>
            </a:r>
          </a:p>
          <a:p>
            <a:pPr>
              <a:lnSpc>
                <a:spcPct val="90000"/>
              </a:lnSpc>
              <a:buFont typeface="Wingdings" pitchFamily="2" charset="2"/>
              <a:buChar char="§"/>
            </a:pPr>
            <a:endParaRPr lang="en-US" b="1" dirty="0">
              <a:solidFill>
                <a:srgbClr val="C00000"/>
              </a:solidFill>
            </a:endParaRPr>
          </a:p>
          <a:p>
            <a:pPr>
              <a:lnSpc>
                <a:spcPct val="90000"/>
              </a:lnSpc>
              <a:buFont typeface="Wingdings" pitchFamily="2" charset="2"/>
              <a:buChar char="§"/>
            </a:pPr>
            <a:r>
              <a:rPr lang="en-US" b="1" dirty="0">
                <a:solidFill>
                  <a:srgbClr val="C00000"/>
                </a:solidFill>
              </a:rPr>
              <a:t>Solve the whiner’s problem for her.</a:t>
            </a:r>
          </a:p>
        </p:txBody>
      </p:sp>
      <p:sp>
        <p:nvSpPr>
          <p:cNvPr id="34820" name="Rectangle 4"/>
          <p:cNvSpPr>
            <a:spLocks noGrp="1" noChangeArrowheads="1"/>
          </p:cNvSpPr>
          <p:nvPr>
            <p:ph sz="half" idx="4294967295"/>
          </p:nvPr>
        </p:nvSpPr>
        <p:spPr>
          <a:xfrm>
            <a:off x="4663281" y="1809749"/>
            <a:ext cx="3469242" cy="4051302"/>
          </a:xfrm>
          <a:prstGeom prst="rect">
            <a:avLst/>
          </a:prstGeom>
          <a:solidFill>
            <a:schemeClr val="accent6">
              <a:lumMod val="20000"/>
              <a:lumOff val="80000"/>
            </a:schemeClr>
          </a:solidFill>
          <a:ln>
            <a:solidFill>
              <a:srgbClr val="D00000"/>
            </a:solidFill>
          </a:ln>
        </p:spPr>
        <p:txBody>
          <a:bodyPr>
            <a:normAutofit/>
          </a:bodyPr>
          <a:lstStyle/>
          <a:p>
            <a:pPr>
              <a:lnSpc>
                <a:spcPct val="90000"/>
              </a:lnSpc>
              <a:buFont typeface="Wingdings" pitchFamily="2" charset="2"/>
              <a:buNone/>
            </a:pPr>
            <a:r>
              <a:rPr lang="en-US" sz="2400" dirty="0">
                <a:solidFill>
                  <a:srgbClr val="4C12DE"/>
                </a:solidFill>
              </a:rPr>
              <a:t>Do:</a:t>
            </a:r>
          </a:p>
          <a:p>
            <a:pPr>
              <a:lnSpc>
                <a:spcPct val="90000"/>
              </a:lnSpc>
              <a:buFontTx/>
              <a:buChar char="•"/>
            </a:pPr>
            <a:r>
              <a:rPr lang="en-US" b="1" dirty="0"/>
              <a:t>Interrupt politely</a:t>
            </a:r>
          </a:p>
          <a:p>
            <a:pPr>
              <a:lnSpc>
                <a:spcPct val="90000"/>
              </a:lnSpc>
              <a:buFontTx/>
              <a:buChar char="•"/>
            </a:pPr>
            <a:r>
              <a:rPr lang="en-US" b="1" dirty="0"/>
              <a:t>Say: </a:t>
            </a:r>
            <a:r>
              <a:rPr lang="en-US" b="1" i="1" dirty="0">
                <a:solidFill>
                  <a:srgbClr val="C00000"/>
                </a:solidFill>
              </a:rPr>
              <a:t>Let’s problem solve</a:t>
            </a:r>
          </a:p>
          <a:p>
            <a:pPr>
              <a:lnSpc>
                <a:spcPct val="90000"/>
              </a:lnSpc>
              <a:buFontTx/>
              <a:buChar char="•"/>
            </a:pPr>
            <a:r>
              <a:rPr lang="en-US" b="1" i="1" dirty="0">
                <a:solidFill>
                  <a:srgbClr val="C00000"/>
                </a:solidFill>
              </a:rPr>
              <a:t>Ask: Is there anything you want to tell me about why you are down so often?*</a:t>
            </a:r>
          </a:p>
          <a:p>
            <a:pPr>
              <a:lnSpc>
                <a:spcPct val="90000"/>
              </a:lnSpc>
              <a:buFontTx/>
              <a:buChar char="•"/>
            </a:pPr>
            <a:r>
              <a:rPr lang="en-US" b="1" dirty="0"/>
              <a:t>If s/he refuses to problem solve, say: </a:t>
            </a:r>
            <a:r>
              <a:rPr lang="en-US" b="1" i="1" dirty="0">
                <a:solidFill>
                  <a:srgbClr val="C00000"/>
                </a:solidFill>
              </a:rPr>
              <a:t>Since I can’t help you with that problem, please don’t bring it to me again.</a:t>
            </a:r>
          </a:p>
        </p:txBody>
      </p:sp>
    </p:spTree>
    <p:extLst>
      <p:ext uri="{BB962C8B-B14F-4D97-AF65-F5344CB8AC3E}">
        <p14:creationId xmlns:p14="http://schemas.microsoft.com/office/powerpoint/2010/main" val="3661598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ricochet.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500" fill="hold"/>
                                        <p:tgtEl>
                                          <p:spTgt spid="348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81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ricochet.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19">
                                            <p:txEl>
                                              <p:pRg st="3" end="3"/>
                                            </p:txEl>
                                          </p:spTgt>
                                        </p:tgtEl>
                                        <p:attrNameLst>
                                          <p:attrName>style.visibility</p:attrName>
                                        </p:attrNameLst>
                                      </p:cBhvr>
                                      <p:to>
                                        <p:strVal val="visible"/>
                                      </p:to>
                                    </p:set>
                                    <p:anim calcmode="lin" valueType="num">
                                      <p:cBhvr additive="base">
                                        <p:cTn id="19" dur="500" fill="hold"/>
                                        <p:tgtEl>
                                          <p:spTgt spid="3481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81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ricochet.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819">
                                            <p:txEl>
                                              <p:pRg st="5" end="5"/>
                                            </p:txEl>
                                          </p:spTgt>
                                        </p:tgtEl>
                                        <p:attrNameLst>
                                          <p:attrName>style.visibility</p:attrName>
                                        </p:attrNameLst>
                                      </p:cBhvr>
                                      <p:to>
                                        <p:strVal val="visible"/>
                                      </p:to>
                                    </p:set>
                                    <p:anim calcmode="lin" valueType="num">
                                      <p:cBhvr additive="base">
                                        <p:cTn id="25" dur="500" fill="hold"/>
                                        <p:tgtEl>
                                          <p:spTgt spid="34819">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481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ricochet.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4820">
                                            <p:txEl>
                                              <p:pRg st="0" end="0"/>
                                            </p:txEl>
                                          </p:spTgt>
                                        </p:tgtEl>
                                        <p:attrNameLst>
                                          <p:attrName>style.visibility</p:attrName>
                                        </p:attrNameLst>
                                      </p:cBhvr>
                                      <p:to>
                                        <p:strVal val="visible"/>
                                      </p:to>
                                    </p:set>
                                    <p:anim calcmode="lin" valueType="num">
                                      <p:cBhvr additive="base">
                                        <p:cTn id="31" dur="500" fill="hold"/>
                                        <p:tgtEl>
                                          <p:spTgt spid="34820">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482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cashreg.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4820">
                                            <p:txEl>
                                              <p:pRg st="1" end="1"/>
                                            </p:txEl>
                                          </p:spTgt>
                                        </p:tgtEl>
                                        <p:attrNameLst>
                                          <p:attrName>style.visibility</p:attrName>
                                        </p:attrNameLst>
                                      </p:cBhvr>
                                      <p:to>
                                        <p:strVal val="visible"/>
                                      </p:to>
                                    </p:set>
                                    <p:anim calcmode="lin" valueType="num">
                                      <p:cBhvr additive="base">
                                        <p:cTn id="37" dur="500" fill="hold"/>
                                        <p:tgtEl>
                                          <p:spTgt spid="34820">
                                            <p:txEl>
                                              <p:pRg st="1" end="1"/>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482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cashreg.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4820">
                                            <p:txEl>
                                              <p:pRg st="2" end="2"/>
                                            </p:txEl>
                                          </p:spTgt>
                                        </p:tgtEl>
                                        <p:attrNameLst>
                                          <p:attrName>style.visibility</p:attrName>
                                        </p:attrNameLst>
                                      </p:cBhvr>
                                      <p:to>
                                        <p:strVal val="visible"/>
                                      </p:to>
                                    </p:set>
                                    <p:anim calcmode="lin" valueType="num">
                                      <p:cBhvr additive="base">
                                        <p:cTn id="43" dur="500" fill="hold"/>
                                        <p:tgtEl>
                                          <p:spTgt spid="34820">
                                            <p:txEl>
                                              <p:pRg st="2" end="2"/>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482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cashreg.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4820">
                                            <p:txEl>
                                              <p:pRg st="3" end="3"/>
                                            </p:txEl>
                                          </p:spTgt>
                                        </p:tgtEl>
                                        <p:attrNameLst>
                                          <p:attrName>style.visibility</p:attrName>
                                        </p:attrNameLst>
                                      </p:cBhvr>
                                      <p:to>
                                        <p:strVal val="visible"/>
                                      </p:to>
                                    </p:set>
                                    <p:anim calcmode="lin" valueType="num">
                                      <p:cBhvr additive="base">
                                        <p:cTn id="49" dur="500" fill="hold"/>
                                        <p:tgtEl>
                                          <p:spTgt spid="34820">
                                            <p:txEl>
                                              <p:pRg st="3" end="3"/>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482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cashreg.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34820">
                                            <p:txEl>
                                              <p:pRg st="4" end="4"/>
                                            </p:txEl>
                                          </p:spTgt>
                                        </p:tgtEl>
                                        <p:attrNameLst>
                                          <p:attrName>style.visibility</p:attrName>
                                        </p:attrNameLst>
                                      </p:cBhvr>
                                      <p:to>
                                        <p:strVal val="visible"/>
                                      </p:to>
                                    </p:set>
                                    <p:anim calcmode="lin" valueType="num">
                                      <p:cBhvr additive="base">
                                        <p:cTn id="55" dur="500" fill="hold"/>
                                        <p:tgtEl>
                                          <p:spTgt spid="34820">
                                            <p:txEl>
                                              <p:pRg st="4" end="4"/>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482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P spid="34820"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a:ln>
            <a:solidFill>
              <a:srgbClr val="FF0000"/>
            </a:solidFill>
          </a:ln>
        </p:spPr>
        <p:txBody>
          <a:bodyPr/>
          <a:lstStyle/>
          <a:p>
            <a:r>
              <a:rPr lang="en-US" dirty="0">
                <a:solidFill>
                  <a:schemeClr val="accent1">
                    <a:lumMod val="50000"/>
                  </a:schemeClr>
                </a:solidFill>
              </a:rPr>
              <a:t>Jasmine, Preschool Teacher</a:t>
            </a:r>
          </a:p>
        </p:txBody>
      </p:sp>
      <p:sp>
        <p:nvSpPr>
          <p:cNvPr id="3" name="Content Placeholder 2"/>
          <p:cNvSpPr>
            <a:spLocks noGrp="1"/>
          </p:cNvSpPr>
          <p:nvPr>
            <p:ph idx="1"/>
          </p:nvPr>
        </p:nvSpPr>
        <p:spPr>
          <a:xfrm>
            <a:off x="228600" y="1981200"/>
            <a:ext cx="7391400" cy="4495800"/>
          </a:xfrm>
          <a:solidFill>
            <a:schemeClr val="accent6">
              <a:lumMod val="20000"/>
              <a:lumOff val="80000"/>
            </a:schemeClr>
          </a:solidFill>
          <a:ln>
            <a:solidFill>
              <a:srgbClr val="FF0000"/>
            </a:solidFill>
          </a:ln>
        </p:spPr>
        <p:txBody>
          <a:bodyPr/>
          <a:lstStyle/>
          <a:p>
            <a:pPr>
              <a:buFont typeface="Arial" pitchFamily="34" charset="0"/>
              <a:buChar char="•"/>
            </a:pPr>
            <a:r>
              <a:rPr lang="en-US" b="1" i="0" dirty="0">
                <a:solidFill>
                  <a:srgbClr val="FF0000"/>
                </a:solidFill>
              </a:rPr>
              <a:t>Work day begins at 6:30 am</a:t>
            </a:r>
          </a:p>
          <a:p>
            <a:pPr>
              <a:buFont typeface="Arial" pitchFamily="34" charset="0"/>
              <a:buChar char="•"/>
            </a:pPr>
            <a:r>
              <a:rPr lang="en-US" b="1" i="0" dirty="0">
                <a:solidFill>
                  <a:srgbClr val="FF0000"/>
                </a:solidFill>
              </a:rPr>
              <a:t>Been late for weeks despite coaching</a:t>
            </a:r>
          </a:p>
          <a:p>
            <a:pPr>
              <a:buFont typeface="Arial" pitchFamily="34" charset="0"/>
              <a:buChar char="•"/>
            </a:pPr>
            <a:r>
              <a:rPr lang="en-US" b="1" i="0" dirty="0">
                <a:solidFill>
                  <a:srgbClr val="FF0000"/>
                </a:solidFill>
              </a:rPr>
              <a:t>Monday arrived at 7:15 am</a:t>
            </a:r>
          </a:p>
          <a:p>
            <a:pPr>
              <a:buFont typeface="Arial" pitchFamily="34" charset="0"/>
              <a:buChar char="•"/>
            </a:pPr>
            <a:r>
              <a:rPr lang="en-US" b="1" i="0" dirty="0">
                <a:solidFill>
                  <a:srgbClr val="FF0000"/>
                </a:solidFill>
              </a:rPr>
              <a:t>Tuesday at 8:05</a:t>
            </a:r>
          </a:p>
          <a:p>
            <a:pPr>
              <a:buFont typeface="Arial" pitchFamily="34" charset="0"/>
              <a:buChar char="•"/>
            </a:pPr>
            <a:r>
              <a:rPr lang="en-US" b="1" i="0" dirty="0">
                <a:solidFill>
                  <a:srgbClr val="FF0000"/>
                </a:solidFill>
              </a:rPr>
              <a:t>Today shows up at 9</a:t>
            </a:r>
          </a:p>
          <a:p>
            <a:pPr>
              <a:buFont typeface="Arial" pitchFamily="34" charset="0"/>
              <a:buChar char="•"/>
            </a:pPr>
            <a:r>
              <a:rPr lang="en-US" b="1" i="0" dirty="0">
                <a:solidFill>
                  <a:srgbClr val="FF0000"/>
                </a:solidFill>
              </a:rPr>
              <a:t>Argues she can get a $$ job anywhere</a:t>
            </a:r>
          </a:p>
          <a:p>
            <a:pPr>
              <a:buFont typeface="Arial" pitchFamily="34" charset="0"/>
              <a:buChar char="•"/>
            </a:pPr>
            <a:r>
              <a:rPr lang="en-US" b="1" i="0" dirty="0">
                <a:solidFill>
                  <a:srgbClr val="FF0000"/>
                </a:solidFill>
              </a:rPr>
              <a:t>Doesn’t see a problem; blames others</a:t>
            </a:r>
            <a:endParaRPr lang="en-US" b="1" i="0" dirty="0">
              <a:solidFill>
                <a:schemeClr val="tx2">
                  <a:lumMod val="60000"/>
                  <a:lumOff val="40000"/>
                </a:schemeClr>
              </a:solidFill>
            </a:endParaRPr>
          </a:p>
        </p:txBody>
      </p:sp>
    </p:spTree>
    <p:extLst>
      <p:ext uri="{BB962C8B-B14F-4D97-AF65-F5344CB8AC3E}">
        <p14:creationId xmlns:p14="http://schemas.microsoft.com/office/powerpoint/2010/main" val="230571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2" presetClass="emph" presetSubtype="0" fill="hold" nodeType="clickEffect">
                                  <p:stCondLst>
                                    <p:cond delay="0"/>
                                  </p:stCondLst>
                                  <p:childTnLst>
                                    <p:animRot by="120000">
                                      <p:cBhvr>
                                        <p:cTn id="27" dur="100" fill="hold">
                                          <p:stCondLst>
                                            <p:cond delay="0"/>
                                          </p:stCondLst>
                                        </p:cTn>
                                        <p:tgtEl>
                                          <p:spTgt spid="3">
                                            <p:txEl>
                                              <p:pRg st="5" end="5"/>
                                            </p:txEl>
                                          </p:spTgt>
                                        </p:tgtEl>
                                        <p:attrNameLst>
                                          <p:attrName>r</p:attrName>
                                        </p:attrNameLst>
                                      </p:cBhvr>
                                    </p:animRot>
                                    <p:animRot by="-240000">
                                      <p:cBhvr>
                                        <p:cTn id="28" dur="200" fill="hold">
                                          <p:stCondLst>
                                            <p:cond delay="200"/>
                                          </p:stCondLst>
                                        </p:cTn>
                                        <p:tgtEl>
                                          <p:spTgt spid="3">
                                            <p:txEl>
                                              <p:pRg st="5" end="5"/>
                                            </p:txEl>
                                          </p:spTgt>
                                        </p:tgtEl>
                                        <p:attrNameLst>
                                          <p:attrName>r</p:attrName>
                                        </p:attrNameLst>
                                      </p:cBhvr>
                                    </p:animRot>
                                    <p:animRot by="240000">
                                      <p:cBhvr>
                                        <p:cTn id="29" dur="200" fill="hold">
                                          <p:stCondLst>
                                            <p:cond delay="400"/>
                                          </p:stCondLst>
                                        </p:cTn>
                                        <p:tgtEl>
                                          <p:spTgt spid="3">
                                            <p:txEl>
                                              <p:pRg st="5" end="5"/>
                                            </p:txEl>
                                          </p:spTgt>
                                        </p:tgtEl>
                                        <p:attrNameLst>
                                          <p:attrName>r</p:attrName>
                                        </p:attrNameLst>
                                      </p:cBhvr>
                                    </p:animRot>
                                    <p:animRot by="-240000">
                                      <p:cBhvr>
                                        <p:cTn id="30" dur="200" fill="hold">
                                          <p:stCondLst>
                                            <p:cond delay="600"/>
                                          </p:stCondLst>
                                        </p:cTn>
                                        <p:tgtEl>
                                          <p:spTgt spid="3">
                                            <p:txEl>
                                              <p:pRg st="5" end="5"/>
                                            </p:txEl>
                                          </p:spTgt>
                                        </p:tgtEl>
                                        <p:attrNameLst>
                                          <p:attrName>r</p:attrName>
                                        </p:attrNameLst>
                                      </p:cBhvr>
                                    </p:animRot>
                                    <p:animRot by="120000">
                                      <p:cBhvr>
                                        <p:cTn id="31" dur="200" fill="hold">
                                          <p:stCondLst>
                                            <p:cond delay="800"/>
                                          </p:stCondLst>
                                        </p:cTn>
                                        <p:tgtEl>
                                          <p:spTgt spid="3">
                                            <p:txEl>
                                              <p:pRg st="5" end="5"/>
                                            </p:txEl>
                                          </p:spTgt>
                                        </p:tgtEl>
                                        <p:attrNameLst>
                                          <p:attrName>r</p:attrName>
                                        </p:attrNameLst>
                                      </p:cBhvr>
                                    </p:animRot>
                                  </p:childTnLst>
                                </p:cTn>
                              </p:par>
                              <p:par>
                                <p:cTn id="32" presetID="32" presetClass="emph" presetSubtype="0" fill="hold" nodeType="withEffect">
                                  <p:stCondLst>
                                    <p:cond delay="0"/>
                                  </p:stCondLst>
                                  <p:childTnLst>
                                    <p:animRot by="120000">
                                      <p:cBhvr>
                                        <p:cTn id="33" dur="100" fill="hold">
                                          <p:stCondLst>
                                            <p:cond delay="0"/>
                                          </p:stCondLst>
                                        </p:cTn>
                                        <p:tgtEl>
                                          <p:spTgt spid="3">
                                            <p:txEl>
                                              <p:pRg st="6" end="6"/>
                                            </p:txEl>
                                          </p:spTgt>
                                        </p:tgtEl>
                                        <p:attrNameLst>
                                          <p:attrName>r</p:attrName>
                                        </p:attrNameLst>
                                      </p:cBhvr>
                                    </p:animRot>
                                    <p:animRot by="-240000">
                                      <p:cBhvr>
                                        <p:cTn id="34" dur="200" fill="hold">
                                          <p:stCondLst>
                                            <p:cond delay="200"/>
                                          </p:stCondLst>
                                        </p:cTn>
                                        <p:tgtEl>
                                          <p:spTgt spid="3">
                                            <p:txEl>
                                              <p:pRg st="6" end="6"/>
                                            </p:txEl>
                                          </p:spTgt>
                                        </p:tgtEl>
                                        <p:attrNameLst>
                                          <p:attrName>r</p:attrName>
                                        </p:attrNameLst>
                                      </p:cBhvr>
                                    </p:animRot>
                                    <p:animRot by="240000">
                                      <p:cBhvr>
                                        <p:cTn id="35" dur="200" fill="hold">
                                          <p:stCondLst>
                                            <p:cond delay="400"/>
                                          </p:stCondLst>
                                        </p:cTn>
                                        <p:tgtEl>
                                          <p:spTgt spid="3">
                                            <p:txEl>
                                              <p:pRg st="6" end="6"/>
                                            </p:txEl>
                                          </p:spTgt>
                                        </p:tgtEl>
                                        <p:attrNameLst>
                                          <p:attrName>r</p:attrName>
                                        </p:attrNameLst>
                                      </p:cBhvr>
                                    </p:animRot>
                                    <p:animRot by="-240000">
                                      <p:cBhvr>
                                        <p:cTn id="36" dur="200" fill="hold">
                                          <p:stCondLst>
                                            <p:cond delay="600"/>
                                          </p:stCondLst>
                                        </p:cTn>
                                        <p:tgtEl>
                                          <p:spTgt spid="3">
                                            <p:txEl>
                                              <p:pRg st="6" end="6"/>
                                            </p:txEl>
                                          </p:spTgt>
                                        </p:tgtEl>
                                        <p:attrNameLst>
                                          <p:attrName>r</p:attrName>
                                        </p:attrNameLst>
                                      </p:cBhvr>
                                    </p:animRot>
                                    <p:animRot by="120000">
                                      <p:cBhvr>
                                        <p:cTn id="37" dur="200" fill="hold">
                                          <p:stCondLst>
                                            <p:cond delay="800"/>
                                          </p:stCondLst>
                                        </p:cTn>
                                        <p:tgtEl>
                                          <p:spTgt spid="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solidFill>
            <a:schemeClr val="accent1">
              <a:lumMod val="60000"/>
              <a:lumOff val="40000"/>
            </a:schemeClr>
          </a:solidFill>
          <a:ln>
            <a:solidFill>
              <a:schemeClr val="tx2">
                <a:lumMod val="60000"/>
                <a:lumOff val="40000"/>
              </a:schemeClr>
            </a:solidFill>
          </a:ln>
        </p:spPr>
        <p:txBody>
          <a:bodyPr/>
          <a:lstStyle/>
          <a:p>
            <a:r>
              <a:rPr lang="en-US" sz="4000" dirty="0">
                <a:solidFill>
                  <a:srgbClr val="3128E2"/>
                </a:solidFill>
              </a:rPr>
              <a:t>Five principles of effective confrontation</a:t>
            </a:r>
          </a:p>
        </p:txBody>
      </p:sp>
      <p:sp>
        <p:nvSpPr>
          <p:cNvPr id="35843" name="Rectangle 3"/>
          <p:cNvSpPr>
            <a:spLocks noGrp="1" noChangeArrowheads="1"/>
          </p:cNvSpPr>
          <p:nvPr>
            <p:ph type="body" idx="1"/>
          </p:nvPr>
        </p:nvSpPr>
        <p:spPr>
          <a:solidFill>
            <a:schemeClr val="accent6">
              <a:lumMod val="20000"/>
              <a:lumOff val="80000"/>
            </a:schemeClr>
          </a:solidFill>
          <a:ln>
            <a:solidFill>
              <a:srgbClr val="FF0000"/>
            </a:solidFill>
          </a:ln>
        </p:spPr>
        <p:txBody>
          <a:bodyPr/>
          <a:lstStyle/>
          <a:p>
            <a:pPr marL="609600" indent="-609600">
              <a:lnSpc>
                <a:spcPct val="90000"/>
              </a:lnSpc>
              <a:buFont typeface="Wingdings" pitchFamily="2" charset="2"/>
              <a:buAutoNum type="arabicPeriod"/>
            </a:pPr>
            <a:r>
              <a:rPr lang="en-US" i="0" dirty="0"/>
              <a:t>Focus on behavior, not personality</a:t>
            </a:r>
          </a:p>
          <a:p>
            <a:pPr marL="609600" indent="-609600">
              <a:lnSpc>
                <a:spcPct val="90000"/>
              </a:lnSpc>
              <a:buFont typeface="Wingdings" pitchFamily="2" charset="2"/>
              <a:buAutoNum type="arabicPeriod"/>
            </a:pPr>
            <a:r>
              <a:rPr lang="en-US" i="0" dirty="0"/>
              <a:t>Be factual and concrete</a:t>
            </a:r>
          </a:p>
          <a:p>
            <a:pPr marL="609600" indent="-609600">
              <a:lnSpc>
                <a:spcPct val="90000"/>
              </a:lnSpc>
              <a:buFont typeface="Wingdings" pitchFamily="2" charset="2"/>
              <a:buAutoNum type="arabicPeriod"/>
            </a:pPr>
            <a:r>
              <a:rPr lang="en-US" i="0" dirty="0"/>
              <a:t>Know what you stand for: Keep your eyes on that prize</a:t>
            </a:r>
          </a:p>
          <a:p>
            <a:pPr marL="609600" indent="-609600">
              <a:lnSpc>
                <a:spcPct val="90000"/>
              </a:lnSpc>
              <a:buFont typeface="Wingdings" pitchFamily="2" charset="2"/>
              <a:buAutoNum type="arabicPeriod"/>
            </a:pPr>
            <a:r>
              <a:rPr lang="en-US" i="0" dirty="0"/>
              <a:t>Don’t get “hooked” into power struggles: Q-TIP</a:t>
            </a:r>
          </a:p>
          <a:p>
            <a:pPr marL="609600" indent="-609600">
              <a:lnSpc>
                <a:spcPct val="90000"/>
              </a:lnSpc>
              <a:buFont typeface="Wingdings" pitchFamily="2" charset="2"/>
              <a:buAutoNum type="arabicPeriod"/>
            </a:pPr>
            <a:r>
              <a:rPr lang="en-US" i="0" dirty="0"/>
              <a:t>Expect adults to take responsibility for themselves.</a:t>
            </a:r>
          </a:p>
          <a:p>
            <a:pPr marL="609600" indent="-609600">
              <a:lnSpc>
                <a:spcPct val="90000"/>
              </a:lnSpc>
              <a:buFont typeface="Wingdings" pitchFamily="2" charset="2"/>
              <a:buNone/>
            </a:pPr>
            <a:endParaRPr lang="en-US" i="0" dirty="0"/>
          </a:p>
        </p:txBody>
      </p:sp>
    </p:spTree>
    <p:extLst>
      <p:ext uri="{BB962C8B-B14F-4D97-AF65-F5344CB8AC3E}">
        <p14:creationId xmlns:p14="http://schemas.microsoft.com/office/powerpoint/2010/main" val="1954635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62000" y="609600"/>
            <a:ext cx="6324600" cy="1143000"/>
          </a:xfrm>
          <a:solidFill>
            <a:schemeClr val="tx1">
              <a:lumMod val="75000"/>
              <a:lumOff val="25000"/>
            </a:schemeClr>
          </a:solidFill>
          <a:ln>
            <a:solidFill>
              <a:schemeClr val="bg2">
                <a:lumMod val="10000"/>
                <a:lumOff val="90000"/>
              </a:schemeClr>
            </a:solidFill>
          </a:ln>
        </p:spPr>
        <p:txBody>
          <a:bodyPr/>
          <a:lstStyle/>
          <a:p>
            <a:r>
              <a:rPr lang="en-US" dirty="0">
                <a:solidFill>
                  <a:srgbClr val="F6143F"/>
                </a:solidFill>
              </a:rPr>
              <a:t>Five steps to effective confrontation</a:t>
            </a:r>
          </a:p>
        </p:txBody>
      </p:sp>
      <p:sp>
        <p:nvSpPr>
          <p:cNvPr id="36867" name="Rectangle 3"/>
          <p:cNvSpPr>
            <a:spLocks noGrp="1" noChangeArrowheads="1"/>
          </p:cNvSpPr>
          <p:nvPr>
            <p:ph type="body" idx="1"/>
          </p:nvPr>
        </p:nvSpPr>
        <p:spPr>
          <a:solidFill>
            <a:schemeClr val="accent5">
              <a:lumMod val="90000"/>
            </a:schemeClr>
          </a:solidFill>
        </p:spPr>
        <p:txBody>
          <a:bodyPr/>
          <a:lstStyle/>
          <a:p>
            <a:pPr marL="609600" indent="-609600">
              <a:buFont typeface="Wingdings" pitchFamily="2" charset="2"/>
              <a:buAutoNum type="arabicPeriod"/>
            </a:pPr>
            <a:r>
              <a:rPr lang="en-US" sz="2800" b="1" i="0" dirty="0"/>
              <a:t>Name inappropriate behavior</a:t>
            </a:r>
          </a:p>
          <a:p>
            <a:pPr marL="609600" indent="-609600">
              <a:buFont typeface="Wingdings" pitchFamily="2" charset="2"/>
              <a:buAutoNum type="arabicPeriod"/>
            </a:pPr>
            <a:r>
              <a:rPr lang="en-US" sz="2800" b="1" i="0" dirty="0"/>
              <a:t>State what is expected</a:t>
            </a:r>
          </a:p>
          <a:p>
            <a:pPr marL="609600" indent="-609600">
              <a:buFont typeface="Wingdings" pitchFamily="2" charset="2"/>
              <a:buAutoNum type="arabicPeriod"/>
            </a:pPr>
            <a:r>
              <a:rPr lang="en-US" sz="2800" b="1" i="0" dirty="0"/>
              <a:t>Ask: “</a:t>
            </a:r>
            <a:r>
              <a:rPr lang="en-US" sz="2800" b="1" i="0" dirty="0">
                <a:solidFill>
                  <a:srgbClr val="F6143F"/>
                </a:solidFill>
              </a:rPr>
              <a:t>What will you do to correct this</a:t>
            </a:r>
            <a:r>
              <a:rPr lang="en-US" sz="2800" b="1" i="0" dirty="0"/>
              <a:t>?”</a:t>
            </a:r>
          </a:p>
          <a:p>
            <a:pPr marL="609600" indent="-609600">
              <a:buFont typeface="Wingdings" pitchFamily="2" charset="2"/>
              <a:buAutoNum type="arabicPeriod"/>
            </a:pPr>
            <a:r>
              <a:rPr lang="en-US" sz="2800" b="1" i="0" dirty="0">
                <a:solidFill>
                  <a:schemeClr val="tx2">
                    <a:lumMod val="60000"/>
                    <a:lumOff val="40000"/>
                  </a:schemeClr>
                </a:solidFill>
              </a:rPr>
              <a:t>PERSIST</a:t>
            </a:r>
            <a:r>
              <a:rPr lang="en-US" sz="2800" b="1" i="0" dirty="0"/>
              <a:t> until a solution is identified and agreed upon</a:t>
            </a:r>
          </a:p>
          <a:p>
            <a:pPr marL="609600" indent="-609600">
              <a:buFont typeface="Wingdings" pitchFamily="2" charset="2"/>
              <a:buAutoNum type="arabicPeriod"/>
            </a:pPr>
            <a:r>
              <a:rPr lang="en-US" sz="2800" b="1" i="0" dirty="0"/>
              <a:t>Make a clear plan for follow-up, including notification of </a:t>
            </a:r>
            <a:r>
              <a:rPr lang="en-US" sz="2800" b="1" i="0" dirty="0">
                <a:solidFill>
                  <a:srgbClr val="290CD6"/>
                </a:solidFill>
              </a:rPr>
              <a:t>consequences</a:t>
            </a:r>
            <a:r>
              <a:rPr lang="en-US" sz="2800" b="1" i="0" dirty="0"/>
              <a:t> if behavior does not change.</a:t>
            </a:r>
          </a:p>
        </p:txBody>
      </p:sp>
    </p:spTree>
    <p:extLst>
      <p:ext uri="{BB962C8B-B14F-4D97-AF65-F5344CB8AC3E}">
        <p14:creationId xmlns:p14="http://schemas.microsoft.com/office/powerpoint/2010/main" val="357315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6867">
                                            <p:txEl>
                                              <p:pRg st="2" end="2"/>
                                            </p:txEl>
                                          </p:spTgt>
                                        </p:tgtEl>
                                        <p:attrNameLst>
                                          <p:attrName>style.visibility</p:attrName>
                                        </p:attrNameLst>
                                      </p:cBhvr>
                                      <p:to>
                                        <p:strVal val="visible"/>
                                      </p:to>
                                    </p:set>
                                    <p:animEffect transition="in" filter="wipe(down)">
                                      <p:cBhvr>
                                        <p:cTn id="7" dur="580">
                                          <p:stCondLst>
                                            <p:cond delay="0"/>
                                          </p:stCondLst>
                                        </p:cTn>
                                        <p:tgtEl>
                                          <p:spTgt spid="36867">
                                            <p:txEl>
                                              <p:pRg st="2" end="2"/>
                                            </p:txEl>
                                          </p:spTgt>
                                        </p:tgtEl>
                                      </p:cBhvr>
                                    </p:animEffect>
                                    <p:anim calcmode="lin" valueType="num">
                                      <p:cBhvr>
                                        <p:cTn id="8" dur="1822" tmFilter="0,0; 0.14,0.36; 0.43,0.73; 0.71,0.91; 1.0,1.0">
                                          <p:stCondLst>
                                            <p:cond delay="0"/>
                                          </p:stCondLst>
                                        </p:cTn>
                                        <p:tgtEl>
                                          <p:spTgt spid="36867">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867">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867">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867">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867">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6867">
                                            <p:txEl>
                                              <p:pRg st="2" end="2"/>
                                            </p:txEl>
                                          </p:spTgt>
                                        </p:tgtEl>
                                      </p:cBhvr>
                                      <p:to x="100000" y="60000"/>
                                    </p:animScale>
                                    <p:animScale>
                                      <p:cBhvr>
                                        <p:cTn id="14" dur="166" decel="50000">
                                          <p:stCondLst>
                                            <p:cond delay="676"/>
                                          </p:stCondLst>
                                        </p:cTn>
                                        <p:tgtEl>
                                          <p:spTgt spid="36867">
                                            <p:txEl>
                                              <p:pRg st="2" end="2"/>
                                            </p:txEl>
                                          </p:spTgt>
                                        </p:tgtEl>
                                      </p:cBhvr>
                                      <p:to x="100000" y="100000"/>
                                    </p:animScale>
                                    <p:animScale>
                                      <p:cBhvr>
                                        <p:cTn id="15" dur="26">
                                          <p:stCondLst>
                                            <p:cond delay="1312"/>
                                          </p:stCondLst>
                                        </p:cTn>
                                        <p:tgtEl>
                                          <p:spTgt spid="36867">
                                            <p:txEl>
                                              <p:pRg st="2" end="2"/>
                                            </p:txEl>
                                          </p:spTgt>
                                        </p:tgtEl>
                                      </p:cBhvr>
                                      <p:to x="100000" y="80000"/>
                                    </p:animScale>
                                    <p:animScale>
                                      <p:cBhvr>
                                        <p:cTn id="16" dur="166" decel="50000">
                                          <p:stCondLst>
                                            <p:cond delay="1338"/>
                                          </p:stCondLst>
                                        </p:cTn>
                                        <p:tgtEl>
                                          <p:spTgt spid="36867">
                                            <p:txEl>
                                              <p:pRg st="2" end="2"/>
                                            </p:txEl>
                                          </p:spTgt>
                                        </p:tgtEl>
                                      </p:cBhvr>
                                      <p:to x="100000" y="100000"/>
                                    </p:animScale>
                                    <p:animScale>
                                      <p:cBhvr>
                                        <p:cTn id="17" dur="26">
                                          <p:stCondLst>
                                            <p:cond delay="1642"/>
                                          </p:stCondLst>
                                        </p:cTn>
                                        <p:tgtEl>
                                          <p:spTgt spid="36867">
                                            <p:txEl>
                                              <p:pRg st="2" end="2"/>
                                            </p:txEl>
                                          </p:spTgt>
                                        </p:tgtEl>
                                      </p:cBhvr>
                                      <p:to x="100000" y="90000"/>
                                    </p:animScale>
                                    <p:animScale>
                                      <p:cBhvr>
                                        <p:cTn id="18" dur="166" decel="50000">
                                          <p:stCondLst>
                                            <p:cond delay="1668"/>
                                          </p:stCondLst>
                                        </p:cTn>
                                        <p:tgtEl>
                                          <p:spTgt spid="36867">
                                            <p:txEl>
                                              <p:pRg st="2" end="2"/>
                                            </p:txEl>
                                          </p:spTgt>
                                        </p:tgtEl>
                                      </p:cBhvr>
                                      <p:to x="100000" y="100000"/>
                                    </p:animScale>
                                    <p:animScale>
                                      <p:cBhvr>
                                        <p:cTn id="19" dur="26">
                                          <p:stCondLst>
                                            <p:cond delay="1808"/>
                                          </p:stCondLst>
                                        </p:cTn>
                                        <p:tgtEl>
                                          <p:spTgt spid="36867">
                                            <p:txEl>
                                              <p:pRg st="2" end="2"/>
                                            </p:txEl>
                                          </p:spTgt>
                                        </p:tgtEl>
                                      </p:cBhvr>
                                      <p:to x="100000" y="95000"/>
                                    </p:animScale>
                                    <p:animScale>
                                      <p:cBhvr>
                                        <p:cTn id="20" dur="166" decel="50000">
                                          <p:stCondLst>
                                            <p:cond delay="1834"/>
                                          </p:stCondLst>
                                        </p:cTn>
                                        <p:tgtEl>
                                          <p:spTgt spid="36867">
                                            <p:txEl>
                                              <p:pRg st="2" end="2"/>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2" presetClass="emph" presetSubtype="0" fill="hold" nodeType="clickEffect">
                                  <p:stCondLst>
                                    <p:cond delay="0"/>
                                  </p:stCondLst>
                                  <p:childTnLst>
                                    <p:animRot by="120000">
                                      <p:cBhvr>
                                        <p:cTn id="24" dur="100" fill="hold">
                                          <p:stCondLst>
                                            <p:cond delay="0"/>
                                          </p:stCondLst>
                                        </p:cTn>
                                        <p:tgtEl>
                                          <p:spTgt spid="36867">
                                            <p:txEl>
                                              <p:pRg st="4" end="4"/>
                                            </p:txEl>
                                          </p:spTgt>
                                        </p:tgtEl>
                                        <p:attrNameLst>
                                          <p:attrName>r</p:attrName>
                                        </p:attrNameLst>
                                      </p:cBhvr>
                                    </p:animRot>
                                    <p:animRot by="-240000">
                                      <p:cBhvr>
                                        <p:cTn id="25" dur="200" fill="hold">
                                          <p:stCondLst>
                                            <p:cond delay="200"/>
                                          </p:stCondLst>
                                        </p:cTn>
                                        <p:tgtEl>
                                          <p:spTgt spid="36867">
                                            <p:txEl>
                                              <p:pRg st="4" end="4"/>
                                            </p:txEl>
                                          </p:spTgt>
                                        </p:tgtEl>
                                        <p:attrNameLst>
                                          <p:attrName>r</p:attrName>
                                        </p:attrNameLst>
                                      </p:cBhvr>
                                    </p:animRot>
                                    <p:animRot by="240000">
                                      <p:cBhvr>
                                        <p:cTn id="26" dur="200" fill="hold">
                                          <p:stCondLst>
                                            <p:cond delay="400"/>
                                          </p:stCondLst>
                                        </p:cTn>
                                        <p:tgtEl>
                                          <p:spTgt spid="36867">
                                            <p:txEl>
                                              <p:pRg st="4" end="4"/>
                                            </p:txEl>
                                          </p:spTgt>
                                        </p:tgtEl>
                                        <p:attrNameLst>
                                          <p:attrName>r</p:attrName>
                                        </p:attrNameLst>
                                      </p:cBhvr>
                                    </p:animRot>
                                    <p:animRot by="-240000">
                                      <p:cBhvr>
                                        <p:cTn id="27" dur="200" fill="hold">
                                          <p:stCondLst>
                                            <p:cond delay="600"/>
                                          </p:stCondLst>
                                        </p:cTn>
                                        <p:tgtEl>
                                          <p:spTgt spid="36867">
                                            <p:txEl>
                                              <p:pRg st="4" end="4"/>
                                            </p:txEl>
                                          </p:spTgt>
                                        </p:tgtEl>
                                        <p:attrNameLst>
                                          <p:attrName>r</p:attrName>
                                        </p:attrNameLst>
                                      </p:cBhvr>
                                    </p:animRot>
                                    <p:animRot by="120000">
                                      <p:cBhvr>
                                        <p:cTn id="28" dur="200" fill="hold">
                                          <p:stCondLst>
                                            <p:cond delay="800"/>
                                          </p:stCondLst>
                                        </p:cTn>
                                        <p:tgtEl>
                                          <p:spTgt spid="36867">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800600"/>
            <a:ext cx="7315200" cy="566738"/>
          </a:xfrm>
        </p:spPr>
        <p:txBody>
          <a:bodyPr/>
          <a:lstStyle/>
          <a:p>
            <a:pPr algn="ctr"/>
            <a:r>
              <a:rPr lang="en-US" dirty="0">
                <a:solidFill>
                  <a:srgbClr val="FF0000"/>
                </a:solidFill>
              </a:rPr>
              <a:t> Separate past pain/anger from the present</a:t>
            </a:r>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1792288" y="5367338"/>
            <a:ext cx="6056312" cy="1338262"/>
          </a:xfrm>
          <a:solidFill>
            <a:srgbClr val="FFFF00"/>
          </a:solidFill>
          <a:ln>
            <a:solidFill>
              <a:srgbClr val="002060"/>
            </a:solidFill>
          </a:ln>
        </p:spPr>
        <p:txBody>
          <a:bodyPr/>
          <a:lstStyle/>
          <a:p>
            <a:pPr algn="ctr"/>
            <a:r>
              <a:rPr lang="en-US" sz="4000" b="1" dirty="0">
                <a:solidFill>
                  <a:srgbClr val="002060"/>
                </a:solidFill>
                <a:latin typeface="AR HERMANN" panose="02000000000000000000" pitchFamily="2" charset="0"/>
              </a:rPr>
              <a:t>If you’re hysterical, </a:t>
            </a:r>
          </a:p>
          <a:p>
            <a:pPr algn="ctr"/>
            <a:r>
              <a:rPr lang="en-US" sz="4000" b="1" dirty="0">
                <a:solidFill>
                  <a:srgbClr val="002060"/>
                </a:solidFill>
                <a:latin typeface="AR HERMANN" panose="02000000000000000000" pitchFamily="2" charset="0"/>
              </a:rPr>
              <a:t>it’s historical!</a:t>
            </a:r>
          </a:p>
        </p:txBody>
      </p:sp>
      <p:pic>
        <p:nvPicPr>
          <p:cNvPr id="1026" name="Picture 2" descr="C:\Users\Holly Elissa\AppData\Local\Microsoft\Windows\Temporary Internet Files\Content.IE5\UWPJP9H3\MP9004424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533400"/>
            <a:ext cx="6248399"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70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
                                            <p:bg/>
                                          </p:spTgt>
                                        </p:tgtEl>
                                        <p:attrNameLst>
                                          <p:attrName>r</p:attrName>
                                        </p:attrNameLst>
                                      </p:cBhvr>
                                    </p:animRot>
                                    <p:animRot by="-240000">
                                      <p:cBhvr>
                                        <p:cTn id="7" dur="200" fill="hold">
                                          <p:stCondLst>
                                            <p:cond delay="200"/>
                                          </p:stCondLst>
                                        </p:cTn>
                                        <p:tgtEl>
                                          <p:spTgt spid="4">
                                            <p:bg/>
                                          </p:spTgt>
                                        </p:tgtEl>
                                        <p:attrNameLst>
                                          <p:attrName>r</p:attrName>
                                        </p:attrNameLst>
                                      </p:cBhvr>
                                    </p:animRot>
                                    <p:animRot by="240000">
                                      <p:cBhvr>
                                        <p:cTn id="8" dur="200" fill="hold">
                                          <p:stCondLst>
                                            <p:cond delay="400"/>
                                          </p:stCondLst>
                                        </p:cTn>
                                        <p:tgtEl>
                                          <p:spTgt spid="4">
                                            <p:bg/>
                                          </p:spTgt>
                                        </p:tgtEl>
                                        <p:attrNameLst>
                                          <p:attrName>r</p:attrName>
                                        </p:attrNameLst>
                                      </p:cBhvr>
                                    </p:animRot>
                                    <p:animRot by="-240000">
                                      <p:cBhvr>
                                        <p:cTn id="9" dur="200" fill="hold">
                                          <p:stCondLst>
                                            <p:cond delay="600"/>
                                          </p:stCondLst>
                                        </p:cTn>
                                        <p:tgtEl>
                                          <p:spTgt spid="4">
                                            <p:bg/>
                                          </p:spTgt>
                                        </p:tgtEl>
                                        <p:attrNameLst>
                                          <p:attrName>r</p:attrName>
                                        </p:attrNameLst>
                                      </p:cBhvr>
                                    </p:animRot>
                                    <p:animRot by="120000">
                                      <p:cBhvr>
                                        <p:cTn id="10" dur="200" fill="hold">
                                          <p:stCondLst>
                                            <p:cond delay="800"/>
                                          </p:stCondLst>
                                        </p:cTn>
                                        <p:tgtEl>
                                          <p:spTgt spid="4">
                                            <p:bg/>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4">
                                            <p:txEl>
                                              <p:pRg st="0" end="0"/>
                                            </p:txEl>
                                          </p:spTgt>
                                        </p:tgtEl>
                                        <p:attrNameLst>
                                          <p:attrName>r</p:attrName>
                                        </p:attrNameLst>
                                      </p:cBhvr>
                                    </p:animRot>
                                    <p:animRot by="-240000">
                                      <p:cBhvr>
                                        <p:cTn id="15" dur="200" fill="hold">
                                          <p:stCondLst>
                                            <p:cond delay="200"/>
                                          </p:stCondLst>
                                        </p:cTn>
                                        <p:tgtEl>
                                          <p:spTgt spid="4">
                                            <p:txEl>
                                              <p:pRg st="0" end="0"/>
                                            </p:txEl>
                                          </p:spTgt>
                                        </p:tgtEl>
                                        <p:attrNameLst>
                                          <p:attrName>r</p:attrName>
                                        </p:attrNameLst>
                                      </p:cBhvr>
                                    </p:animRot>
                                    <p:animRot by="240000">
                                      <p:cBhvr>
                                        <p:cTn id="16" dur="200" fill="hold">
                                          <p:stCondLst>
                                            <p:cond delay="400"/>
                                          </p:stCondLst>
                                        </p:cTn>
                                        <p:tgtEl>
                                          <p:spTgt spid="4">
                                            <p:txEl>
                                              <p:pRg st="0" end="0"/>
                                            </p:txEl>
                                          </p:spTgt>
                                        </p:tgtEl>
                                        <p:attrNameLst>
                                          <p:attrName>r</p:attrName>
                                        </p:attrNameLst>
                                      </p:cBhvr>
                                    </p:animRot>
                                    <p:animRot by="-240000">
                                      <p:cBhvr>
                                        <p:cTn id="17" dur="200" fill="hold">
                                          <p:stCondLst>
                                            <p:cond delay="600"/>
                                          </p:stCondLst>
                                        </p:cTn>
                                        <p:tgtEl>
                                          <p:spTgt spid="4">
                                            <p:txEl>
                                              <p:pRg st="0" end="0"/>
                                            </p:txEl>
                                          </p:spTgt>
                                        </p:tgtEl>
                                        <p:attrNameLst>
                                          <p:attrName>r</p:attrName>
                                        </p:attrNameLst>
                                      </p:cBhvr>
                                    </p:animRot>
                                    <p:animRot by="120000">
                                      <p:cBhvr>
                                        <p:cTn id="18" dur="200" fill="hold">
                                          <p:stCondLst>
                                            <p:cond delay="800"/>
                                          </p:stCondLst>
                                        </p:cTn>
                                        <p:tgtEl>
                                          <p:spTgt spid="4">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4">
                                            <p:txEl>
                                              <p:pRg st="1" end="1"/>
                                            </p:txEl>
                                          </p:spTgt>
                                        </p:tgtEl>
                                        <p:attrNameLst>
                                          <p:attrName>r</p:attrName>
                                        </p:attrNameLst>
                                      </p:cBhvr>
                                    </p:animRot>
                                    <p:animRot by="-240000">
                                      <p:cBhvr>
                                        <p:cTn id="23" dur="200" fill="hold">
                                          <p:stCondLst>
                                            <p:cond delay="200"/>
                                          </p:stCondLst>
                                        </p:cTn>
                                        <p:tgtEl>
                                          <p:spTgt spid="4">
                                            <p:txEl>
                                              <p:pRg st="1" end="1"/>
                                            </p:txEl>
                                          </p:spTgt>
                                        </p:tgtEl>
                                        <p:attrNameLst>
                                          <p:attrName>r</p:attrName>
                                        </p:attrNameLst>
                                      </p:cBhvr>
                                    </p:animRot>
                                    <p:animRot by="240000">
                                      <p:cBhvr>
                                        <p:cTn id="24" dur="200" fill="hold">
                                          <p:stCondLst>
                                            <p:cond delay="400"/>
                                          </p:stCondLst>
                                        </p:cTn>
                                        <p:tgtEl>
                                          <p:spTgt spid="4">
                                            <p:txEl>
                                              <p:pRg st="1" end="1"/>
                                            </p:txEl>
                                          </p:spTgt>
                                        </p:tgtEl>
                                        <p:attrNameLst>
                                          <p:attrName>r</p:attrName>
                                        </p:attrNameLst>
                                      </p:cBhvr>
                                    </p:animRot>
                                    <p:animRot by="-240000">
                                      <p:cBhvr>
                                        <p:cTn id="25" dur="200" fill="hold">
                                          <p:stCondLst>
                                            <p:cond delay="600"/>
                                          </p:stCondLst>
                                        </p:cTn>
                                        <p:tgtEl>
                                          <p:spTgt spid="4">
                                            <p:txEl>
                                              <p:pRg st="1" end="1"/>
                                            </p:txEl>
                                          </p:spTgt>
                                        </p:tgtEl>
                                        <p:attrNameLst>
                                          <p:attrName>r</p:attrName>
                                        </p:attrNameLst>
                                      </p:cBhvr>
                                    </p:animRot>
                                    <p:animRot by="120000">
                                      <p:cBhvr>
                                        <p:cTn id="26" dur="200" fill="hold">
                                          <p:stCondLst>
                                            <p:cond delay="800"/>
                                          </p:stCondLst>
                                        </p:cTn>
                                        <p:tgtEl>
                                          <p:spTgt spid="4">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7391400" cy="1371600"/>
          </a:xfrm>
          <a:solidFill>
            <a:srgbClr val="002060"/>
          </a:solidFill>
        </p:spPr>
        <p:txBody>
          <a:bodyPr/>
          <a:lstStyle/>
          <a:p>
            <a:r>
              <a:rPr lang="en-US" sz="2400" b="1" dirty="0">
                <a:solidFill>
                  <a:srgbClr val="00B050"/>
                </a:solidFill>
                <a:latin typeface="Papyrus" panose="03070502060502030205" pitchFamily="66" charset="0"/>
              </a:rPr>
              <a:t>Overlaying Past Unresolved Troubles </a:t>
            </a:r>
            <a:br>
              <a:rPr lang="en-US" sz="2400" b="1" dirty="0">
                <a:solidFill>
                  <a:srgbClr val="00B050"/>
                </a:solidFill>
                <a:latin typeface="Papyrus" panose="03070502060502030205" pitchFamily="66" charset="0"/>
              </a:rPr>
            </a:br>
            <a:r>
              <a:rPr lang="en-US" sz="2400" b="1" dirty="0">
                <a:solidFill>
                  <a:srgbClr val="00B050"/>
                </a:solidFill>
                <a:latin typeface="Papyrus" panose="03070502060502030205" pitchFamily="66" charset="0"/>
              </a:rPr>
              <a:t>on Today’s Simple </a:t>
            </a:r>
            <a:r>
              <a:rPr lang="en-US" sz="2000" b="1" dirty="0">
                <a:solidFill>
                  <a:srgbClr val="00B050"/>
                </a:solidFill>
                <a:latin typeface="Papyrus" panose="03070502060502030205" pitchFamily="66" charset="0"/>
              </a:rPr>
              <a:t>Conflicts</a:t>
            </a:r>
            <a:br>
              <a:rPr lang="en-US" sz="2000" b="1" dirty="0">
                <a:solidFill>
                  <a:srgbClr val="00B050"/>
                </a:solidFill>
                <a:latin typeface="Papyrus" panose="03070502060502030205" pitchFamily="66" charset="0"/>
              </a:rPr>
            </a:br>
            <a:r>
              <a:rPr lang="en-US" sz="2000" b="1" dirty="0">
                <a:solidFill>
                  <a:srgbClr val="00B050"/>
                </a:solidFill>
                <a:latin typeface="Papyrus" panose="03070502060502030205" pitchFamily="66" charset="0"/>
              </a:rPr>
              <a:t>CONFLATION</a:t>
            </a:r>
          </a:p>
        </p:txBody>
      </p:sp>
      <p:sp>
        <p:nvSpPr>
          <p:cNvPr id="3" name="ClipArt Placeholder 2"/>
          <p:cNvSpPr>
            <a:spLocks noGrp="1"/>
          </p:cNvSpPr>
          <p:nvPr>
            <p:ph type="clipArt" sz="half" idx="1"/>
          </p:nvPr>
        </p:nvSpPr>
        <p:spPr>
          <a:xfrm>
            <a:off x="0" y="1981200"/>
            <a:ext cx="3657600" cy="4114800"/>
          </a:xfrm>
        </p:spPr>
      </p:sp>
      <p:sp>
        <p:nvSpPr>
          <p:cNvPr id="4" name="Text Placeholder 3"/>
          <p:cNvSpPr>
            <a:spLocks noGrp="1"/>
          </p:cNvSpPr>
          <p:nvPr>
            <p:ph type="body" sz="half" idx="2"/>
          </p:nvPr>
        </p:nvSpPr>
        <p:spPr>
          <a:xfrm>
            <a:off x="3581401" y="1828800"/>
            <a:ext cx="4267199" cy="5029200"/>
          </a:xfrm>
          <a:solidFill>
            <a:srgbClr val="FF3399"/>
          </a:solidFill>
        </p:spPr>
        <p:txBody>
          <a:bodyPr/>
          <a:lstStyle/>
          <a:p>
            <a:pPr>
              <a:buFont typeface="Wingdings" panose="05000000000000000000" pitchFamily="2" charset="2"/>
              <a:buChar char="v"/>
            </a:pPr>
            <a:r>
              <a:rPr lang="en-US" b="1" i="0" dirty="0">
                <a:solidFill>
                  <a:srgbClr val="002060"/>
                </a:solidFill>
                <a:latin typeface="Harrington" panose="04040505050A02020702" pitchFamily="82" charset="0"/>
              </a:rPr>
              <a:t>When a problem  triggers a seismic  reaction, step back</a:t>
            </a:r>
          </a:p>
          <a:p>
            <a:pPr>
              <a:buFont typeface="Wingdings" panose="05000000000000000000" pitchFamily="2" charset="2"/>
              <a:buChar char="v"/>
            </a:pPr>
            <a:r>
              <a:rPr lang="en-US" b="1" i="0" dirty="0">
                <a:solidFill>
                  <a:srgbClr val="002060"/>
                </a:solidFill>
                <a:latin typeface="Harrington" panose="04040505050A02020702" pitchFamily="82" charset="0"/>
              </a:rPr>
              <a:t>Ask: Am I replaying an old battle?</a:t>
            </a:r>
          </a:p>
          <a:p>
            <a:pPr>
              <a:buFont typeface="Wingdings" panose="05000000000000000000" pitchFamily="2" charset="2"/>
              <a:buChar char="v"/>
            </a:pPr>
            <a:r>
              <a:rPr lang="en-US" b="1" i="0" dirty="0">
                <a:solidFill>
                  <a:srgbClr val="002060"/>
                </a:solidFill>
                <a:latin typeface="Harrington" panose="04040505050A02020702" pitchFamily="82" charset="0"/>
              </a:rPr>
              <a:t>Separate the past as best you can</a:t>
            </a:r>
          </a:p>
          <a:p>
            <a:pPr>
              <a:buFont typeface="Wingdings" panose="05000000000000000000" pitchFamily="2" charset="2"/>
              <a:buChar char="v"/>
            </a:pPr>
            <a:r>
              <a:rPr lang="en-US" b="1" i="0" dirty="0">
                <a:solidFill>
                  <a:srgbClr val="002060"/>
                </a:solidFill>
                <a:latin typeface="Harrington" panose="04040505050A02020702" pitchFamily="82" charset="0"/>
              </a:rPr>
              <a:t>Deal with today’s issue only</a:t>
            </a:r>
          </a:p>
          <a:p>
            <a:pPr>
              <a:buFont typeface="Wingdings" panose="05000000000000000000" pitchFamily="2" charset="2"/>
              <a:buChar char="v"/>
            </a:pPr>
            <a:endParaRPr lang="en-US" b="1" i="0" dirty="0">
              <a:solidFill>
                <a:srgbClr val="002060"/>
              </a:solidFill>
              <a:latin typeface="AR HERMANN" panose="02000000000000000000" pitchFamily="2" charset="0"/>
            </a:endParaRPr>
          </a:p>
        </p:txBody>
      </p:sp>
      <p:pic>
        <p:nvPicPr>
          <p:cNvPr id="1032" name="Picture 8" descr="C:\Users\Holly Elissa\AppData\Local\Microsoft\Windows\Temporary Internet Files\Content.IE5\9YKM7O18\MC90034385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81200"/>
            <a:ext cx="3810000" cy="4419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7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xEl>
                                              <p:pRg st="0" end="0"/>
                                            </p:txEl>
                                          </p:spTgt>
                                        </p:tgtEl>
                                        <p:attrNameLst>
                                          <p:attrName>ppt_x</p:attrName>
                                          <p:attrName>ppt_y</p:attrName>
                                        </p:attrNameLst>
                                      </p:cBhvr>
                                    </p:animMotion>
                                    <p:animRot by="1500000">
                                      <p:cBhvr>
                                        <p:cTn id="7" dur="125" fill="hold">
                                          <p:stCondLst>
                                            <p:cond delay="0"/>
                                          </p:stCondLst>
                                        </p:cTn>
                                        <p:tgtEl>
                                          <p:spTgt spid="4">
                                            <p:txEl>
                                              <p:pRg st="0" end="0"/>
                                            </p:txEl>
                                          </p:spTgt>
                                        </p:tgtEl>
                                        <p:attrNameLst>
                                          <p:attrName>r</p:attrName>
                                        </p:attrNameLst>
                                      </p:cBhvr>
                                    </p:animRot>
                                    <p:animRot by="-1500000">
                                      <p:cBhvr>
                                        <p:cTn id="8" dur="125" fill="hold">
                                          <p:stCondLst>
                                            <p:cond delay="125"/>
                                          </p:stCondLst>
                                        </p:cTn>
                                        <p:tgtEl>
                                          <p:spTgt spid="4">
                                            <p:txEl>
                                              <p:pRg st="0" end="0"/>
                                            </p:txEl>
                                          </p:spTgt>
                                        </p:tgtEl>
                                        <p:attrNameLst>
                                          <p:attrName>r</p:attrName>
                                        </p:attrNameLst>
                                      </p:cBhvr>
                                    </p:animRot>
                                    <p:animRot by="-1500000">
                                      <p:cBhvr>
                                        <p:cTn id="9" dur="125" fill="hold">
                                          <p:stCondLst>
                                            <p:cond delay="250"/>
                                          </p:stCondLst>
                                        </p:cTn>
                                        <p:tgtEl>
                                          <p:spTgt spid="4">
                                            <p:txEl>
                                              <p:pRg st="0" end="0"/>
                                            </p:txEl>
                                          </p:spTgt>
                                        </p:tgtEl>
                                        <p:attrNameLst>
                                          <p:attrName>r</p:attrName>
                                        </p:attrNameLst>
                                      </p:cBhvr>
                                    </p:animRot>
                                    <p:animRot by="1500000">
                                      <p:cBhvr>
                                        <p:cTn id="10" dur="125" fill="hold">
                                          <p:stCondLst>
                                            <p:cond delay="375"/>
                                          </p:stCondLst>
                                        </p:cTn>
                                        <p:tgtEl>
                                          <p:spTgt spid="4">
                                            <p:txEl>
                                              <p:pRg st="0" end="0"/>
                                            </p:txEl>
                                          </p:spTgt>
                                        </p:tgtEl>
                                        <p:attrNameLst>
                                          <p:attrName>r</p:attrName>
                                        </p:attrNameLst>
                                      </p:cBhvr>
                                    </p:animRot>
                                  </p:childTnLst>
                                </p:cTn>
                              </p:par>
                              <p:par>
                                <p:cTn id="11" presetID="34" presetClass="emph" presetSubtype="0" fill="hold"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4">
                                            <p:txEl>
                                              <p:pRg st="1" end="1"/>
                                            </p:txEl>
                                          </p:spTgt>
                                        </p:tgtEl>
                                        <p:attrNameLst>
                                          <p:attrName>ppt_x</p:attrName>
                                          <p:attrName>ppt_y</p:attrName>
                                        </p:attrNameLst>
                                      </p:cBhvr>
                                    </p:animMotion>
                                    <p:animRot by="1500000">
                                      <p:cBhvr>
                                        <p:cTn id="13" dur="125" fill="hold">
                                          <p:stCondLst>
                                            <p:cond delay="0"/>
                                          </p:stCondLst>
                                        </p:cTn>
                                        <p:tgtEl>
                                          <p:spTgt spid="4">
                                            <p:txEl>
                                              <p:pRg st="1" end="1"/>
                                            </p:txEl>
                                          </p:spTgt>
                                        </p:tgtEl>
                                        <p:attrNameLst>
                                          <p:attrName>r</p:attrName>
                                        </p:attrNameLst>
                                      </p:cBhvr>
                                    </p:animRot>
                                    <p:animRot by="-1500000">
                                      <p:cBhvr>
                                        <p:cTn id="14" dur="125" fill="hold">
                                          <p:stCondLst>
                                            <p:cond delay="125"/>
                                          </p:stCondLst>
                                        </p:cTn>
                                        <p:tgtEl>
                                          <p:spTgt spid="4">
                                            <p:txEl>
                                              <p:pRg st="1" end="1"/>
                                            </p:txEl>
                                          </p:spTgt>
                                        </p:tgtEl>
                                        <p:attrNameLst>
                                          <p:attrName>r</p:attrName>
                                        </p:attrNameLst>
                                      </p:cBhvr>
                                    </p:animRot>
                                    <p:animRot by="-1500000">
                                      <p:cBhvr>
                                        <p:cTn id="15" dur="125" fill="hold">
                                          <p:stCondLst>
                                            <p:cond delay="250"/>
                                          </p:stCondLst>
                                        </p:cTn>
                                        <p:tgtEl>
                                          <p:spTgt spid="4">
                                            <p:txEl>
                                              <p:pRg st="1" end="1"/>
                                            </p:txEl>
                                          </p:spTgt>
                                        </p:tgtEl>
                                        <p:attrNameLst>
                                          <p:attrName>r</p:attrName>
                                        </p:attrNameLst>
                                      </p:cBhvr>
                                    </p:animRot>
                                    <p:animRot by="1500000">
                                      <p:cBhvr>
                                        <p:cTn id="16" dur="125" fill="hold">
                                          <p:stCondLst>
                                            <p:cond delay="375"/>
                                          </p:stCondLst>
                                        </p:cTn>
                                        <p:tgtEl>
                                          <p:spTgt spid="4">
                                            <p:txEl>
                                              <p:pRg st="1" end="1"/>
                                            </p:txEl>
                                          </p:spTgt>
                                        </p:tgtEl>
                                        <p:attrNameLst>
                                          <p:attrName>r</p:attrName>
                                        </p:attrNameLst>
                                      </p:cBhvr>
                                    </p:animRot>
                                  </p:childTnLst>
                                </p:cTn>
                              </p:par>
                              <p:par>
                                <p:cTn id="17" presetID="34" presetClass="emph" presetSubtype="0" fill="hold" nodeType="with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4">
                                            <p:txEl>
                                              <p:pRg st="2" end="2"/>
                                            </p:txEl>
                                          </p:spTgt>
                                        </p:tgtEl>
                                        <p:attrNameLst>
                                          <p:attrName>ppt_x</p:attrName>
                                          <p:attrName>ppt_y</p:attrName>
                                        </p:attrNameLst>
                                      </p:cBhvr>
                                    </p:animMotion>
                                    <p:animRot by="1500000">
                                      <p:cBhvr>
                                        <p:cTn id="19" dur="125" fill="hold">
                                          <p:stCondLst>
                                            <p:cond delay="0"/>
                                          </p:stCondLst>
                                        </p:cTn>
                                        <p:tgtEl>
                                          <p:spTgt spid="4">
                                            <p:txEl>
                                              <p:pRg st="2" end="2"/>
                                            </p:txEl>
                                          </p:spTgt>
                                        </p:tgtEl>
                                        <p:attrNameLst>
                                          <p:attrName>r</p:attrName>
                                        </p:attrNameLst>
                                      </p:cBhvr>
                                    </p:animRot>
                                    <p:animRot by="-1500000">
                                      <p:cBhvr>
                                        <p:cTn id="20" dur="125" fill="hold">
                                          <p:stCondLst>
                                            <p:cond delay="125"/>
                                          </p:stCondLst>
                                        </p:cTn>
                                        <p:tgtEl>
                                          <p:spTgt spid="4">
                                            <p:txEl>
                                              <p:pRg st="2" end="2"/>
                                            </p:txEl>
                                          </p:spTgt>
                                        </p:tgtEl>
                                        <p:attrNameLst>
                                          <p:attrName>r</p:attrName>
                                        </p:attrNameLst>
                                      </p:cBhvr>
                                    </p:animRot>
                                    <p:animRot by="-1500000">
                                      <p:cBhvr>
                                        <p:cTn id="21" dur="125" fill="hold">
                                          <p:stCondLst>
                                            <p:cond delay="250"/>
                                          </p:stCondLst>
                                        </p:cTn>
                                        <p:tgtEl>
                                          <p:spTgt spid="4">
                                            <p:txEl>
                                              <p:pRg st="2" end="2"/>
                                            </p:txEl>
                                          </p:spTgt>
                                        </p:tgtEl>
                                        <p:attrNameLst>
                                          <p:attrName>r</p:attrName>
                                        </p:attrNameLst>
                                      </p:cBhvr>
                                    </p:animRot>
                                    <p:animRot by="1500000">
                                      <p:cBhvr>
                                        <p:cTn id="22" dur="125" fill="hold">
                                          <p:stCondLst>
                                            <p:cond delay="375"/>
                                          </p:stCondLst>
                                        </p:cTn>
                                        <p:tgtEl>
                                          <p:spTgt spid="4">
                                            <p:txEl>
                                              <p:pRg st="2" end="2"/>
                                            </p:txEl>
                                          </p:spTgt>
                                        </p:tgtEl>
                                        <p:attrNameLst>
                                          <p:attrName>r</p:attrName>
                                        </p:attrNameLst>
                                      </p:cBhvr>
                                    </p:animRot>
                                  </p:childTnLst>
                                </p:cTn>
                              </p:par>
                              <p:par>
                                <p:cTn id="23" presetID="34" presetClass="emph" presetSubtype="0" fill="hold" nodeType="with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4">
                                            <p:txEl>
                                              <p:pRg st="3" end="3"/>
                                            </p:txEl>
                                          </p:spTgt>
                                        </p:tgtEl>
                                        <p:attrNameLst>
                                          <p:attrName>ppt_x</p:attrName>
                                          <p:attrName>ppt_y</p:attrName>
                                        </p:attrNameLst>
                                      </p:cBhvr>
                                    </p:animMotion>
                                    <p:animRot by="1500000">
                                      <p:cBhvr>
                                        <p:cTn id="25" dur="125" fill="hold">
                                          <p:stCondLst>
                                            <p:cond delay="0"/>
                                          </p:stCondLst>
                                        </p:cTn>
                                        <p:tgtEl>
                                          <p:spTgt spid="4">
                                            <p:txEl>
                                              <p:pRg st="3" end="3"/>
                                            </p:txEl>
                                          </p:spTgt>
                                        </p:tgtEl>
                                        <p:attrNameLst>
                                          <p:attrName>r</p:attrName>
                                        </p:attrNameLst>
                                      </p:cBhvr>
                                    </p:animRot>
                                    <p:animRot by="-1500000">
                                      <p:cBhvr>
                                        <p:cTn id="26" dur="125" fill="hold">
                                          <p:stCondLst>
                                            <p:cond delay="125"/>
                                          </p:stCondLst>
                                        </p:cTn>
                                        <p:tgtEl>
                                          <p:spTgt spid="4">
                                            <p:txEl>
                                              <p:pRg st="3" end="3"/>
                                            </p:txEl>
                                          </p:spTgt>
                                        </p:tgtEl>
                                        <p:attrNameLst>
                                          <p:attrName>r</p:attrName>
                                        </p:attrNameLst>
                                      </p:cBhvr>
                                    </p:animRot>
                                    <p:animRot by="-1500000">
                                      <p:cBhvr>
                                        <p:cTn id="27" dur="125" fill="hold">
                                          <p:stCondLst>
                                            <p:cond delay="250"/>
                                          </p:stCondLst>
                                        </p:cTn>
                                        <p:tgtEl>
                                          <p:spTgt spid="4">
                                            <p:txEl>
                                              <p:pRg st="3" end="3"/>
                                            </p:txEl>
                                          </p:spTgt>
                                        </p:tgtEl>
                                        <p:attrNameLst>
                                          <p:attrName>r</p:attrName>
                                        </p:attrNameLst>
                                      </p:cBhvr>
                                    </p:animRot>
                                    <p:animRot by="1500000">
                                      <p:cBhvr>
                                        <p:cTn id="28" dur="125" fill="hold">
                                          <p:stCondLst>
                                            <p:cond delay="375"/>
                                          </p:stCondLst>
                                        </p:cTn>
                                        <p:tgtEl>
                                          <p:spTgt spid="4">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914400" y="381000"/>
            <a:ext cx="8229600" cy="7010400"/>
          </a:xfrm>
        </p:spPr>
        <p:txBody>
          <a:bodyPr/>
          <a:lstStyle/>
          <a:p>
            <a:pPr eaLnBrk="1" hangingPunct="1"/>
            <a:r>
              <a:rPr lang="en-US" altLang="en-US" sz="4000" dirty="0"/>
              <a:t>Nobody else can live </a:t>
            </a:r>
            <a:br>
              <a:rPr lang="en-US" altLang="en-US" sz="4000" dirty="0"/>
            </a:br>
            <a:r>
              <a:rPr lang="en-US" altLang="en-US" sz="4000" dirty="0"/>
              <a:t>the life you live.  </a:t>
            </a:r>
            <a:br>
              <a:rPr lang="en-US" altLang="en-US" sz="4000" dirty="0"/>
            </a:br>
            <a:r>
              <a:rPr lang="en-US" altLang="en-US" sz="4000" dirty="0"/>
              <a:t>And, even though </a:t>
            </a:r>
            <a:br>
              <a:rPr lang="en-US" altLang="en-US" sz="4000" dirty="0"/>
            </a:br>
            <a:r>
              <a:rPr lang="en-US" altLang="en-US" sz="4000" dirty="0"/>
              <a:t> no human being is perfect, </a:t>
            </a:r>
            <a:br>
              <a:rPr lang="en-US" altLang="en-US" sz="4000" dirty="0"/>
            </a:br>
            <a:br>
              <a:rPr lang="en-US" altLang="en-US" sz="4000" dirty="0"/>
            </a:br>
            <a:r>
              <a:rPr lang="en-US" altLang="en-US" sz="4000" dirty="0">
                <a:solidFill>
                  <a:srgbClr val="CE0426"/>
                </a:solidFill>
              </a:rPr>
              <a:t>We always have the chance </a:t>
            </a:r>
            <a:br>
              <a:rPr lang="en-US" altLang="en-US" sz="4000" dirty="0">
                <a:solidFill>
                  <a:srgbClr val="CE0426"/>
                </a:solidFill>
              </a:rPr>
            </a:br>
            <a:r>
              <a:rPr lang="en-US" altLang="en-US" sz="4000" dirty="0">
                <a:solidFill>
                  <a:srgbClr val="CE0426"/>
                </a:solidFill>
              </a:rPr>
              <a:t>to bring what’s unique about us</a:t>
            </a:r>
            <a:br>
              <a:rPr lang="en-US" altLang="en-US" sz="4000" dirty="0">
                <a:solidFill>
                  <a:srgbClr val="CE0426"/>
                </a:solidFill>
              </a:rPr>
            </a:br>
            <a:r>
              <a:rPr lang="en-US" altLang="en-US" sz="4000" dirty="0">
                <a:solidFill>
                  <a:srgbClr val="CE0426"/>
                </a:solidFill>
              </a:rPr>
              <a:t> to life</a:t>
            </a:r>
            <a:r>
              <a:rPr lang="en-US" altLang="en-US" sz="4000" dirty="0"/>
              <a:t>.</a:t>
            </a:r>
            <a:br>
              <a:rPr lang="en-US" altLang="en-US" sz="4000" dirty="0"/>
            </a:br>
            <a:r>
              <a:rPr lang="en-US" altLang="en-US" sz="4000" dirty="0"/>
              <a:t>                                     </a:t>
            </a:r>
            <a:r>
              <a:rPr lang="en-US" altLang="en-US" sz="2800" dirty="0">
                <a:latin typeface="Brush Script MT" panose="03060802040406070304" pitchFamily="66" charset="0"/>
              </a:rPr>
              <a:t>Fred Rogers</a:t>
            </a:r>
            <a:br>
              <a:rPr lang="en-US" altLang="en-US" sz="3200" dirty="0"/>
            </a:br>
            <a:br>
              <a:rPr lang="en-US" altLang="en-US" sz="3200" dirty="0"/>
            </a:br>
            <a:endParaRPr lang="en-US" altLang="en-US" sz="3200" dirty="0"/>
          </a:p>
        </p:txBody>
      </p:sp>
    </p:spTree>
    <p:extLst>
      <p:ext uri="{BB962C8B-B14F-4D97-AF65-F5344CB8AC3E}">
        <p14:creationId xmlns:p14="http://schemas.microsoft.com/office/powerpoint/2010/main" val="21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686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pPr eaLnBrk="1" hangingPunct="1"/>
            <a:r>
              <a:rPr lang="en-US" sz="4500" b="1"/>
              <a:t>The only person who likes change?</a:t>
            </a:r>
          </a:p>
        </p:txBody>
      </p:sp>
      <p:sp>
        <p:nvSpPr>
          <p:cNvPr id="35843" name="Rectangle 3"/>
          <p:cNvSpPr>
            <a:spLocks noGrp="1" noChangeArrowheads="1"/>
          </p:cNvSpPr>
          <p:nvPr>
            <p:ph type="subTitle" idx="1"/>
          </p:nvPr>
        </p:nvSpPr>
        <p:spPr>
          <a:xfrm>
            <a:off x="1828800" y="4743450"/>
            <a:ext cx="4800600" cy="742950"/>
          </a:xfrm>
        </p:spPr>
        <p:txBody>
          <a:bodyPr/>
          <a:lstStyle/>
          <a:p>
            <a:pPr eaLnBrk="1" hangingPunct="1"/>
            <a:r>
              <a:rPr lang="en-US" b="1">
                <a:solidFill>
                  <a:srgbClr val="FFFF00"/>
                </a:solidFill>
                <a:latin typeface="Bradley Hand ITC" pitchFamily="66" charset="0"/>
              </a:rPr>
              <a:t>A baby with a wet diaper</a:t>
            </a:r>
            <a:r>
              <a:rPr lang="en-US"/>
              <a:t>.</a:t>
            </a:r>
          </a:p>
        </p:txBody>
      </p:sp>
    </p:spTree>
    <p:extLst>
      <p:ext uri="{BB962C8B-B14F-4D97-AF65-F5344CB8AC3E}">
        <p14:creationId xmlns:p14="http://schemas.microsoft.com/office/powerpoint/2010/main" val="39814446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20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584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026"/>
          <p:cNvSpPr>
            <a:spLocks noGrp="1" noChangeArrowheads="1"/>
          </p:cNvSpPr>
          <p:nvPr>
            <p:ph type="ctrTitle"/>
          </p:nvPr>
        </p:nvSpPr>
        <p:spPr/>
        <p:txBody>
          <a:bodyPr/>
          <a:lstStyle/>
          <a:p>
            <a:pPr algn="l" eaLnBrk="1" hangingPunct="1"/>
            <a:r>
              <a:rPr lang="en-US" altLang="en-US" sz="4800" b="1" dirty="0">
                <a:solidFill>
                  <a:srgbClr val="3128E2"/>
                </a:solidFill>
                <a:latin typeface="Papyrus" panose="03070502060502030205" pitchFamily="66" charset="0"/>
              </a:rPr>
              <a:t>When women work with women</a:t>
            </a:r>
            <a:r>
              <a:rPr lang="en-US" altLang="en-US" sz="4800" b="1" dirty="0"/>
              <a:t>_______________________________________________________________.</a:t>
            </a:r>
          </a:p>
        </p:txBody>
      </p:sp>
      <p:sp>
        <p:nvSpPr>
          <p:cNvPr id="88067" name="Rectangle 1027"/>
          <p:cNvSpPr>
            <a:spLocks noGrp="1" noChangeArrowheads="1"/>
          </p:cNvSpPr>
          <p:nvPr>
            <p:ph type="subTitle" idx="1"/>
          </p:nvPr>
        </p:nvSpPr>
        <p:spPr>
          <a:xfrm>
            <a:off x="609600" y="3962400"/>
            <a:ext cx="6400800" cy="1676400"/>
          </a:xfrm>
        </p:spPr>
        <p:txBody>
          <a:bodyPr/>
          <a:lstStyle/>
          <a:p>
            <a:pPr eaLnBrk="1" hangingPunct="1"/>
            <a:r>
              <a:rPr lang="en-US" altLang="en-US" b="1" i="0" dirty="0">
                <a:solidFill>
                  <a:srgbClr val="C00000"/>
                </a:solidFill>
                <a:latin typeface="Papyrus" panose="03070502060502030205" pitchFamily="66" charset="0"/>
              </a:rPr>
              <a:t>Complete the sentence above according to your own experience.</a:t>
            </a:r>
          </a:p>
        </p:txBody>
      </p:sp>
    </p:spTree>
    <p:extLst>
      <p:ext uri="{BB962C8B-B14F-4D97-AF65-F5344CB8AC3E}">
        <p14:creationId xmlns:p14="http://schemas.microsoft.com/office/powerpoint/2010/main" val="19816048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a:xfrm>
            <a:off x="1828800" y="1657350"/>
            <a:ext cx="6172200" cy="4229100"/>
          </a:xfrm>
        </p:spPr>
        <p:txBody>
          <a:bodyPr/>
          <a:lstStyle/>
          <a:p>
            <a:pPr algn="ctr" eaLnBrk="1" hangingPunct="1"/>
            <a:br>
              <a:rPr lang="en-US" sz="3000" dirty="0"/>
            </a:br>
            <a:br>
              <a:rPr lang="en-US" sz="3000" dirty="0"/>
            </a:br>
            <a:br>
              <a:rPr lang="en-US" sz="3000" dirty="0"/>
            </a:br>
            <a:r>
              <a:rPr lang="en-US" sz="3000" dirty="0"/>
              <a:t>The toughest thing is to love somebody who has done something mean to you, especially when that somebody is yourself.  </a:t>
            </a:r>
            <a:br>
              <a:rPr lang="en-US" sz="3000" dirty="0"/>
            </a:br>
            <a:r>
              <a:rPr lang="en-US" sz="3000" dirty="0"/>
              <a:t>Look inside yourself and find that loving part of you.  Take good care of that part because it helps you love your neighbor.</a:t>
            </a:r>
            <a:br>
              <a:rPr lang="en-US" sz="3000" dirty="0"/>
            </a:br>
            <a:r>
              <a:rPr lang="en-US" sz="3000" dirty="0"/>
              <a:t>                                     -</a:t>
            </a:r>
            <a:r>
              <a:rPr lang="en-US" sz="2100" dirty="0">
                <a:solidFill>
                  <a:srgbClr val="C00000"/>
                </a:solidFill>
              </a:rPr>
              <a:t>Fred Rogers</a:t>
            </a:r>
            <a:br>
              <a:rPr lang="en-US" sz="2400" dirty="0"/>
            </a:br>
            <a:endParaRPr lang="en-US" sz="2400" dirty="0"/>
          </a:p>
        </p:txBody>
      </p:sp>
    </p:spTree>
    <p:extLst>
      <p:ext uri="{BB962C8B-B14F-4D97-AF65-F5344CB8AC3E}">
        <p14:creationId xmlns:p14="http://schemas.microsoft.com/office/powerpoint/2010/main" val="775276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0"/>
            <a:ext cx="7620000" cy="914400"/>
          </a:xfrm>
        </p:spPr>
        <p:txBody>
          <a:bodyPr>
            <a:noAutofit/>
          </a:bodyPr>
          <a:lstStyle/>
          <a:p>
            <a:pPr algn="ctr"/>
            <a:r>
              <a:rPr lang="en-US" sz="4400" dirty="0">
                <a:solidFill>
                  <a:srgbClr val="0033CC"/>
                </a:solidFill>
                <a:latin typeface="Harrington" panose="04040505050A02020702" pitchFamily="82" charset="0"/>
              </a:rPr>
              <a:t>KICKING GOSSIP to the CURB</a:t>
            </a:r>
          </a:p>
        </p:txBody>
      </p:sp>
      <p:sp>
        <p:nvSpPr>
          <p:cNvPr id="3" name="Picture Placeholder 2"/>
          <p:cNvSpPr>
            <a:spLocks noGrp="1"/>
          </p:cNvSpPr>
          <p:nvPr>
            <p:ph type="pic" idx="1"/>
          </p:nvPr>
        </p:nvSpPr>
        <p:spPr>
          <a:xfrm>
            <a:off x="2133600" y="609600"/>
            <a:ext cx="5486400" cy="4114800"/>
          </a:xfrm>
        </p:spPr>
      </p:sp>
      <p:sp>
        <p:nvSpPr>
          <p:cNvPr id="4" name="Text Placeholder 3"/>
          <p:cNvSpPr>
            <a:spLocks noGrp="1"/>
          </p:cNvSpPr>
          <p:nvPr>
            <p:ph type="body" sz="half" idx="2"/>
          </p:nvPr>
        </p:nvSpPr>
        <p:spPr>
          <a:xfrm>
            <a:off x="0" y="5410200"/>
            <a:ext cx="9144000" cy="1447800"/>
          </a:xfrm>
          <a:solidFill>
            <a:srgbClr val="FFFF00"/>
          </a:solidFill>
          <a:ln>
            <a:solidFill>
              <a:srgbClr val="0033CC"/>
            </a:solidFill>
          </a:ln>
        </p:spPr>
        <p:txBody>
          <a:bodyPr>
            <a:normAutofit lnSpcReduction="10000"/>
          </a:bodyPr>
          <a:lstStyle/>
          <a:p>
            <a:pPr algn="ctr"/>
            <a:r>
              <a:rPr lang="en-US" sz="3200" b="1" dirty="0">
                <a:solidFill>
                  <a:srgbClr val="0033CC"/>
                </a:solidFill>
                <a:latin typeface="Harrington" panose="04040505050A02020702" pitchFamily="82" charset="0"/>
              </a:rPr>
              <a:t>CAN WE ELIMINATE GOSSIP or</a:t>
            </a:r>
          </a:p>
          <a:p>
            <a:pPr algn="ctr"/>
            <a:r>
              <a:rPr lang="en-US" sz="3200" b="1" dirty="0">
                <a:solidFill>
                  <a:srgbClr val="0033CC"/>
                </a:solidFill>
                <a:latin typeface="Harrington" panose="04040505050A02020702" pitchFamily="82" charset="0"/>
              </a:rPr>
              <a:t>WILL GOSSIP PREVAIL forever?</a:t>
            </a:r>
          </a:p>
          <a:p>
            <a:pPr algn="ctr"/>
            <a:r>
              <a:rPr lang="en-US" sz="1800" b="1" dirty="0">
                <a:solidFill>
                  <a:srgbClr val="0033CC"/>
                </a:solidFill>
                <a:latin typeface="Harrington" panose="04040505050A02020702" pitchFamily="82" charset="0"/>
              </a:rPr>
              <a:t>www.hollyelissabruno.com</a:t>
            </a:r>
          </a:p>
          <a:p>
            <a:pPr algn="ctr"/>
            <a:endParaRPr lang="en-US" sz="3200" b="1" dirty="0">
              <a:solidFill>
                <a:srgbClr val="0033CC"/>
              </a:solidFill>
              <a:latin typeface="Harrington" panose="04040505050A02020702" pitchFamily="82" charset="0"/>
            </a:endParaRPr>
          </a:p>
          <a:p>
            <a:pPr algn="ctr"/>
            <a:endParaRPr lang="en-US" sz="3200" b="1" dirty="0">
              <a:solidFill>
                <a:srgbClr val="0033CC"/>
              </a:solidFill>
              <a:latin typeface="Harrington" panose="04040505050A02020702" pitchFamily="82" charset="0"/>
            </a:endParaRPr>
          </a:p>
        </p:txBody>
      </p:sp>
      <p:pic>
        <p:nvPicPr>
          <p:cNvPr id="1027" name="Picture 3" descr="C:\Users\Owner\AppData\Local\Microsoft\Windows\INetCache\IE\A9YUXDH0\5170154324_bf551e9606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0"/>
            <a:ext cx="8610600" cy="4876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04637102"/>
      </p:ext>
    </p:extLst>
  </p:cSld>
  <p:clrMapOvr>
    <a:masterClrMapping/>
  </p:clrMapOvr>
  <mc:AlternateContent xmlns:mc="http://schemas.openxmlformats.org/markup-compatibility/2006" xmlns:p14="http://schemas.microsoft.com/office/powerpoint/2010/main">
    <mc:Choice Requires="p14">
      <p:transition spd="slow" p14:dur="2000" advTm="4575"/>
    </mc:Choice>
    <mc:Fallback xmlns="">
      <p:transition spd="slow" advTm="45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xEl>
                                              <p:pRg st="0" end="0"/>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4">
                                            <p:txEl>
                                              <p:pRg st="1" end="1"/>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4">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0" y="2590800"/>
            <a:ext cx="7848600" cy="1143000"/>
          </a:xfrm>
        </p:spPr>
        <p:txBody>
          <a:bodyPr/>
          <a:lstStyle/>
          <a:p>
            <a:pPr algn="l" eaLnBrk="1" hangingPunct="1"/>
            <a:br>
              <a:rPr lang="en-US" altLang="en-US" sz="3200" dirty="0">
                <a:solidFill>
                  <a:srgbClr val="3128E2"/>
                </a:solidFill>
              </a:rPr>
            </a:br>
            <a:r>
              <a:rPr lang="en-US" altLang="en-US" sz="4000" dirty="0">
                <a:solidFill>
                  <a:srgbClr val="3128E2"/>
                </a:solidFill>
              </a:rPr>
              <a:t>GOSSIP:</a:t>
            </a:r>
            <a:br>
              <a:rPr lang="en-US" altLang="en-US" sz="4000" dirty="0">
                <a:solidFill>
                  <a:srgbClr val="3128E2"/>
                </a:solidFill>
              </a:rPr>
            </a:br>
            <a:r>
              <a:rPr lang="en-US" altLang="en-US" sz="4000" dirty="0">
                <a:solidFill>
                  <a:srgbClr val="3128E2"/>
                </a:solidFill>
              </a:rPr>
              <a:t> </a:t>
            </a:r>
            <a:br>
              <a:rPr lang="en-US" altLang="en-US" sz="4000" dirty="0">
                <a:solidFill>
                  <a:srgbClr val="3128E2"/>
                </a:solidFill>
              </a:rPr>
            </a:br>
            <a:r>
              <a:rPr lang="en-US" altLang="en-US" sz="4000" dirty="0">
                <a:solidFill>
                  <a:srgbClr val="3128E2"/>
                </a:solidFill>
              </a:rPr>
              <a:t>Talking about another person who is not present,</a:t>
            </a:r>
            <a:br>
              <a:rPr lang="en-US" altLang="en-US" sz="4000" dirty="0">
                <a:solidFill>
                  <a:srgbClr val="3128E2"/>
                </a:solidFill>
              </a:rPr>
            </a:br>
            <a:r>
              <a:rPr lang="en-US" altLang="en-US" sz="4000" b="1" i="1" dirty="0">
                <a:solidFill>
                  <a:srgbClr val="3128E2"/>
                </a:solidFill>
              </a:rPr>
              <a:t>With the intention to harm</a:t>
            </a:r>
            <a:r>
              <a:rPr lang="en-US" altLang="en-US" sz="4000" dirty="0">
                <a:solidFill>
                  <a:srgbClr val="3128E2"/>
                </a:solidFill>
              </a:rPr>
              <a:t> the other person’s reputation.</a:t>
            </a:r>
            <a:br>
              <a:rPr lang="en-US" altLang="en-US" sz="4000" dirty="0">
                <a:solidFill>
                  <a:srgbClr val="3128E2"/>
                </a:solidFill>
              </a:rPr>
            </a:br>
            <a:br>
              <a:rPr lang="en-US" altLang="en-US" sz="4000" dirty="0">
                <a:solidFill>
                  <a:srgbClr val="3128E2"/>
                </a:solidFill>
              </a:rPr>
            </a:br>
            <a:r>
              <a:rPr lang="en-US" altLang="en-US" sz="4000" dirty="0">
                <a:solidFill>
                  <a:srgbClr val="3128E2"/>
                </a:solidFill>
              </a:rPr>
              <a:t>Listening to gossip is gossiping.</a:t>
            </a:r>
          </a:p>
        </p:txBody>
      </p:sp>
    </p:spTree>
    <p:extLst>
      <p:ext uri="{BB962C8B-B14F-4D97-AF65-F5344CB8AC3E}">
        <p14:creationId xmlns:p14="http://schemas.microsoft.com/office/powerpoint/2010/main" val="535006937"/>
      </p:ext>
    </p:extLst>
  </p:cSld>
  <p:clrMapOvr>
    <a:masterClrMapping/>
  </p:clrMapOvr>
  <mc:AlternateContent xmlns:mc="http://schemas.openxmlformats.org/markup-compatibility/2006" xmlns:p14="http://schemas.microsoft.com/office/powerpoint/2010/main">
    <mc:Choice Requires="p14">
      <p:transition spd="slow" p14:dur="2000" advTm="2685"/>
    </mc:Choice>
    <mc:Fallback xmlns="">
      <p:transition spd="slow" advTm="268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9B494-FDEF-BF10-D9A3-D12B6C2D8F0E}"/>
              </a:ext>
            </a:extLst>
          </p:cNvPr>
          <p:cNvSpPr>
            <a:spLocks noGrp="1"/>
          </p:cNvSpPr>
          <p:nvPr>
            <p:ph type="title"/>
          </p:nvPr>
        </p:nvSpPr>
        <p:spPr/>
        <p:txBody>
          <a:bodyPr/>
          <a:lstStyle/>
          <a:p>
            <a:endParaRPr lang="en-US"/>
          </a:p>
        </p:txBody>
      </p:sp>
      <p:pic>
        <p:nvPicPr>
          <p:cNvPr id="6" name="Picture Placeholder 5">
            <a:extLst>
              <a:ext uri="{FF2B5EF4-FFF2-40B4-BE49-F238E27FC236}">
                <a16:creationId xmlns:a16="http://schemas.microsoft.com/office/drawing/2014/main" id="{295F3E4B-A328-006B-2092-D8D02A68A88B}"/>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486" b="3486"/>
          <a:stretch>
            <a:fillRect/>
          </a:stretch>
        </p:blipFill>
        <p:spPr>
          <a:xfrm>
            <a:off x="-457200" y="76200"/>
            <a:ext cx="10287000" cy="6781800"/>
          </a:xfrm>
        </p:spPr>
      </p:pic>
      <p:sp>
        <p:nvSpPr>
          <p:cNvPr id="4" name="Text Placeholder 3">
            <a:extLst>
              <a:ext uri="{FF2B5EF4-FFF2-40B4-BE49-F238E27FC236}">
                <a16:creationId xmlns:a16="http://schemas.microsoft.com/office/drawing/2014/main" id="{79D013D0-DEB7-8AC4-8834-33848FF8C3E1}"/>
              </a:ext>
            </a:extLst>
          </p:cNvPr>
          <p:cNvSpPr>
            <a:spLocks noGrp="1"/>
          </p:cNvSpPr>
          <p:nvPr>
            <p:ph type="body" sz="half" idx="2"/>
          </p:nvPr>
        </p:nvSpPr>
        <p:spPr>
          <a:xfrm>
            <a:off x="5943600" y="3048000"/>
            <a:ext cx="3886200" cy="3505200"/>
          </a:xfrm>
        </p:spPr>
        <p:txBody>
          <a:bodyPr>
            <a:normAutofit/>
          </a:bodyPr>
          <a:lstStyle/>
          <a:p>
            <a:r>
              <a:rPr lang="en-US" sz="2800" b="1" dirty="0">
                <a:solidFill>
                  <a:srgbClr val="0033CC"/>
                </a:solidFill>
                <a:latin typeface="Harrington" panose="04040505050A02020702" pitchFamily="82" charset="0"/>
              </a:rPr>
              <a:t>What is the APPEAL OF GOSSIP?</a:t>
            </a:r>
          </a:p>
          <a:p>
            <a:endParaRPr lang="en-US" sz="2800" dirty="0">
              <a:latin typeface="Harrington" panose="04040505050A02020702" pitchFamily="82" charset="0"/>
            </a:endParaRPr>
          </a:p>
          <a:p>
            <a:r>
              <a:rPr lang="en-US" sz="2800" b="1" dirty="0">
                <a:solidFill>
                  <a:srgbClr val="C00000"/>
                </a:solidFill>
                <a:latin typeface="Harrington" panose="04040505050A02020702" pitchFamily="82" charset="0"/>
              </a:rPr>
              <a:t>WHY 	do we GOSSIP?</a:t>
            </a:r>
          </a:p>
          <a:p>
            <a:endParaRPr lang="en-US" sz="2800" b="1" dirty="0">
              <a:latin typeface="Harrington" panose="04040505050A02020702" pitchFamily="82" charset="0"/>
            </a:endParaRPr>
          </a:p>
          <a:p>
            <a:r>
              <a:rPr lang="en-US" sz="2800" b="1" dirty="0">
                <a:latin typeface="Harrington" panose="04040505050A02020702" pitchFamily="82" charset="0"/>
              </a:rPr>
              <a:t>WHAT’S IN IT for US?</a:t>
            </a:r>
          </a:p>
        </p:txBody>
      </p:sp>
      <p:sp>
        <p:nvSpPr>
          <p:cNvPr id="7" name="TextBox 6">
            <a:extLst>
              <a:ext uri="{FF2B5EF4-FFF2-40B4-BE49-F238E27FC236}">
                <a16:creationId xmlns:a16="http://schemas.microsoft.com/office/drawing/2014/main" id="{E5CB5EAB-4E27-0D91-9153-B9AEFAC6DE89}"/>
              </a:ext>
            </a:extLst>
          </p:cNvPr>
          <p:cNvSpPr txBox="1"/>
          <p:nvPr/>
        </p:nvSpPr>
        <p:spPr>
          <a:xfrm>
            <a:off x="1792288" y="4727575"/>
            <a:ext cx="54864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hlinkClick r:id="rId3" tooltip="http://managingpeople.blogspot.com/2007/12/what-are-biggest-workplace-complaints.html"/>
              </a:rPr>
              <a:t>This Photo</a:t>
            </a:r>
            <a:r>
              <a:rPr kumimoji="0" lang="en-US" sz="900" b="0" i="0" u="none" strike="noStrike" kern="1200" cap="none" spc="0" normalizeH="0" baseline="0" noProof="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a:ea typeface="+mn-ea"/>
                <a:cs typeface="+mn-cs"/>
                <a:hlinkClick r:id="rId4" tooltip="https://creativecommons.org/licenses/by/3.0/"/>
              </a:rPr>
              <a:t>CC BY</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3297093"/>
      </p:ext>
    </p:extLst>
  </p:cSld>
  <p:clrMapOvr>
    <a:masterClrMapping/>
  </p:clrMapOvr>
  <mc:AlternateContent xmlns:mc="http://schemas.openxmlformats.org/markup-compatibility/2006" xmlns:p14="http://schemas.microsoft.com/office/powerpoint/2010/main">
    <mc:Choice Requires="p14">
      <p:transition spd="slow" p14:dur="2000" advTm="6887"/>
    </mc:Choice>
    <mc:Fallback xmlns="">
      <p:transition spd="slow" advTm="688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7DB6A-105F-C5D7-7FD9-4E0CAE2A1A39}"/>
              </a:ext>
            </a:extLst>
          </p:cNvPr>
          <p:cNvSpPr>
            <a:spLocks noGrp="1"/>
          </p:cNvSpPr>
          <p:nvPr>
            <p:ph type="title"/>
          </p:nvPr>
        </p:nvSpPr>
        <p:spPr/>
        <p:txBody>
          <a:bodyPr/>
          <a:lstStyle/>
          <a:p>
            <a:endParaRPr lang="en-US"/>
          </a:p>
        </p:txBody>
      </p:sp>
      <p:pic>
        <p:nvPicPr>
          <p:cNvPr id="6" name="Picture Placeholder 5">
            <a:extLst>
              <a:ext uri="{FF2B5EF4-FFF2-40B4-BE49-F238E27FC236}">
                <a16:creationId xmlns:a16="http://schemas.microsoft.com/office/drawing/2014/main" id="{CDC8CC2D-B173-FB0C-7ACD-5511D44331DC}"/>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1379" b="11379"/>
          <a:stretch>
            <a:fillRect/>
          </a:stretch>
        </p:blipFill>
        <p:spPr>
          <a:xfrm>
            <a:off x="0" y="0"/>
            <a:ext cx="9144000" cy="6858000"/>
          </a:xfrm>
        </p:spPr>
      </p:pic>
      <p:sp>
        <p:nvSpPr>
          <p:cNvPr id="4" name="Text Placeholder 3">
            <a:extLst>
              <a:ext uri="{FF2B5EF4-FFF2-40B4-BE49-F238E27FC236}">
                <a16:creationId xmlns:a16="http://schemas.microsoft.com/office/drawing/2014/main" id="{5BDA0207-7C8B-3C48-3132-78981AAF4B9D}"/>
              </a:ext>
            </a:extLst>
          </p:cNvPr>
          <p:cNvSpPr>
            <a:spLocks noGrp="1"/>
          </p:cNvSpPr>
          <p:nvPr>
            <p:ph type="body" sz="half" idx="2"/>
          </p:nvPr>
        </p:nvSpPr>
        <p:spPr/>
        <p:txBody>
          <a:bodyPr/>
          <a:lstStyle/>
          <a:p>
            <a:endParaRPr lang="en-US"/>
          </a:p>
        </p:txBody>
      </p:sp>
      <p:sp>
        <p:nvSpPr>
          <p:cNvPr id="7" name="TextBox 6">
            <a:extLst>
              <a:ext uri="{FF2B5EF4-FFF2-40B4-BE49-F238E27FC236}">
                <a16:creationId xmlns:a16="http://schemas.microsoft.com/office/drawing/2014/main" id="{8611CB86-3D78-0583-89C8-C21DEDD07FDB}"/>
              </a:ext>
            </a:extLst>
          </p:cNvPr>
          <p:cNvSpPr txBox="1"/>
          <p:nvPr/>
        </p:nvSpPr>
        <p:spPr>
          <a:xfrm>
            <a:off x="0" y="4727575"/>
            <a:ext cx="91440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D2525"/>
                </a:solidFill>
                <a:effectLst/>
                <a:uLnTx/>
                <a:uFillTx/>
                <a:latin typeface="Times New Roman"/>
                <a:ea typeface="+mn-ea"/>
                <a:cs typeface="+mn-cs"/>
                <a:hlinkClick r:id="rId3" tooltip="http://www.illuminatedlvg.com/2013/11/ask-god-to-tame-your-tongue.html"/>
              </a:rPr>
              <a:t>This Photo</a:t>
            </a:r>
            <a:r>
              <a:rPr kumimoji="0" lang="en-US" sz="900" b="0" i="0" u="none" strike="noStrike" kern="1200" cap="none" spc="0" normalizeH="0" baseline="0" noProof="0">
                <a:ln>
                  <a:noFill/>
                </a:ln>
                <a:solidFill>
                  <a:srgbClr val="2D2525"/>
                </a:solidFill>
                <a:effectLst/>
                <a:uLnTx/>
                <a:uFillTx/>
                <a:latin typeface="Times New Roman"/>
                <a:ea typeface="+mn-ea"/>
                <a:cs typeface="+mn-cs"/>
              </a:rPr>
              <a:t> by Unknown Author is licensed under </a:t>
            </a:r>
            <a:r>
              <a:rPr kumimoji="0" lang="en-US" sz="900" b="0" i="0" u="none" strike="noStrike" kern="1200" cap="none" spc="0" normalizeH="0" baseline="0" noProof="0">
                <a:ln>
                  <a:noFill/>
                </a:ln>
                <a:solidFill>
                  <a:srgbClr val="2D2525"/>
                </a:solidFill>
                <a:effectLst/>
                <a:uLnTx/>
                <a:uFillTx/>
                <a:latin typeface="Times New Roman"/>
                <a:ea typeface="+mn-ea"/>
                <a:cs typeface="+mn-cs"/>
                <a:hlinkClick r:id="rId4" tooltip="https://creativecommons.org/licenses/by-nc-nd/3.0/"/>
              </a:rPr>
              <a:t>CC BY-NC-ND</a:t>
            </a:r>
            <a:endParaRPr kumimoji="0" lang="en-US" sz="900" b="0" i="0" u="none" strike="noStrike" kern="1200" cap="none" spc="0" normalizeH="0" baseline="0" noProof="0">
              <a:ln>
                <a:noFill/>
              </a:ln>
              <a:solidFill>
                <a:srgbClr val="2D2525"/>
              </a:solidFill>
              <a:effectLst/>
              <a:uLnTx/>
              <a:uFillTx/>
              <a:latin typeface="Times New Roman"/>
              <a:ea typeface="+mn-ea"/>
              <a:cs typeface="+mn-cs"/>
            </a:endParaRPr>
          </a:p>
        </p:txBody>
      </p:sp>
    </p:spTree>
    <p:extLst>
      <p:ext uri="{BB962C8B-B14F-4D97-AF65-F5344CB8AC3E}">
        <p14:creationId xmlns:p14="http://schemas.microsoft.com/office/powerpoint/2010/main" val="1045672520"/>
      </p:ext>
    </p:extLst>
  </p:cSld>
  <p:clrMapOvr>
    <a:masterClrMapping/>
  </p:clrMapOvr>
  <mc:AlternateContent xmlns:mc="http://schemas.openxmlformats.org/markup-compatibility/2006" xmlns:p14="http://schemas.microsoft.com/office/powerpoint/2010/main">
    <mc:Choice Requires="p14">
      <p:transition spd="slow" p14:dur="2000" advTm="12451"/>
    </mc:Choice>
    <mc:Fallback xmlns="">
      <p:transition spd="slow" advTm="1245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73" y="152400"/>
            <a:ext cx="2721936" cy="1246667"/>
          </a:xfrm>
          <a:solidFill>
            <a:srgbClr val="7030A0"/>
          </a:solidFill>
          <a:ln>
            <a:solidFill>
              <a:srgbClr val="FFFF00"/>
            </a:solidFill>
          </a:ln>
        </p:spPr>
        <p:txBody>
          <a:bodyPr>
            <a:normAutofit/>
          </a:bodyPr>
          <a:lstStyle/>
          <a:p>
            <a:pPr algn="ctr"/>
            <a:r>
              <a:rPr lang="en-US" sz="2400" dirty="0">
                <a:solidFill>
                  <a:srgbClr val="FFFF00"/>
                </a:solidFill>
                <a:latin typeface="Times New Roman" pitchFamily="18" charset="0"/>
                <a:cs typeface="Times New Roman" pitchFamily="18" charset="0"/>
              </a:rPr>
              <a:t> SAFEGUARDS for your BOUNDARIES</a:t>
            </a:r>
          </a:p>
        </p:txBody>
      </p:sp>
      <p:sp>
        <p:nvSpPr>
          <p:cNvPr id="3" name="Text Placeholder 2"/>
          <p:cNvSpPr>
            <a:spLocks noGrp="1"/>
          </p:cNvSpPr>
          <p:nvPr>
            <p:ph type="body" sz="half" idx="2"/>
          </p:nvPr>
        </p:nvSpPr>
        <p:spPr>
          <a:xfrm>
            <a:off x="-7884" y="1524000"/>
            <a:ext cx="2914650" cy="5143500"/>
          </a:xfrm>
        </p:spPr>
        <p:txBody>
          <a:bodyPr>
            <a:normAutofit fontScale="77500" lnSpcReduction="20000"/>
          </a:bodyPr>
          <a:lstStyle/>
          <a:p>
            <a:pPr algn="ctr"/>
            <a:r>
              <a:rPr lang="en-US" sz="2325" b="1" dirty="0">
                <a:latin typeface="Bradley Hand ITC" pitchFamily="66" charset="0"/>
              </a:rPr>
              <a:t>You get to </a:t>
            </a:r>
            <a:r>
              <a:rPr lang="en-US" sz="2325" b="1" dirty="0">
                <a:solidFill>
                  <a:srgbClr val="FFFF00"/>
                </a:solidFill>
                <a:latin typeface="Bradley Hand ITC" pitchFamily="66" charset="0"/>
              </a:rPr>
              <a:t>choose </a:t>
            </a:r>
          </a:p>
          <a:p>
            <a:pPr algn="ctr"/>
            <a:r>
              <a:rPr lang="en-US" sz="2325" b="1" dirty="0">
                <a:solidFill>
                  <a:srgbClr val="FFFF00"/>
                </a:solidFill>
                <a:latin typeface="Bradley Hand ITC" pitchFamily="66" charset="0"/>
              </a:rPr>
              <a:t>whether/</a:t>
            </a:r>
            <a:r>
              <a:rPr lang="en-US" sz="2325" b="1" dirty="0">
                <a:latin typeface="Bradley Hand ITC" pitchFamily="66" charset="0"/>
              </a:rPr>
              <a:t>how much </a:t>
            </a:r>
          </a:p>
          <a:p>
            <a:pPr algn="ctr"/>
            <a:r>
              <a:rPr lang="en-US" sz="2325" b="1" dirty="0">
                <a:latin typeface="Bradley Hand ITC" pitchFamily="66" charset="0"/>
              </a:rPr>
              <a:t>to participate</a:t>
            </a:r>
          </a:p>
          <a:p>
            <a:r>
              <a:rPr lang="en-US" sz="2325" b="1" dirty="0">
                <a:latin typeface="Bradley Hand ITC" pitchFamily="66" charset="0"/>
              </a:rPr>
              <a:t>You can:</a:t>
            </a:r>
          </a:p>
          <a:p>
            <a:pPr marL="342900" indent="-342900">
              <a:buFont typeface="Arial" panose="020B0604020202020204" pitchFamily="34" charset="0"/>
              <a:buChar char="•"/>
            </a:pPr>
            <a:r>
              <a:rPr lang="en-US" sz="2325" b="1" dirty="0">
                <a:latin typeface="Bradley Hand ITC" pitchFamily="66" charset="0"/>
              </a:rPr>
              <a:t>Pass</a:t>
            </a:r>
          </a:p>
          <a:p>
            <a:pPr marL="342900" indent="-342900">
              <a:buFont typeface="Arial" panose="020B0604020202020204" pitchFamily="34" charset="0"/>
              <a:buChar char="•"/>
            </a:pPr>
            <a:r>
              <a:rPr lang="en-US" sz="2325" b="1" dirty="0">
                <a:latin typeface="Bradley Hand ITC" pitchFamily="66" charset="0"/>
              </a:rPr>
              <a:t>Count on Confidentiality </a:t>
            </a:r>
          </a:p>
          <a:p>
            <a:pPr marL="342900" indent="-342900">
              <a:buFont typeface="Arial" panose="020B0604020202020204" pitchFamily="34" charset="0"/>
              <a:buChar char="•"/>
            </a:pPr>
            <a:r>
              <a:rPr lang="en-US" sz="2325" b="1" dirty="0">
                <a:latin typeface="Bradley Hand ITC" pitchFamily="66" charset="0"/>
              </a:rPr>
              <a:t>Take care of yourself</a:t>
            </a:r>
          </a:p>
          <a:p>
            <a:pPr marL="342900" indent="-342900">
              <a:buFont typeface="Arial" panose="020B0604020202020204" pitchFamily="34" charset="0"/>
              <a:buChar char="•"/>
            </a:pPr>
            <a:r>
              <a:rPr lang="en-US" sz="2325" b="1" dirty="0">
                <a:latin typeface="Bradley Hand ITC" pitchFamily="66" charset="0"/>
              </a:rPr>
              <a:t>Reach out to talk one on one with a Warm Line counselor at: </a:t>
            </a:r>
          </a:p>
          <a:p>
            <a:pPr marL="342900" indent="-342900">
              <a:buFont typeface="Arial" panose="020B0604020202020204" pitchFamily="34" charset="0"/>
              <a:buChar char="•"/>
            </a:pPr>
            <a:r>
              <a:rPr lang="en-US" sz="2325" b="1">
                <a:latin typeface="Bradley Hand ITC" pitchFamily="66" charset="0"/>
              </a:rPr>
              <a:t>907.452.4357</a:t>
            </a:r>
            <a:endParaRPr lang="en-US" sz="2325" b="1" dirty="0">
              <a:latin typeface="Bradley Hand ITC" pitchFamily="66" charset="0"/>
            </a:endParaRPr>
          </a:p>
          <a:p>
            <a:pPr marL="342900" indent="-342900">
              <a:buFont typeface="Arial" panose="020B0604020202020204" pitchFamily="34" charset="0"/>
              <a:buChar char="•"/>
            </a:pPr>
            <a:endParaRPr lang="en-US" sz="2325" b="1" dirty="0">
              <a:latin typeface="Bradley Hand ITC" pitchFamily="66" charset="0"/>
            </a:endParaRPr>
          </a:p>
          <a:p>
            <a:pPr marL="342900" indent="-342900">
              <a:buFont typeface="Arial" panose="020B0604020202020204" pitchFamily="34" charset="0"/>
              <a:buChar char="•"/>
            </a:pPr>
            <a:endParaRPr lang="en-US" sz="2250" b="1" dirty="0">
              <a:latin typeface="Bradley Hand ITC" pitchFamily="66" charset="0"/>
            </a:endParaRPr>
          </a:p>
          <a:p>
            <a:pPr algn="ctr"/>
            <a:r>
              <a:rPr lang="en-US" sz="3800" b="1" dirty="0">
                <a:solidFill>
                  <a:srgbClr val="FFFF00"/>
                </a:solidFill>
                <a:latin typeface="Ink Free" panose="03080402000500000000" pitchFamily="66" charset="0"/>
              </a:rPr>
              <a:t>RESPECT</a:t>
            </a:r>
          </a:p>
        </p:txBody>
      </p:sp>
      <p:sp>
        <p:nvSpPr>
          <p:cNvPr id="4" name="Picture Placeholder 3"/>
          <p:cNvSpPr>
            <a:spLocks noGrp="1"/>
          </p:cNvSpPr>
          <p:nvPr>
            <p:ph type="pic" sz="quarter" idx="14"/>
          </p:nvPr>
        </p:nvSpPr>
        <p:spPr/>
      </p:sp>
      <p:pic>
        <p:nvPicPr>
          <p:cNvPr id="4098" name="Picture 2" descr="C:\Users\Holly Elissa\AppData\Local\Microsoft\Windows\Temporary Internet Files\Content.IE5\FBH0CC87\MP91022082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4649" y="304800"/>
            <a:ext cx="6128342" cy="6096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4742914"/>
      </p:ext>
    </p:extLst>
  </p:cSld>
  <p:clrMapOvr>
    <a:masterClrMapping/>
  </p:clrMapOvr>
  <mc:AlternateContent xmlns:mc="http://schemas.openxmlformats.org/markup-compatibility/2006" xmlns:p14="http://schemas.microsoft.com/office/powerpoint/2010/main">
    <mc:Choice Requires="p14">
      <p:transition spd="slow" p14:dur="2000" advTm="10623"/>
    </mc:Choice>
    <mc:Fallback xmlns="">
      <p:transition spd="slow" advTm="106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3|2.6"/>
</p:tagLst>
</file>

<file path=ppt/tags/tag10.xml><?xml version="1.0" encoding="utf-8"?>
<p:tagLst xmlns:a="http://schemas.openxmlformats.org/drawingml/2006/main" xmlns:r="http://schemas.openxmlformats.org/officeDocument/2006/relationships" xmlns:p="http://schemas.openxmlformats.org/presentationml/2006/main">
  <p:tag name="TIMING" val="|1.3"/>
</p:tagLst>
</file>

<file path=ppt/tags/tag11.xml><?xml version="1.0" encoding="utf-8"?>
<p:tagLst xmlns:a="http://schemas.openxmlformats.org/drawingml/2006/main" xmlns:r="http://schemas.openxmlformats.org/officeDocument/2006/relationships" xmlns:p="http://schemas.openxmlformats.org/presentationml/2006/main">
  <p:tag name="TIMING" val="|3"/>
</p:tagLst>
</file>

<file path=ppt/tags/tag12.xml><?xml version="1.0" encoding="utf-8"?>
<p:tagLst xmlns:a="http://schemas.openxmlformats.org/drawingml/2006/main" xmlns:r="http://schemas.openxmlformats.org/officeDocument/2006/relationships" xmlns:p="http://schemas.openxmlformats.org/presentationml/2006/main">
  <p:tag name="TIMING" val="|1.3"/>
</p:tagLst>
</file>

<file path=ppt/tags/tag2.xml><?xml version="1.0" encoding="utf-8"?>
<p:tagLst xmlns:a="http://schemas.openxmlformats.org/drawingml/2006/main" xmlns:r="http://schemas.openxmlformats.org/officeDocument/2006/relationships" xmlns:p="http://schemas.openxmlformats.org/presentationml/2006/main">
  <p:tag name="TIMING" val="|0.3|2.6"/>
</p:tagLst>
</file>

<file path=ppt/tags/tag3.xml><?xml version="1.0" encoding="utf-8"?>
<p:tagLst xmlns:a="http://schemas.openxmlformats.org/drawingml/2006/main" xmlns:r="http://schemas.openxmlformats.org/officeDocument/2006/relationships" xmlns:p="http://schemas.openxmlformats.org/presentationml/2006/main">
  <p:tag name="TIMING" val="|1.2"/>
</p:tagLst>
</file>

<file path=ppt/tags/tag4.xml><?xml version="1.0" encoding="utf-8"?>
<p:tagLst xmlns:a="http://schemas.openxmlformats.org/drawingml/2006/main" xmlns:r="http://schemas.openxmlformats.org/officeDocument/2006/relationships" xmlns:p="http://schemas.openxmlformats.org/presentationml/2006/main">
  <p:tag name="TIMING" val="|12.6"/>
</p:tagLst>
</file>

<file path=ppt/tags/tag5.xml><?xml version="1.0" encoding="utf-8"?>
<p:tagLst xmlns:a="http://schemas.openxmlformats.org/drawingml/2006/main" xmlns:r="http://schemas.openxmlformats.org/officeDocument/2006/relationships" xmlns:p="http://schemas.openxmlformats.org/presentationml/2006/main">
  <p:tag name="TIMING" val="|1.1|0.5|0.3|0.2|0.3|0.2"/>
</p:tagLst>
</file>

<file path=ppt/tags/tag6.xml><?xml version="1.0" encoding="utf-8"?>
<p:tagLst xmlns:a="http://schemas.openxmlformats.org/drawingml/2006/main" xmlns:r="http://schemas.openxmlformats.org/officeDocument/2006/relationships" xmlns:p="http://schemas.openxmlformats.org/presentationml/2006/main">
  <p:tag name="TIMING" val="|1|2.1|0.4|0.2|0.2|0.2|0.3|1.3|0.9|0.4|0.2|0.2|0.2|0.5"/>
</p:tagLst>
</file>

<file path=ppt/tags/tag7.xml><?xml version="1.0" encoding="utf-8"?>
<p:tagLst xmlns:a="http://schemas.openxmlformats.org/drawingml/2006/main" xmlns:r="http://schemas.openxmlformats.org/officeDocument/2006/relationships" xmlns:p="http://schemas.openxmlformats.org/presentationml/2006/main">
  <p:tag name="TIMING" val="|1.3|1.2"/>
</p:tagLst>
</file>

<file path=ppt/tags/tag8.xml><?xml version="1.0" encoding="utf-8"?>
<p:tagLst xmlns:a="http://schemas.openxmlformats.org/drawingml/2006/main" xmlns:r="http://schemas.openxmlformats.org/officeDocument/2006/relationships" xmlns:p="http://schemas.openxmlformats.org/presentationml/2006/main">
  <p:tag name="TIMING" val="|0.8"/>
</p:tagLst>
</file>

<file path=ppt/tags/tag9.xml><?xml version="1.0" encoding="utf-8"?>
<p:tagLst xmlns:a="http://schemas.openxmlformats.org/drawingml/2006/main" xmlns:r="http://schemas.openxmlformats.org/officeDocument/2006/relationships" xmlns:p="http://schemas.openxmlformats.org/presentationml/2006/main">
  <p:tag name="TIMING" val="|2.2"/>
</p:tagLst>
</file>

<file path=ppt/theme/_rels/theme13.xml.rels><?xml version="1.0" encoding="UTF-8" standalone="yes"?>
<Relationships xmlns="http://schemas.openxmlformats.org/package/2006/relationships"><Relationship Id="rId1" Type="http://schemas.openxmlformats.org/officeDocument/2006/relationships/image" Target="../media/image5.jpeg"/></Relationships>
</file>

<file path=ppt/theme/_rels/theme17.xml.rels><?xml version="1.0" encoding="UTF-8" standalone="yes"?>
<Relationships xmlns="http://schemas.openxmlformats.org/package/2006/relationships"><Relationship Id="rId1" Type="http://schemas.openxmlformats.org/officeDocument/2006/relationships/image" Target="../media/image6.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Japanese Waves">
  <a:themeElements>
    <a:clrScheme name="Japanese Waves 2">
      <a:dk1>
        <a:srgbClr val="2D2525"/>
      </a:dk1>
      <a:lt1>
        <a:srgbClr val="A7B4B7"/>
      </a:lt1>
      <a:dk2>
        <a:srgbClr val="061C62"/>
      </a:dk2>
      <a:lt2>
        <a:srgbClr val="484719"/>
      </a:lt2>
      <a:accent1>
        <a:srgbClr val="D8D688"/>
      </a:accent1>
      <a:accent2>
        <a:srgbClr val="5C6D90"/>
      </a:accent2>
      <a:accent3>
        <a:srgbClr val="D0D6D8"/>
      </a:accent3>
      <a:accent4>
        <a:srgbClr val="251E1E"/>
      </a:accent4>
      <a:accent5>
        <a:srgbClr val="E9E8C3"/>
      </a:accent5>
      <a:accent6>
        <a:srgbClr val="536282"/>
      </a:accent6>
      <a:hlink>
        <a:srgbClr val="365D96"/>
      </a:hlink>
      <a:folHlink>
        <a:srgbClr val="586840"/>
      </a:folHlink>
    </a:clrScheme>
    <a:fontScheme name="Japanese Wave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3128E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3128E2"/>
            </a:solidFill>
            <a:effectLst/>
            <a:latin typeface="Times New Roman" pitchFamily="18" charset="0"/>
          </a:defRPr>
        </a:defPPr>
      </a:lstStyle>
    </a:lnDef>
  </a:objectDefaults>
  <a:extraClrSchemeLst>
    <a:extraClrScheme>
      <a:clrScheme name="Japanese Waves 1">
        <a:dk1>
          <a:srgbClr val="000000"/>
        </a:dk1>
        <a:lt1>
          <a:srgbClr val="DDDDDD"/>
        </a:lt1>
        <a:dk2>
          <a:srgbClr val="20326C"/>
        </a:dk2>
        <a:lt2>
          <a:srgbClr val="E3E2AA"/>
        </a:lt2>
        <a:accent1>
          <a:srgbClr val="B3A53D"/>
        </a:accent1>
        <a:accent2>
          <a:srgbClr val="4273B9"/>
        </a:accent2>
        <a:accent3>
          <a:srgbClr val="ABADBA"/>
        </a:accent3>
        <a:accent4>
          <a:srgbClr val="BDBDBD"/>
        </a:accent4>
        <a:accent5>
          <a:srgbClr val="D6CFAF"/>
        </a:accent5>
        <a:accent6>
          <a:srgbClr val="3B68A7"/>
        </a:accent6>
        <a:hlink>
          <a:srgbClr val="5B6C8D"/>
        </a:hlink>
        <a:folHlink>
          <a:srgbClr val="58804E"/>
        </a:folHlink>
      </a:clrScheme>
      <a:clrMap bg1="dk2" tx1="lt1" bg2="dk1" tx2="lt2" accent1="accent1" accent2="accent2" accent3="accent3" accent4="accent4" accent5="accent5" accent6="accent6" hlink="hlink" folHlink="folHlink"/>
    </a:extraClrScheme>
    <a:extraClrScheme>
      <a:clrScheme name="Japanese Waves 2">
        <a:dk1>
          <a:srgbClr val="2D2525"/>
        </a:dk1>
        <a:lt1>
          <a:srgbClr val="A7B4B7"/>
        </a:lt1>
        <a:dk2>
          <a:srgbClr val="061C62"/>
        </a:dk2>
        <a:lt2>
          <a:srgbClr val="484719"/>
        </a:lt2>
        <a:accent1>
          <a:srgbClr val="D8D688"/>
        </a:accent1>
        <a:accent2>
          <a:srgbClr val="5C6D90"/>
        </a:accent2>
        <a:accent3>
          <a:srgbClr val="D0D6D8"/>
        </a:accent3>
        <a:accent4>
          <a:srgbClr val="251E1E"/>
        </a:accent4>
        <a:accent5>
          <a:srgbClr val="E9E8C3"/>
        </a:accent5>
        <a:accent6>
          <a:srgbClr val="536282"/>
        </a:accent6>
        <a:hlink>
          <a:srgbClr val="365D96"/>
        </a:hlink>
        <a:folHlink>
          <a:srgbClr val="586840"/>
        </a:folHlink>
      </a:clrScheme>
      <a:clrMap bg1="lt1" tx1="dk1" bg2="lt2" tx2="dk2" accent1="accent1" accent2="accent2" accent3="accent3" accent4="accent4" accent5="accent5" accent6="accent6" hlink="hlink" folHlink="folHlink"/>
    </a:extraClrScheme>
    <a:extraClrScheme>
      <a:clrScheme name="Japanese Waves 3">
        <a:dk1>
          <a:srgbClr val="000000"/>
        </a:dk1>
        <a:lt1>
          <a:srgbClr val="FFFFFF"/>
        </a:lt1>
        <a:dk2>
          <a:srgbClr val="000000"/>
        </a:dk2>
        <a:lt2>
          <a:srgbClr val="4D4D4D"/>
        </a:lt2>
        <a:accent1>
          <a:srgbClr val="808080"/>
        </a:accent1>
        <a:accent2>
          <a:srgbClr val="292929"/>
        </a:accent2>
        <a:accent3>
          <a:srgbClr val="FFFFFF"/>
        </a:accent3>
        <a:accent4>
          <a:srgbClr val="000000"/>
        </a:accent4>
        <a:accent5>
          <a:srgbClr val="C0C0C0"/>
        </a:accent5>
        <a:accent6>
          <a:srgbClr val="242424"/>
        </a:accent6>
        <a:hlink>
          <a:srgbClr val="4D4D4D"/>
        </a:hlink>
        <a:folHlink>
          <a:srgbClr val="8D8D8D"/>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13.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14.xml><?xml version="1.0" encoding="utf-8"?>
<a:theme xmlns:a="http://schemas.openxmlformats.org/drawingml/2006/main" name="3_Nature">
  <a:themeElements>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Nat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ature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Nature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Nature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Arial"/>
      </a:majorFont>
      <a:minorFont>
        <a:latin typeface="Arial Black"/>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6000" b="1" i="0" u="none" strike="noStrike" cap="none" normalizeH="0" baseline="0" smtClean="0">
            <a:ln>
              <a:noFill/>
            </a:ln>
            <a:solidFill>
              <a:schemeClr val="tx1"/>
            </a:solidFill>
            <a:effectLst/>
            <a:latin typeface="Bradley Hand ITC" pitchFamily="66"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6000" b="1" i="0" u="none" strike="noStrike" cap="none" normalizeH="0" baseline="0" smtClean="0">
            <a:ln>
              <a:noFill/>
            </a:ln>
            <a:solidFill>
              <a:schemeClr val="tx1"/>
            </a:solidFill>
            <a:effectLst/>
            <a:latin typeface="Bradley Hand ITC" pitchFamily="66" charset="0"/>
            <a:cs typeface="Arial" charset="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Japanese Waves">
  <a:themeElements>
    <a:clrScheme name="Japanese Waves 2">
      <a:dk1>
        <a:srgbClr val="2D2525"/>
      </a:dk1>
      <a:lt1>
        <a:srgbClr val="A7B4B7"/>
      </a:lt1>
      <a:dk2>
        <a:srgbClr val="061C62"/>
      </a:dk2>
      <a:lt2>
        <a:srgbClr val="484719"/>
      </a:lt2>
      <a:accent1>
        <a:srgbClr val="D8D688"/>
      </a:accent1>
      <a:accent2>
        <a:srgbClr val="5C6D90"/>
      </a:accent2>
      <a:accent3>
        <a:srgbClr val="D0D6D8"/>
      </a:accent3>
      <a:accent4>
        <a:srgbClr val="251E1E"/>
      </a:accent4>
      <a:accent5>
        <a:srgbClr val="E9E8C3"/>
      </a:accent5>
      <a:accent6>
        <a:srgbClr val="536282"/>
      </a:accent6>
      <a:hlink>
        <a:srgbClr val="365D96"/>
      </a:hlink>
      <a:folHlink>
        <a:srgbClr val="586840"/>
      </a:folHlink>
    </a:clrScheme>
    <a:fontScheme name="Japanese Wave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3128E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3128E2"/>
            </a:solidFill>
            <a:effectLst/>
            <a:latin typeface="Times New Roman" pitchFamily="18" charset="0"/>
          </a:defRPr>
        </a:defPPr>
      </a:lstStyle>
    </a:lnDef>
  </a:objectDefaults>
  <a:extraClrSchemeLst>
    <a:extraClrScheme>
      <a:clrScheme name="Japanese Waves 1">
        <a:dk1>
          <a:srgbClr val="000000"/>
        </a:dk1>
        <a:lt1>
          <a:srgbClr val="DDDDDD"/>
        </a:lt1>
        <a:dk2>
          <a:srgbClr val="20326C"/>
        </a:dk2>
        <a:lt2>
          <a:srgbClr val="E3E2AA"/>
        </a:lt2>
        <a:accent1>
          <a:srgbClr val="B3A53D"/>
        </a:accent1>
        <a:accent2>
          <a:srgbClr val="4273B9"/>
        </a:accent2>
        <a:accent3>
          <a:srgbClr val="ABADBA"/>
        </a:accent3>
        <a:accent4>
          <a:srgbClr val="BDBDBD"/>
        </a:accent4>
        <a:accent5>
          <a:srgbClr val="D6CFAF"/>
        </a:accent5>
        <a:accent6>
          <a:srgbClr val="3B68A7"/>
        </a:accent6>
        <a:hlink>
          <a:srgbClr val="5B6C8D"/>
        </a:hlink>
        <a:folHlink>
          <a:srgbClr val="58804E"/>
        </a:folHlink>
      </a:clrScheme>
      <a:clrMap bg1="dk2" tx1="lt1" bg2="dk1" tx2="lt2" accent1="accent1" accent2="accent2" accent3="accent3" accent4="accent4" accent5="accent5" accent6="accent6" hlink="hlink" folHlink="folHlink"/>
    </a:extraClrScheme>
    <a:extraClrScheme>
      <a:clrScheme name="Japanese Waves 2">
        <a:dk1>
          <a:srgbClr val="2D2525"/>
        </a:dk1>
        <a:lt1>
          <a:srgbClr val="A7B4B7"/>
        </a:lt1>
        <a:dk2>
          <a:srgbClr val="061C62"/>
        </a:dk2>
        <a:lt2>
          <a:srgbClr val="484719"/>
        </a:lt2>
        <a:accent1>
          <a:srgbClr val="D8D688"/>
        </a:accent1>
        <a:accent2>
          <a:srgbClr val="5C6D90"/>
        </a:accent2>
        <a:accent3>
          <a:srgbClr val="D0D6D8"/>
        </a:accent3>
        <a:accent4>
          <a:srgbClr val="251E1E"/>
        </a:accent4>
        <a:accent5>
          <a:srgbClr val="E9E8C3"/>
        </a:accent5>
        <a:accent6>
          <a:srgbClr val="536282"/>
        </a:accent6>
        <a:hlink>
          <a:srgbClr val="365D96"/>
        </a:hlink>
        <a:folHlink>
          <a:srgbClr val="586840"/>
        </a:folHlink>
      </a:clrScheme>
      <a:clrMap bg1="lt1" tx1="dk1" bg2="lt2" tx2="dk2" accent1="accent1" accent2="accent2" accent3="accent3" accent4="accent4" accent5="accent5" accent6="accent6" hlink="hlink" folHlink="folHlink"/>
    </a:extraClrScheme>
    <a:extraClrScheme>
      <a:clrScheme name="Japanese Waves 3">
        <a:dk1>
          <a:srgbClr val="000000"/>
        </a:dk1>
        <a:lt1>
          <a:srgbClr val="FFFFFF"/>
        </a:lt1>
        <a:dk2>
          <a:srgbClr val="000000"/>
        </a:dk2>
        <a:lt2>
          <a:srgbClr val="4D4D4D"/>
        </a:lt2>
        <a:accent1>
          <a:srgbClr val="808080"/>
        </a:accent1>
        <a:accent2>
          <a:srgbClr val="292929"/>
        </a:accent2>
        <a:accent3>
          <a:srgbClr val="FFFFFF"/>
        </a:accent3>
        <a:accent4>
          <a:srgbClr val="000000"/>
        </a:accent4>
        <a:accent5>
          <a:srgbClr val="C0C0C0"/>
        </a:accent5>
        <a:accent6>
          <a:srgbClr val="242424"/>
        </a:accent6>
        <a:hlink>
          <a:srgbClr val="4D4D4D"/>
        </a:hlink>
        <a:folHlink>
          <a:srgbClr val="8D8D8D"/>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8.xml><?xml version="1.0" encoding="utf-8"?>
<a:theme xmlns:a="http://schemas.openxmlformats.org/drawingml/2006/main" name="1_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Arial"/>
      </a:majorFont>
      <a:minorFont>
        <a:latin typeface="Comic Sans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4_Japanese Waves">
  <a:themeElements>
    <a:clrScheme name="Japanese Waves 2">
      <a:dk1>
        <a:srgbClr val="2D2525"/>
      </a:dk1>
      <a:lt1>
        <a:srgbClr val="A7B4B7"/>
      </a:lt1>
      <a:dk2>
        <a:srgbClr val="061C62"/>
      </a:dk2>
      <a:lt2>
        <a:srgbClr val="484719"/>
      </a:lt2>
      <a:accent1>
        <a:srgbClr val="D8D688"/>
      </a:accent1>
      <a:accent2>
        <a:srgbClr val="5C6D90"/>
      </a:accent2>
      <a:accent3>
        <a:srgbClr val="D0D6D8"/>
      </a:accent3>
      <a:accent4>
        <a:srgbClr val="251E1E"/>
      </a:accent4>
      <a:accent5>
        <a:srgbClr val="E9E8C3"/>
      </a:accent5>
      <a:accent6>
        <a:srgbClr val="536282"/>
      </a:accent6>
      <a:hlink>
        <a:srgbClr val="365D96"/>
      </a:hlink>
      <a:folHlink>
        <a:srgbClr val="586840"/>
      </a:folHlink>
    </a:clrScheme>
    <a:fontScheme name="Japanese Wave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Japanese Waves 1">
        <a:dk1>
          <a:srgbClr val="000000"/>
        </a:dk1>
        <a:lt1>
          <a:srgbClr val="DDDDDD"/>
        </a:lt1>
        <a:dk2>
          <a:srgbClr val="20326C"/>
        </a:dk2>
        <a:lt2>
          <a:srgbClr val="E3E2AA"/>
        </a:lt2>
        <a:accent1>
          <a:srgbClr val="B3A53D"/>
        </a:accent1>
        <a:accent2>
          <a:srgbClr val="4273B9"/>
        </a:accent2>
        <a:accent3>
          <a:srgbClr val="ABADBA"/>
        </a:accent3>
        <a:accent4>
          <a:srgbClr val="BDBDBD"/>
        </a:accent4>
        <a:accent5>
          <a:srgbClr val="D6CFAF"/>
        </a:accent5>
        <a:accent6>
          <a:srgbClr val="3B68A7"/>
        </a:accent6>
        <a:hlink>
          <a:srgbClr val="5B6C8D"/>
        </a:hlink>
        <a:folHlink>
          <a:srgbClr val="58804E"/>
        </a:folHlink>
      </a:clrScheme>
      <a:clrMap bg1="dk2" tx1="lt1" bg2="dk1" tx2="lt2" accent1="accent1" accent2="accent2" accent3="accent3" accent4="accent4" accent5="accent5" accent6="accent6" hlink="hlink" folHlink="folHlink"/>
    </a:extraClrScheme>
    <a:extraClrScheme>
      <a:clrScheme name="Japanese Waves 2">
        <a:dk1>
          <a:srgbClr val="2D2525"/>
        </a:dk1>
        <a:lt1>
          <a:srgbClr val="A7B4B7"/>
        </a:lt1>
        <a:dk2>
          <a:srgbClr val="061C62"/>
        </a:dk2>
        <a:lt2>
          <a:srgbClr val="484719"/>
        </a:lt2>
        <a:accent1>
          <a:srgbClr val="D8D688"/>
        </a:accent1>
        <a:accent2>
          <a:srgbClr val="5C6D90"/>
        </a:accent2>
        <a:accent3>
          <a:srgbClr val="D0D6D8"/>
        </a:accent3>
        <a:accent4>
          <a:srgbClr val="251E1E"/>
        </a:accent4>
        <a:accent5>
          <a:srgbClr val="E9E8C3"/>
        </a:accent5>
        <a:accent6>
          <a:srgbClr val="536282"/>
        </a:accent6>
        <a:hlink>
          <a:srgbClr val="365D96"/>
        </a:hlink>
        <a:folHlink>
          <a:srgbClr val="586840"/>
        </a:folHlink>
      </a:clrScheme>
      <a:clrMap bg1="lt1" tx1="dk1" bg2="lt2" tx2="dk2" accent1="accent1" accent2="accent2" accent3="accent3" accent4="accent4" accent5="accent5" accent6="accent6" hlink="hlink" folHlink="folHlink"/>
    </a:extraClrScheme>
    <a:extraClrScheme>
      <a:clrScheme name="Japanese Waves 3">
        <a:dk1>
          <a:srgbClr val="000000"/>
        </a:dk1>
        <a:lt1>
          <a:srgbClr val="FFFFFF"/>
        </a:lt1>
        <a:dk2>
          <a:srgbClr val="000000"/>
        </a:dk2>
        <a:lt2>
          <a:srgbClr val="4D4D4D"/>
        </a:lt2>
        <a:accent1>
          <a:srgbClr val="808080"/>
        </a:accent1>
        <a:accent2>
          <a:srgbClr val="292929"/>
        </a:accent2>
        <a:accent3>
          <a:srgbClr val="FFFFFF"/>
        </a:accent3>
        <a:accent4>
          <a:srgbClr val="000000"/>
        </a:accent4>
        <a:accent5>
          <a:srgbClr val="C0C0C0"/>
        </a:accent5>
        <a:accent6>
          <a:srgbClr val="242424"/>
        </a:accent6>
        <a:hlink>
          <a:srgbClr val="4D4D4D"/>
        </a:hlink>
        <a:folHlink>
          <a:srgbClr val="8D8D8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Japanese Waves">
  <a:themeElements>
    <a:clrScheme name="Japanese Waves 2">
      <a:dk1>
        <a:srgbClr val="2D2525"/>
      </a:dk1>
      <a:lt1>
        <a:srgbClr val="A7B4B7"/>
      </a:lt1>
      <a:dk2>
        <a:srgbClr val="061C62"/>
      </a:dk2>
      <a:lt2>
        <a:srgbClr val="484719"/>
      </a:lt2>
      <a:accent1>
        <a:srgbClr val="D8D688"/>
      </a:accent1>
      <a:accent2>
        <a:srgbClr val="5C6D90"/>
      </a:accent2>
      <a:accent3>
        <a:srgbClr val="D0D6D8"/>
      </a:accent3>
      <a:accent4>
        <a:srgbClr val="251E1E"/>
      </a:accent4>
      <a:accent5>
        <a:srgbClr val="E9E8C3"/>
      </a:accent5>
      <a:accent6>
        <a:srgbClr val="536282"/>
      </a:accent6>
      <a:hlink>
        <a:srgbClr val="365D96"/>
      </a:hlink>
      <a:folHlink>
        <a:srgbClr val="586840"/>
      </a:folHlink>
    </a:clrScheme>
    <a:fontScheme name="Japanese Wave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3128E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3128E2"/>
            </a:solidFill>
            <a:effectLst/>
            <a:latin typeface="Times New Roman" pitchFamily="18" charset="0"/>
          </a:defRPr>
        </a:defPPr>
      </a:lstStyle>
    </a:lnDef>
  </a:objectDefaults>
  <a:extraClrSchemeLst>
    <a:extraClrScheme>
      <a:clrScheme name="Japanese Waves 1">
        <a:dk1>
          <a:srgbClr val="000000"/>
        </a:dk1>
        <a:lt1>
          <a:srgbClr val="DDDDDD"/>
        </a:lt1>
        <a:dk2>
          <a:srgbClr val="20326C"/>
        </a:dk2>
        <a:lt2>
          <a:srgbClr val="E3E2AA"/>
        </a:lt2>
        <a:accent1>
          <a:srgbClr val="B3A53D"/>
        </a:accent1>
        <a:accent2>
          <a:srgbClr val="4273B9"/>
        </a:accent2>
        <a:accent3>
          <a:srgbClr val="ABADBA"/>
        </a:accent3>
        <a:accent4>
          <a:srgbClr val="BDBDBD"/>
        </a:accent4>
        <a:accent5>
          <a:srgbClr val="D6CFAF"/>
        </a:accent5>
        <a:accent6>
          <a:srgbClr val="3B68A7"/>
        </a:accent6>
        <a:hlink>
          <a:srgbClr val="5B6C8D"/>
        </a:hlink>
        <a:folHlink>
          <a:srgbClr val="58804E"/>
        </a:folHlink>
      </a:clrScheme>
      <a:clrMap bg1="dk2" tx1="lt1" bg2="dk1" tx2="lt2" accent1="accent1" accent2="accent2" accent3="accent3" accent4="accent4" accent5="accent5" accent6="accent6" hlink="hlink" folHlink="folHlink"/>
    </a:extraClrScheme>
    <a:extraClrScheme>
      <a:clrScheme name="Japanese Waves 2">
        <a:dk1>
          <a:srgbClr val="2D2525"/>
        </a:dk1>
        <a:lt1>
          <a:srgbClr val="A7B4B7"/>
        </a:lt1>
        <a:dk2>
          <a:srgbClr val="061C62"/>
        </a:dk2>
        <a:lt2>
          <a:srgbClr val="484719"/>
        </a:lt2>
        <a:accent1>
          <a:srgbClr val="D8D688"/>
        </a:accent1>
        <a:accent2>
          <a:srgbClr val="5C6D90"/>
        </a:accent2>
        <a:accent3>
          <a:srgbClr val="D0D6D8"/>
        </a:accent3>
        <a:accent4>
          <a:srgbClr val="251E1E"/>
        </a:accent4>
        <a:accent5>
          <a:srgbClr val="E9E8C3"/>
        </a:accent5>
        <a:accent6>
          <a:srgbClr val="536282"/>
        </a:accent6>
        <a:hlink>
          <a:srgbClr val="365D96"/>
        </a:hlink>
        <a:folHlink>
          <a:srgbClr val="586840"/>
        </a:folHlink>
      </a:clrScheme>
      <a:clrMap bg1="lt1" tx1="dk1" bg2="lt2" tx2="dk2" accent1="accent1" accent2="accent2" accent3="accent3" accent4="accent4" accent5="accent5" accent6="accent6" hlink="hlink" folHlink="folHlink"/>
    </a:extraClrScheme>
    <a:extraClrScheme>
      <a:clrScheme name="Japanese Waves 3">
        <a:dk1>
          <a:srgbClr val="000000"/>
        </a:dk1>
        <a:lt1>
          <a:srgbClr val="FFFFFF"/>
        </a:lt1>
        <a:dk2>
          <a:srgbClr val="000000"/>
        </a:dk2>
        <a:lt2>
          <a:srgbClr val="4D4D4D"/>
        </a:lt2>
        <a:accent1>
          <a:srgbClr val="808080"/>
        </a:accent1>
        <a:accent2>
          <a:srgbClr val="292929"/>
        </a:accent2>
        <a:accent3>
          <a:srgbClr val="FFFFFF"/>
        </a:accent3>
        <a:accent4>
          <a:srgbClr val="000000"/>
        </a:accent4>
        <a:accent5>
          <a:srgbClr val="C0C0C0"/>
        </a:accent5>
        <a:accent6>
          <a:srgbClr val="242424"/>
        </a:accent6>
        <a:hlink>
          <a:srgbClr val="4D4D4D"/>
        </a:hlink>
        <a:folHlink>
          <a:srgbClr val="8D8D8D"/>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AccentBoxVTI">
  <a:themeElements>
    <a:clrScheme name="AnalogousFromLightSeedLeftStep">
      <a:dk1>
        <a:srgbClr val="000000"/>
      </a:dk1>
      <a:lt1>
        <a:srgbClr val="FFFFFF"/>
      </a:lt1>
      <a:dk2>
        <a:srgbClr val="413724"/>
      </a:dk2>
      <a:lt2>
        <a:srgbClr val="E9E4E7"/>
      </a:lt2>
      <a:accent1>
        <a:srgbClr val="7FAC8E"/>
      </a:accent1>
      <a:accent2>
        <a:srgbClr val="78AD73"/>
      </a:accent2>
      <a:accent3>
        <a:srgbClr val="92A87D"/>
      </a:accent3>
      <a:accent4>
        <a:srgbClr val="A1A56E"/>
      </a:accent4>
      <a:accent5>
        <a:srgbClr val="B19F7C"/>
      </a:accent5>
      <a:accent6>
        <a:srgbClr val="BC8D7D"/>
      </a:accent6>
      <a:hlink>
        <a:srgbClr val="B06E9A"/>
      </a:hlink>
      <a:folHlink>
        <a:srgbClr val="828282"/>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1.xml><?xml version="1.0" encoding="utf-8"?>
<a:theme xmlns:a="http://schemas.openxmlformats.org/drawingml/2006/main" name="4_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22.xml><?xml version="1.0" encoding="utf-8"?>
<a:theme xmlns:a="http://schemas.openxmlformats.org/drawingml/2006/main" name="Japanese Waves">
  <a:themeElements>
    <a:clrScheme name="Japanese Waves 2">
      <a:dk1>
        <a:srgbClr val="2D2525"/>
      </a:dk1>
      <a:lt1>
        <a:srgbClr val="A7B4B7"/>
      </a:lt1>
      <a:dk2>
        <a:srgbClr val="061C62"/>
      </a:dk2>
      <a:lt2>
        <a:srgbClr val="484719"/>
      </a:lt2>
      <a:accent1>
        <a:srgbClr val="D8D688"/>
      </a:accent1>
      <a:accent2>
        <a:srgbClr val="5C6D90"/>
      </a:accent2>
      <a:accent3>
        <a:srgbClr val="D0D6D8"/>
      </a:accent3>
      <a:accent4>
        <a:srgbClr val="251E1E"/>
      </a:accent4>
      <a:accent5>
        <a:srgbClr val="E9E8C3"/>
      </a:accent5>
      <a:accent6>
        <a:srgbClr val="536282"/>
      </a:accent6>
      <a:hlink>
        <a:srgbClr val="365D96"/>
      </a:hlink>
      <a:folHlink>
        <a:srgbClr val="586840"/>
      </a:folHlink>
    </a:clrScheme>
    <a:fontScheme name="Japanese Wave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3128E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3128E2"/>
            </a:solidFill>
            <a:effectLst/>
            <a:latin typeface="Times New Roman" pitchFamily="18" charset="0"/>
          </a:defRPr>
        </a:defPPr>
      </a:lstStyle>
    </a:lnDef>
  </a:objectDefaults>
  <a:extraClrSchemeLst>
    <a:extraClrScheme>
      <a:clrScheme name="Japanese Waves 1">
        <a:dk1>
          <a:srgbClr val="000000"/>
        </a:dk1>
        <a:lt1>
          <a:srgbClr val="DDDDDD"/>
        </a:lt1>
        <a:dk2>
          <a:srgbClr val="20326C"/>
        </a:dk2>
        <a:lt2>
          <a:srgbClr val="E3E2AA"/>
        </a:lt2>
        <a:accent1>
          <a:srgbClr val="B3A53D"/>
        </a:accent1>
        <a:accent2>
          <a:srgbClr val="4273B9"/>
        </a:accent2>
        <a:accent3>
          <a:srgbClr val="ABADBA"/>
        </a:accent3>
        <a:accent4>
          <a:srgbClr val="BDBDBD"/>
        </a:accent4>
        <a:accent5>
          <a:srgbClr val="D6CFAF"/>
        </a:accent5>
        <a:accent6>
          <a:srgbClr val="3B68A7"/>
        </a:accent6>
        <a:hlink>
          <a:srgbClr val="5B6C8D"/>
        </a:hlink>
        <a:folHlink>
          <a:srgbClr val="58804E"/>
        </a:folHlink>
      </a:clrScheme>
      <a:clrMap bg1="dk2" tx1="lt1" bg2="dk1" tx2="lt2" accent1="accent1" accent2="accent2" accent3="accent3" accent4="accent4" accent5="accent5" accent6="accent6" hlink="hlink" folHlink="folHlink"/>
    </a:extraClrScheme>
    <a:extraClrScheme>
      <a:clrScheme name="Japanese Waves 2">
        <a:dk1>
          <a:srgbClr val="2D2525"/>
        </a:dk1>
        <a:lt1>
          <a:srgbClr val="A7B4B7"/>
        </a:lt1>
        <a:dk2>
          <a:srgbClr val="061C62"/>
        </a:dk2>
        <a:lt2>
          <a:srgbClr val="484719"/>
        </a:lt2>
        <a:accent1>
          <a:srgbClr val="D8D688"/>
        </a:accent1>
        <a:accent2>
          <a:srgbClr val="5C6D90"/>
        </a:accent2>
        <a:accent3>
          <a:srgbClr val="D0D6D8"/>
        </a:accent3>
        <a:accent4>
          <a:srgbClr val="251E1E"/>
        </a:accent4>
        <a:accent5>
          <a:srgbClr val="E9E8C3"/>
        </a:accent5>
        <a:accent6>
          <a:srgbClr val="536282"/>
        </a:accent6>
        <a:hlink>
          <a:srgbClr val="365D96"/>
        </a:hlink>
        <a:folHlink>
          <a:srgbClr val="586840"/>
        </a:folHlink>
      </a:clrScheme>
      <a:clrMap bg1="lt1" tx1="dk1" bg2="lt2" tx2="dk2" accent1="accent1" accent2="accent2" accent3="accent3" accent4="accent4" accent5="accent5" accent6="accent6" hlink="hlink" folHlink="folHlink"/>
    </a:extraClrScheme>
    <a:extraClrScheme>
      <a:clrScheme name="Japanese Waves 3">
        <a:dk1>
          <a:srgbClr val="000000"/>
        </a:dk1>
        <a:lt1>
          <a:srgbClr val="FFFFFF"/>
        </a:lt1>
        <a:dk2>
          <a:srgbClr val="000000"/>
        </a:dk2>
        <a:lt2>
          <a:srgbClr val="4D4D4D"/>
        </a:lt2>
        <a:accent1>
          <a:srgbClr val="808080"/>
        </a:accent1>
        <a:accent2>
          <a:srgbClr val="292929"/>
        </a:accent2>
        <a:accent3>
          <a:srgbClr val="FFFFFF"/>
        </a:accent3>
        <a:accent4>
          <a:srgbClr val="000000"/>
        </a:accent4>
        <a:accent5>
          <a:srgbClr val="C0C0C0"/>
        </a:accent5>
        <a:accent6>
          <a:srgbClr val="242424"/>
        </a:accent6>
        <a:hlink>
          <a:srgbClr val="4D4D4D"/>
        </a:hlink>
        <a:folHlink>
          <a:srgbClr val="8D8D8D"/>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7_Japanese Waves">
  <a:themeElements>
    <a:clrScheme name="Japanese Waves 2">
      <a:dk1>
        <a:srgbClr val="2D2525"/>
      </a:dk1>
      <a:lt1>
        <a:srgbClr val="A7B4B7"/>
      </a:lt1>
      <a:dk2>
        <a:srgbClr val="061C62"/>
      </a:dk2>
      <a:lt2>
        <a:srgbClr val="484719"/>
      </a:lt2>
      <a:accent1>
        <a:srgbClr val="D8D688"/>
      </a:accent1>
      <a:accent2>
        <a:srgbClr val="5C6D90"/>
      </a:accent2>
      <a:accent3>
        <a:srgbClr val="D0D6D8"/>
      </a:accent3>
      <a:accent4>
        <a:srgbClr val="251E1E"/>
      </a:accent4>
      <a:accent5>
        <a:srgbClr val="E9E8C3"/>
      </a:accent5>
      <a:accent6>
        <a:srgbClr val="536282"/>
      </a:accent6>
      <a:hlink>
        <a:srgbClr val="365D96"/>
      </a:hlink>
      <a:folHlink>
        <a:srgbClr val="586840"/>
      </a:folHlink>
    </a:clrScheme>
    <a:fontScheme name="Japanese Wave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3128E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3128E2"/>
            </a:solidFill>
            <a:effectLst/>
            <a:latin typeface="Times New Roman" pitchFamily="18" charset="0"/>
          </a:defRPr>
        </a:defPPr>
      </a:lstStyle>
    </a:lnDef>
  </a:objectDefaults>
  <a:extraClrSchemeLst>
    <a:extraClrScheme>
      <a:clrScheme name="Japanese Waves 1">
        <a:dk1>
          <a:srgbClr val="000000"/>
        </a:dk1>
        <a:lt1>
          <a:srgbClr val="DDDDDD"/>
        </a:lt1>
        <a:dk2>
          <a:srgbClr val="20326C"/>
        </a:dk2>
        <a:lt2>
          <a:srgbClr val="E3E2AA"/>
        </a:lt2>
        <a:accent1>
          <a:srgbClr val="B3A53D"/>
        </a:accent1>
        <a:accent2>
          <a:srgbClr val="4273B9"/>
        </a:accent2>
        <a:accent3>
          <a:srgbClr val="ABADBA"/>
        </a:accent3>
        <a:accent4>
          <a:srgbClr val="BDBDBD"/>
        </a:accent4>
        <a:accent5>
          <a:srgbClr val="D6CFAF"/>
        </a:accent5>
        <a:accent6>
          <a:srgbClr val="3B68A7"/>
        </a:accent6>
        <a:hlink>
          <a:srgbClr val="5B6C8D"/>
        </a:hlink>
        <a:folHlink>
          <a:srgbClr val="58804E"/>
        </a:folHlink>
      </a:clrScheme>
      <a:clrMap bg1="dk2" tx1="lt1" bg2="dk1" tx2="lt2" accent1="accent1" accent2="accent2" accent3="accent3" accent4="accent4" accent5="accent5" accent6="accent6" hlink="hlink" folHlink="folHlink"/>
    </a:extraClrScheme>
    <a:extraClrScheme>
      <a:clrScheme name="Japanese Waves 2">
        <a:dk1>
          <a:srgbClr val="2D2525"/>
        </a:dk1>
        <a:lt1>
          <a:srgbClr val="A7B4B7"/>
        </a:lt1>
        <a:dk2>
          <a:srgbClr val="061C62"/>
        </a:dk2>
        <a:lt2>
          <a:srgbClr val="484719"/>
        </a:lt2>
        <a:accent1>
          <a:srgbClr val="D8D688"/>
        </a:accent1>
        <a:accent2>
          <a:srgbClr val="5C6D90"/>
        </a:accent2>
        <a:accent3>
          <a:srgbClr val="D0D6D8"/>
        </a:accent3>
        <a:accent4>
          <a:srgbClr val="251E1E"/>
        </a:accent4>
        <a:accent5>
          <a:srgbClr val="E9E8C3"/>
        </a:accent5>
        <a:accent6>
          <a:srgbClr val="536282"/>
        </a:accent6>
        <a:hlink>
          <a:srgbClr val="365D96"/>
        </a:hlink>
        <a:folHlink>
          <a:srgbClr val="586840"/>
        </a:folHlink>
      </a:clrScheme>
      <a:clrMap bg1="lt1" tx1="dk1" bg2="lt2" tx2="dk2" accent1="accent1" accent2="accent2" accent3="accent3" accent4="accent4" accent5="accent5" accent6="accent6" hlink="hlink" folHlink="folHlink"/>
    </a:extraClrScheme>
    <a:extraClrScheme>
      <a:clrScheme name="Japanese Waves 3">
        <a:dk1>
          <a:srgbClr val="000000"/>
        </a:dk1>
        <a:lt1>
          <a:srgbClr val="FFFFFF"/>
        </a:lt1>
        <a:dk2>
          <a:srgbClr val="000000"/>
        </a:dk2>
        <a:lt2>
          <a:srgbClr val="4D4D4D"/>
        </a:lt2>
        <a:accent1>
          <a:srgbClr val="808080"/>
        </a:accent1>
        <a:accent2>
          <a:srgbClr val="292929"/>
        </a:accent2>
        <a:accent3>
          <a:srgbClr val="FFFFFF"/>
        </a:accent3>
        <a:accent4>
          <a:srgbClr val="000000"/>
        </a:accent4>
        <a:accent5>
          <a:srgbClr val="C0C0C0"/>
        </a:accent5>
        <a:accent6>
          <a:srgbClr val="242424"/>
        </a:accent6>
        <a:hlink>
          <a:srgbClr val="4D4D4D"/>
        </a:hlink>
        <a:folHlink>
          <a:srgbClr val="8D8D8D"/>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0_Japanese Waves">
  <a:themeElements>
    <a:clrScheme name="Japanese Waves 2">
      <a:dk1>
        <a:srgbClr val="2D2525"/>
      </a:dk1>
      <a:lt1>
        <a:srgbClr val="A7B4B7"/>
      </a:lt1>
      <a:dk2>
        <a:srgbClr val="061C62"/>
      </a:dk2>
      <a:lt2>
        <a:srgbClr val="484719"/>
      </a:lt2>
      <a:accent1>
        <a:srgbClr val="D8D688"/>
      </a:accent1>
      <a:accent2>
        <a:srgbClr val="5C6D90"/>
      </a:accent2>
      <a:accent3>
        <a:srgbClr val="D0D6D8"/>
      </a:accent3>
      <a:accent4>
        <a:srgbClr val="251E1E"/>
      </a:accent4>
      <a:accent5>
        <a:srgbClr val="E9E8C3"/>
      </a:accent5>
      <a:accent6>
        <a:srgbClr val="536282"/>
      </a:accent6>
      <a:hlink>
        <a:srgbClr val="365D96"/>
      </a:hlink>
      <a:folHlink>
        <a:srgbClr val="586840"/>
      </a:folHlink>
    </a:clrScheme>
    <a:fontScheme name="Japanese Wave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3128E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3128E2"/>
            </a:solidFill>
            <a:effectLst/>
            <a:latin typeface="Times New Roman" pitchFamily="18" charset="0"/>
          </a:defRPr>
        </a:defPPr>
      </a:lstStyle>
    </a:lnDef>
  </a:objectDefaults>
  <a:extraClrSchemeLst>
    <a:extraClrScheme>
      <a:clrScheme name="Japanese Waves 1">
        <a:dk1>
          <a:srgbClr val="000000"/>
        </a:dk1>
        <a:lt1>
          <a:srgbClr val="DDDDDD"/>
        </a:lt1>
        <a:dk2>
          <a:srgbClr val="20326C"/>
        </a:dk2>
        <a:lt2>
          <a:srgbClr val="E3E2AA"/>
        </a:lt2>
        <a:accent1>
          <a:srgbClr val="B3A53D"/>
        </a:accent1>
        <a:accent2>
          <a:srgbClr val="4273B9"/>
        </a:accent2>
        <a:accent3>
          <a:srgbClr val="ABADBA"/>
        </a:accent3>
        <a:accent4>
          <a:srgbClr val="BDBDBD"/>
        </a:accent4>
        <a:accent5>
          <a:srgbClr val="D6CFAF"/>
        </a:accent5>
        <a:accent6>
          <a:srgbClr val="3B68A7"/>
        </a:accent6>
        <a:hlink>
          <a:srgbClr val="5B6C8D"/>
        </a:hlink>
        <a:folHlink>
          <a:srgbClr val="58804E"/>
        </a:folHlink>
      </a:clrScheme>
      <a:clrMap bg1="dk2" tx1="lt1" bg2="dk1" tx2="lt2" accent1="accent1" accent2="accent2" accent3="accent3" accent4="accent4" accent5="accent5" accent6="accent6" hlink="hlink" folHlink="folHlink"/>
    </a:extraClrScheme>
    <a:extraClrScheme>
      <a:clrScheme name="Japanese Waves 2">
        <a:dk1>
          <a:srgbClr val="2D2525"/>
        </a:dk1>
        <a:lt1>
          <a:srgbClr val="A7B4B7"/>
        </a:lt1>
        <a:dk2>
          <a:srgbClr val="061C62"/>
        </a:dk2>
        <a:lt2>
          <a:srgbClr val="484719"/>
        </a:lt2>
        <a:accent1>
          <a:srgbClr val="D8D688"/>
        </a:accent1>
        <a:accent2>
          <a:srgbClr val="5C6D90"/>
        </a:accent2>
        <a:accent3>
          <a:srgbClr val="D0D6D8"/>
        </a:accent3>
        <a:accent4>
          <a:srgbClr val="251E1E"/>
        </a:accent4>
        <a:accent5>
          <a:srgbClr val="E9E8C3"/>
        </a:accent5>
        <a:accent6>
          <a:srgbClr val="536282"/>
        </a:accent6>
        <a:hlink>
          <a:srgbClr val="365D96"/>
        </a:hlink>
        <a:folHlink>
          <a:srgbClr val="586840"/>
        </a:folHlink>
      </a:clrScheme>
      <a:clrMap bg1="lt1" tx1="dk1" bg2="lt2" tx2="dk2" accent1="accent1" accent2="accent2" accent3="accent3" accent4="accent4" accent5="accent5" accent6="accent6" hlink="hlink" folHlink="folHlink"/>
    </a:extraClrScheme>
    <a:extraClrScheme>
      <a:clrScheme name="Japanese Waves 3">
        <a:dk1>
          <a:srgbClr val="000000"/>
        </a:dk1>
        <a:lt1>
          <a:srgbClr val="FFFFFF"/>
        </a:lt1>
        <a:dk2>
          <a:srgbClr val="000000"/>
        </a:dk2>
        <a:lt2>
          <a:srgbClr val="4D4D4D"/>
        </a:lt2>
        <a:accent1>
          <a:srgbClr val="808080"/>
        </a:accent1>
        <a:accent2>
          <a:srgbClr val="292929"/>
        </a:accent2>
        <a:accent3>
          <a:srgbClr val="FFFFFF"/>
        </a:accent3>
        <a:accent4>
          <a:srgbClr val="000000"/>
        </a:accent4>
        <a:accent5>
          <a:srgbClr val="C0C0C0"/>
        </a:accent5>
        <a:accent6>
          <a:srgbClr val="242424"/>
        </a:accent6>
        <a:hlink>
          <a:srgbClr val="4D4D4D"/>
        </a:hlink>
        <a:folHlink>
          <a:srgbClr val="8D8D8D"/>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_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Arial"/>
      </a:majorFont>
      <a:minorFont>
        <a:latin typeface="Comic Sans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Arial"/>
      </a:majorFont>
      <a:minorFont>
        <a:latin typeface="Comic Sans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Nature">
  <a:themeElements>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Nat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ature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Nature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Nature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6.xml><?xml version="1.0" encoding="utf-8"?>
<a:theme xmlns:a="http://schemas.openxmlformats.org/drawingml/2006/main" name="5_Japanese Waves">
  <a:themeElements>
    <a:clrScheme name="Japanese Waves 2">
      <a:dk1>
        <a:srgbClr val="2D2525"/>
      </a:dk1>
      <a:lt1>
        <a:srgbClr val="A7B4B7"/>
      </a:lt1>
      <a:dk2>
        <a:srgbClr val="061C62"/>
      </a:dk2>
      <a:lt2>
        <a:srgbClr val="484719"/>
      </a:lt2>
      <a:accent1>
        <a:srgbClr val="D8D688"/>
      </a:accent1>
      <a:accent2>
        <a:srgbClr val="5C6D90"/>
      </a:accent2>
      <a:accent3>
        <a:srgbClr val="D0D6D8"/>
      </a:accent3>
      <a:accent4>
        <a:srgbClr val="251E1E"/>
      </a:accent4>
      <a:accent5>
        <a:srgbClr val="E9E8C3"/>
      </a:accent5>
      <a:accent6>
        <a:srgbClr val="536282"/>
      </a:accent6>
      <a:hlink>
        <a:srgbClr val="365D96"/>
      </a:hlink>
      <a:folHlink>
        <a:srgbClr val="586840"/>
      </a:folHlink>
    </a:clrScheme>
    <a:fontScheme name="Japanese Wave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3128E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3128E2"/>
            </a:solidFill>
            <a:effectLst/>
            <a:latin typeface="Times New Roman" pitchFamily="18" charset="0"/>
          </a:defRPr>
        </a:defPPr>
      </a:lstStyle>
    </a:lnDef>
  </a:objectDefaults>
  <a:extraClrSchemeLst>
    <a:extraClrScheme>
      <a:clrScheme name="Japanese Waves 1">
        <a:dk1>
          <a:srgbClr val="000000"/>
        </a:dk1>
        <a:lt1>
          <a:srgbClr val="DDDDDD"/>
        </a:lt1>
        <a:dk2>
          <a:srgbClr val="20326C"/>
        </a:dk2>
        <a:lt2>
          <a:srgbClr val="E3E2AA"/>
        </a:lt2>
        <a:accent1>
          <a:srgbClr val="B3A53D"/>
        </a:accent1>
        <a:accent2>
          <a:srgbClr val="4273B9"/>
        </a:accent2>
        <a:accent3>
          <a:srgbClr val="ABADBA"/>
        </a:accent3>
        <a:accent4>
          <a:srgbClr val="BDBDBD"/>
        </a:accent4>
        <a:accent5>
          <a:srgbClr val="D6CFAF"/>
        </a:accent5>
        <a:accent6>
          <a:srgbClr val="3B68A7"/>
        </a:accent6>
        <a:hlink>
          <a:srgbClr val="5B6C8D"/>
        </a:hlink>
        <a:folHlink>
          <a:srgbClr val="58804E"/>
        </a:folHlink>
      </a:clrScheme>
      <a:clrMap bg1="dk2" tx1="lt1" bg2="dk1" tx2="lt2" accent1="accent1" accent2="accent2" accent3="accent3" accent4="accent4" accent5="accent5" accent6="accent6" hlink="hlink" folHlink="folHlink"/>
    </a:extraClrScheme>
    <a:extraClrScheme>
      <a:clrScheme name="Japanese Waves 2">
        <a:dk1>
          <a:srgbClr val="2D2525"/>
        </a:dk1>
        <a:lt1>
          <a:srgbClr val="A7B4B7"/>
        </a:lt1>
        <a:dk2>
          <a:srgbClr val="061C62"/>
        </a:dk2>
        <a:lt2>
          <a:srgbClr val="484719"/>
        </a:lt2>
        <a:accent1>
          <a:srgbClr val="D8D688"/>
        </a:accent1>
        <a:accent2>
          <a:srgbClr val="5C6D90"/>
        </a:accent2>
        <a:accent3>
          <a:srgbClr val="D0D6D8"/>
        </a:accent3>
        <a:accent4>
          <a:srgbClr val="251E1E"/>
        </a:accent4>
        <a:accent5>
          <a:srgbClr val="E9E8C3"/>
        </a:accent5>
        <a:accent6>
          <a:srgbClr val="536282"/>
        </a:accent6>
        <a:hlink>
          <a:srgbClr val="365D96"/>
        </a:hlink>
        <a:folHlink>
          <a:srgbClr val="586840"/>
        </a:folHlink>
      </a:clrScheme>
      <a:clrMap bg1="lt1" tx1="dk1" bg2="lt2" tx2="dk2" accent1="accent1" accent2="accent2" accent3="accent3" accent4="accent4" accent5="accent5" accent6="accent6" hlink="hlink" folHlink="folHlink"/>
    </a:extraClrScheme>
    <a:extraClrScheme>
      <a:clrScheme name="Japanese Waves 3">
        <a:dk1>
          <a:srgbClr val="000000"/>
        </a:dk1>
        <a:lt1>
          <a:srgbClr val="FFFFFF"/>
        </a:lt1>
        <a:dk2>
          <a:srgbClr val="000000"/>
        </a:dk2>
        <a:lt2>
          <a:srgbClr val="4D4D4D"/>
        </a:lt2>
        <a:accent1>
          <a:srgbClr val="808080"/>
        </a:accent1>
        <a:accent2>
          <a:srgbClr val="292929"/>
        </a:accent2>
        <a:accent3>
          <a:srgbClr val="FFFFFF"/>
        </a:accent3>
        <a:accent4>
          <a:srgbClr val="000000"/>
        </a:accent4>
        <a:accent5>
          <a:srgbClr val="C0C0C0"/>
        </a:accent5>
        <a:accent6>
          <a:srgbClr val="242424"/>
        </a:accent6>
        <a:hlink>
          <a:srgbClr val="4D4D4D"/>
        </a:hlink>
        <a:folHlink>
          <a:srgbClr val="8D8D8D"/>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Japanese Waves">
  <a:themeElements>
    <a:clrScheme name="Japanese Waves 2">
      <a:dk1>
        <a:srgbClr val="2D2525"/>
      </a:dk1>
      <a:lt1>
        <a:srgbClr val="A7B4B7"/>
      </a:lt1>
      <a:dk2>
        <a:srgbClr val="061C62"/>
      </a:dk2>
      <a:lt2>
        <a:srgbClr val="484719"/>
      </a:lt2>
      <a:accent1>
        <a:srgbClr val="D8D688"/>
      </a:accent1>
      <a:accent2>
        <a:srgbClr val="5C6D90"/>
      </a:accent2>
      <a:accent3>
        <a:srgbClr val="D0D6D8"/>
      </a:accent3>
      <a:accent4>
        <a:srgbClr val="251E1E"/>
      </a:accent4>
      <a:accent5>
        <a:srgbClr val="E9E8C3"/>
      </a:accent5>
      <a:accent6>
        <a:srgbClr val="536282"/>
      </a:accent6>
      <a:hlink>
        <a:srgbClr val="365D96"/>
      </a:hlink>
      <a:folHlink>
        <a:srgbClr val="586840"/>
      </a:folHlink>
    </a:clrScheme>
    <a:fontScheme name="Japanese Wave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3128E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3128E2"/>
            </a:solidFill>
            <a:effectLst/>
            <a:latin typeface="Times New Roman" pitchFamily="18" charset="0"/>
          </a:defRPr>
        </a:defPPr>
      </a:lstStyle>
    </a:lnDef>
  </a:objectDefaults>
  <a:extraClrSchemeLst>
    <a:extraClrScheme>
      <a:clrScheme name="Japanese Waves 1">
        <a:dk1>
          <a:srgbClr val="000000"/>
        </a:dk1>
        <a:lt1>
          <a:srgbClr val="DDDDDD"/>
        </a:lt1>
        <a:dk2>
          <a:srgbClr val="20326C"/>
        </a:dk2>
        <a:lt2>
          <a:srgbClr val="E3E2AA"/>
        </a:lt2>
        <a:accent1>
          <a:srgbClr val="B3A53D"/>
        </a:accent1>
        <a:accent2>
          <a:srgbClr val="4273B9"/>
        </a:accent2>
        <a:accent3>
          <a:srgbClr val="ABADBA"/>
        </a:accent3>
        <a:accent4>
          <a:srgbClr val="BDBDBD"/>
        </a:accent4>
        <a:accent5>
          <a:srgbClr val="D6CFAF"/>
        </a:accent5>
        <a:accent6>
          <a:srgbClr val="3B68A7"/>
        </a:accent6>
        <a:hlink>
          <a:srgbClr val="5B6C8D"/>
        </a:hlink>
        <a:folHlink>
          <a:srgbClr val="58804E"/>
        </a:folHlink>
      </a:clrScheme>
      <a:clrMap bg1="dk2" tx1="lt1" bg2="dk1" tx2="lt2" accent1="accent1" accent2="accent2" accent3="accent3" accent4="accent4" accent5="accent5" accent6="accent6" hlink="hlink" folHlink="folHlink"/>
    </a:extraClrScheme>
    <a:extraClrScheme>
      <a:clrScheme name="Japanese Waves 2">
        <a:dk1>
          <a:srgbClr val="2D2525"/>
        </a:dk1>
        <a:lt1>
          <a:srgbClr val="A7B4B7"/>
        </a:lt1>
        <a:dk2>
          <a:srgbClr val="061C62"/>
        </a:dk2>
        <a:lt2>
          <a:srgbClr val="484719"/>
        </a:lt2>
        <a:accent1>
          <a:srgbClr val="D8D688"/>
        </a:accent1>
        <a:accent2>
          <a:srgbClr val="5C6D90"/>
        </a:accent2>
        <a:accent3>
          <a:srgbClr val="D0D6D8"/>
        </a:accent3>
        <a:accent4>
          <a:srgbClr val="251E1E"/>
        </a:accent4>
        <a:accent5>
          <a:srgbClr val="E9E8C3"/>
        </a:accent5>
        <a:accent6>
          <a:srgbClr val="536282"/>
        </a:accent6>
        <a:hlink>
          <a:srgbClr val="365D96"/>
        </a:hlink>
        <a:folHlink>
          <a:srgbClr val="586840"/>
        </a:folHlink>
      </a:clrScheme>
      <a:clrMap bg1="lt1" tx1="dk1" bg2="lt2" tx2="dk2" accent1="accent1" accent2="accent2" accent3="accent3" accent4="accent4" accent5="accent5" accent6="accent6" hlink="hlink" folHlink="folHlink"/>
    </a:extraClrScheme>
    <a:extraClrScheme>
      <a:clrScheme name="Japanese Waves 3">
        <a:dk1>
          <a:srgbClr val="000000"/>
        </a:dk1>
        <a:lt1>
          <a:srgbClr val="FFFFFF"/>
        </a:lt1>
        <a:dk2>
          <a:srgbClr val="000000"/>
        </a:dk2>
        <a:lt2>
          <a:srgbClr val="4D4D4D"/>
        </a:lt2>
        <a:accent1>
          <a:srgbClr val="808080"/>
        </a:accent1>
        <a:accent2>
          <a:srgbClr val="292929"/>
        </a:accent2>
        <a:accent3>
          <a:srgbClr val="FFFFFF"/>
        </a:accent3>
        <a:accent4>
          <a:srgbClr val="000000"/>
        </a:accent4>
        <a:accent5>
          <a:srgbClr val="C0C0C0"/>
        </a:accent5>
        <a:accent6>
          <a:srgbClr val="242424"/>
        </a:accent6>
        <a:hlink>
          <a:srgbClr val="4D4D4D"/>
        </a:hlink>
        <a:folHlink>
          <a:srgbClr val="8D8D8D"/>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Japanese Waves">
  <a:themeElements>
    <a:clrScheme name="Japanese Waves 2">
      <a:dk1>
        <a:srgbClr val="2D2525"/>
      </a:dk1>
      <a:lt1>
        <a:srgbClr val="A7B4B7"/>
      </a:lt1>
      <a:dk2>
        <a:srgbClr val="061C62"/>
      </a:dk2>
      <a:lt2>
        <a:srgbClr val="484719"/>
      </a:lt2>
      <a:accent1>
        <a:srgbClr val="D8D688"/>
      </a:accent1>
      <a:accent2>
        <a:srgbClr val="5C6D90"/>
      </a:accent2>
      <a:accent3>
        <a:srgbClr val="D0D6D8"/>
      </a:accent3>
      <a:accent4>
        <a:srgbClr val="251E1E"/>
      </a:accent4>
      <a:accent5>
        <a:srgbClr val="E9E8C3"/>
      </a:accent5>
      <a:accent6>
        <a:srgbClr val="536282"/>
      </a:accent6>
      <a:hlink>
        <a:srgbClr val="365D96"/>
      </a:hlink>
      <a:folHlink>
        <a:srgbClr val="586840"/>
      </a:folHlink>
    </a:clrScheme>
    <a:fontScheme name="Japanese Wave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3128E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3128E2"/>
            </a:solidFill>
            <a:effectLst/>
            <a:latin typeface="Times New Roman" pitchFamily="18" charset="0"/>
          </a:defRPr>
        </a:defPPr>
      </a:lstStyle>
    </a:lnDef>
  </a:objectDefaults>
  <a:extraClrSchemeLst>
    <a:extraClrScheme>
      <a:clrScheme name="Japanese Waves 1">
        <a:dk1>
          <a:srgbClr val="000000"/>
        </a:dk1>
        <a:lt1>
          <a:srgbClr val="DDDDDD"/>
        </a:lt1>
        <a:dk2>
          <a:srgbClr val="20326C"/>
        </a:dk2>
        <a:lt2>
          <a:srgbClr val="E3E2AA"/>
        </a:lt2>
        <a:accent1>
          <a:srgbClr val="B3A53D"/>
        </a:accent1>
        <a:accent2>
          <a:srgbClr val="4273B9"/>
        </a:accent2>
        <a:accent3>
          <a:srgbClr val="ABADBA"/>
        </a:accent3>
        <a:accent4>
          <a:srgbClr val="BDBDBD"/>
        </a:accent4>
        <a:accent5>
          <a:srgbClr val="D6CFAF"/>
        </a:accent5>
        <a:accent6>
          <a:srgbClr val="3B68A7"/>
        </a:accent6>
        <a:hlink>
          <a:srgbClr val="5B6C8D"/>
        </a:hlink>
        <a:folHlink>
          <a:srgbClr val="58804E"/>
        </a:folHlink>
      </a:clrScheme>
      <a:clrMap bg1="dk2" tx1="lt1" bg2="dk1" tx2="lt2" accent1="accent1" accent2="accent2" accent3="accent3" accent4="accent4" accent5="accent5" accent6="accent6" hlink="hlink" folHlink="folHlink"/>
    </a:extraClrScheme>
    <a:extraClrScheme>
      <a:clrScheme name="Japanese Waves 2">
        <a:dk1>
          <a:srgbClr val="2D2525"/>
        </a:dk1>
        <a:lt1>
          <a:srgbClr val="A7B4B7"/>
        </a:lt1>
        <a:dk2>
          <a:srgbClr val="061C62"/>
        </a:dk2>
        <a:lt2>
          <a:srgbClr val="484719"/>
        </a:lt2>
        <a:accent1>
          <a:srgbClr val="D8D688"/>
        </a:accent1>
        <a:accent2>
          <a:srgbClr val="5C6D90"/>
        </a:accent2>
        <a:accent3>
          <a:srgbClr val="D0D6D8"/>
        </a:accent3>
        <a:accent4>
          <a:srgbClr val="251E1E"/>
        </a:accent4>
        <a:accent5>
          <a:srgbClr val="E9E8C3"/>
        </a:accent5>
        <a:accent6>
          <a:srgbClr val="536282"/>
        </a:accent6>
        <a:hlink>
          <a:srgbClr val="365D96"/>
        </a:hlink>
        <a:folHlink>
          <a:srgbClr val="586840"/>
        </a:folHlink>
      </a:clrScheme>
      <a:clrMap bg1="lt1" tx1="dk1" bg2="lt2" tx2="dk2" accent1="accent1" accent2="accent2" accent3="accent3" accent4="accent4" accent5="accent5" accent6="accent6" hlink="hlink" folHlink="folHlink"/>
    </a:extraClrScheme>
    <a:extraClrScheme>
      <a:clrScheme name="Japanese Waves 3">
        <a:dk1>
          <a:srgbClr val="000000"/>
        </a:dk1>
        <a:lt1>
          <a:srgbClr val="FFFFFF"/>
        </a:lt1>
        <a:dk2>
          <a:srgbClr val="000000"/>
        </a:dk2>
        <a:lt2>
          <a:srgbClr val="4D4D4D"/>
        </a:lt2>
        <a:accent1>
          <a:srgbClr val="808080"/>
        </a:accent1>
        <a:accent2>
          <a:srgbClr val="292929"/>
        </a:accent2>
        <a:accent3>
          <a:srgbClr val="FFFFFF"/>
        </a:accent3>
        <a:accent4>
          <a:srgbClr val="000000"/>
        </a:accent4>
        <a:accent5>
          <a:srgbClr val="C0C0C0"/>
        </a:accent5>
        <a:accent6>
          <a:srgbClr val="242424"/>
        </a:accent6>
        <a:hlink>
          <a:srgbClr val="4D4D4D"/>
        </a:hlink>
        <a:folHlink>
          <a:srgbClr val="8D8D8D"/>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Japanese Waves">
  <a:themeElements>
    <a:clrScheme name="Japanese Waves 2">
      <a:dk1>
        <a:srgbClr val="2D2525"/>
      </a:dk1>
      <a:lt1>
        <a:srgbClr val="A7B4B7"/>
      </a:lt1>
      <a:dk2>
        <a:srgbClr val="061C62"/>
      </a:dk2>
      <a:lt2>
        <a:srgbClr val="484719"/>
      </a:lt2>
      <a:accent1>
        <a:srgbClr val="D8D688"/>
      </a:accent1>
      <a:accent2>
        <a:srgbClr val="5C6D90"/>
      </a:accent2>
      <a:accent3>
        <a:srgbClr val="D0D6D8"/>
      </a:accent3>
      <a:accent4>
        <a:srgbClr val="251E1E"/>
      </a:accent4>
      <a:accent5>
        <a:srgbClr val="E9E8C3"/>
      </a:accent5>
      <a:accent6>
        <a:srgbClr val="536282"/>
      </a:accent6>
      <a:hlink>
        <a:srgbClr val="365D96"/>
      </a:hlink>
      <a:folHlink>
        <a:srgbClr val="586840"/>
      </a:folHlink>
    </a:clrScheme>
    <a:fontScheme name="Japanese Wave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3128E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3128E2"/>
            </a:solidFill>
            <a:effectLst/>
            <a:latin typeface="Times New Roman" pitchFamily="18" charset="0"/>
          </a:defRPr>
        </a:defPPr>
      </a:lstStyle>
    </a:lnDef>
  </a:objectDefaults>
  <a:extraClrSchemeLst>
    <a:extraClrScheme>
      <a:clrScheme name="Japanese Waves 1">
        <a:dk1>
          <a:srgbClr val="000000"/>
        </a:dk1>
        <a:lt1>
          <a:srgbClr val="DDDDDD"/>
        </a:lt1>
        <a:dk2>
          <a:srgbClr val="20326C"/>
        </a:dk2>
        <a:lt2>
          <a:srgbClr val="E3E2AA"/>
        </a:lt2>
        <a:accent1>
          <a:srgbClr val="B3A53D"/>
        </a:accent1>
        <a:accent2>
          <a:srgbClr val="4273B9"/>
        </a:accent2>
        <a:accent3>
          <a:srgbClr val="ABADBA"/>
        </a:accent3>
        <a:accent4>
          <a:srgbClr val="BDBDBD"/>
        </a:accent4>
        <a:accent5>
          <a:srgbClr val="D6CFAF"/>
        </a:accent5>
        <a:accent6>
          <a:srgbClr val="3B68A7"/>
        </a:accent6>
        <a:hlink>
          <a:srgbClr val="5B6C8D"/>
        </a:hlink>
        <a:folHlink>
          <a:srgbClr val="58804E"/>
        </a:folHlink>
      </a:clrScheme>
      <a:clrMap bg1="dk2" tx1="lt1" bg2="dk1" tx2="lt2" accent1="accent1" accent2="accent2" accent3="accent3" accent4="accent4" accent5="accent5" accent6="accent6" hlink="hlink" folHlink="folHlink"/>
    </a:extraClrScheme>
    <a:extraClrScheme>
      <a:clrScheme name="Japanese Waves 2">
        <a:dk1>
          <a:srgbClr val="2D2525"/>
        </a:dk1>
        <a:lt1>
          <a:srgbClr val="A7B4B7"/>
        </a:lt1>
        <a:dk2>
          <a:srgbClr val="061C62"/>
        </a:dk2>
        <a:lt2>
          <a:srgbClr val="484719"/>
        </a:lt2>
        <a:accent1>
          <a:srgbClr val="D8D688"/>
        </a:accent1>
        <a:accent2>
          <a:srgbClr val="5C6D90"/>
        </a:accent2>
        <a:accent3>
          <a:srgbClr val="D0D6D8"/>
        </a:accent3>
        <a:accent4>
          <a:srgbClr val="251E1E"/>
        </a:accent4>
        <a:accent5>
          <a:srgbClr val="E9E8C3"/>
        </a:accent5>
        <a:accent6>
          <a:srgbClr val="536282"/>
        </a:accent6>
        <a:hlink>
          <a:srgbClr val="365D96"/>
        </a:hlink>
        <a:folHlink>
          <a:srgbClr val="586840"/>
        </a:folHlink>
      </a:clrScheme>
      <a:clrMap bg1="lt1" tx1="dk1" bg2="lt2" tx2="dk2" accent1="accent1" accent2="accent2" accent3="accent3" accent4="accent4" accent5="accent5" accent6="accent6" hlink="hlink" folHlink="folHlink"/>
    </a:extraClrScheme>
    <a:extraClrScheme>
      <a:clrScheme name="Japanese Waves 3">
        <a:dk1>
          <a:srgbClr val="000000"/>
        </a:dk1>
        <a:lt1>
          <a:srgbClr val="FFFFFF"/>
        </a:lt1>
        <a:dk2>
          <a:srgbClr val="000000"/>
        </a:dk2>
        <a:lt2>
          <a:srgbClr val="4D4D4D"/>
        </a:lt2>
        <a:accent1>
          <a:srgbClr val="808080"/>
        </a:accent1>
        <a:accent2>
          <a:srgbClr val="292929"/>
        </a:accent2>
        <a:accent3>
          <a:srgbClr val="FFFFFF"/>
        </a:accent3>
        <a:accent4>
          <a:srgbClr val="000000"/>
        </a:accent4>
        <a:accent5>
          <a:srgbClr val="C0C0C0"/>
        </a:accent5>
        <a:accent6>
          <a:srgbClr val="242424"/>
        </a:accent6>
        <a:hlink>
          <a:srgbClr val="4D4D4D"/>
        </a:hlink>
        <a:folHlink>
          <a:srgbClr val="8D8D8D"/>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815</TotalTime>
  <Words>1530</Words>
  <Application>Microsoft Office PowerPoint</Application>
  <PresentationFormat>On-screen Show (4:3)</PresentationFormat>
  <Paragraphs>178</Paragraphs>
  <Slides>40</Slides>
  <Notes>7</Notes>
  <HiddenSlides>0</HiddenSlides>
  <MMClips>0</MMClips>
  <ScaleCrop>false</ScaleCrop>
  <HeadingPairs>
    <vt:vector size="6" baseType="variant">
      <vt:variant>
        <vt:lpstr>Fonts Used</vt:lpstr>
      </vt:variant>
      <vt:variant>
        <vt:i4>19</vt:i4>
      </vt:variant>
      <vt:variant>
        <vt:lpstr>Theme</vt:lpstr>
      </vt:variant>
      <vt:variant>
        <vt:i4>25</vt:i4>
      </vt:variant>
      <vt:variant>
        <vt:lpstr>Slide Titles</vt:lpstr>
      </vt:variant>
      <vt:variant>
        <vt:i4>40</vt:i4>
      </vt:variant>
    </vt:vector>
  </HeadingPairs>
  <TitlesOfParts>
    <vt:vector size="84" baseType="lpstr">
      <vt:lpstr>AR HERMANN</vt:lpstr>
      <vt:lpstr>Arial</vt:lpstr>
      <vt:lpstr>Arial Black</vt:lpstr>
      <vt:lpstr>Avenir Next LT Pro</vt:lpstr>
      <vt:lpstr>Bradley Hand ITC</vt:lpstr>
      <vt:lpstr>Brush Script MT</vt:lpstr>
      <vt:lpstr>Calibri</vt:lpstr>
      <vt:lpstr>Candara</vt:lpstr>
      <vt:lpstr>Chiller</vt:lpstr>
      <vt:lpstr>Comic Sans MS</vt:lpstr>
      <vt:lpstr>Courier New</vt:lpstr>
      <vt:lpstr>Harrington</vt:lpstr>
      <vt:lpstr>Ink Free</vt:lpstr>
      <vt:lpstr>Papyrus</vt:lpstr>
      <vt:lpstr>Times New Roman</vt:lpstr>
      <vt:lpstr>Trebuchet MS</vt:lpstr>
      <vt:lpstr>Verdana</vt:lpstr>
      <vt:lpstr>Wingdings</vt:lpstr>
      <vt:lpstr>Wingdings 2</vt:lpstr>
      <vt:lpstr>Office Theme</vt:lpstr>
      <vt:lpstr>1_Japanese Waves</vt:lpstr>
      <vt:lpstr>Crayons</vt:lpstr>
      <vt:lpstr>2_Nature</vt:lpstr>
      <vt:lpstr>1_Soho</vt:lpstr>
      <vt:lpstr>5_Japanese Waves</vt:lpstr>
      <vt:lpstr>6_Japanese Waves</vt:lpstr>
      <vt:lpstr>8_Japanese Waves</vt:lpstr>
      <vt:lpstr>9_Japanese Waves</vt:lpstr>
      <vt:lpstr>3_Office Theme</vt:lpstr>
      <vt:lpstr>2_Japanese Waves</vt:lpstr>
      <vt:lpstr>1_Autumn</vt:lpstr>
      <vt:lpstr>Soho</vt:lpstr>
      <vt:lpstr>3_Nature</vt:lpstr>
      <vt:lpstr>1_Fireworks</vt:lpstr>
      <vt:lpstr>3_Japanese Waves</vt:lpstr>
      <vt:lpstr>Opulent</vt:lpstr>
      <vt:lpstr>1_Crayons</vt:lpstr>
      <vt:lpstr>4_Japanese Waves</vt:lpstr>
      <vt:lpstr>AccentBoxVTI</vt:lpstr>
      <vt:lpstr>4_Autumn</vt:lpstr>
      <vt:lpstr>Japanese Waves</vt:lpstr>
      <vt:lpstr>7_Japanese Waves</vt:lpstr>
      <vt:lpstr>10_Japanese Waves</vt:lpstr>
      <vt:lpstr>2_Crayons</vt:lpstr>
      <vt:lpstr>KICKING GOSSIP to the CURB</vt:lpstr>
      <vt:lpstr>What happens when women work with women? How is power claimed and used? Pandemic’s impact?af</vt:lpstr>
      <vt:lpstr>  SUPERVISION For the Gentle in Spirit</vt:lpstr>
      <vt:lpstr>When women work with women_______________________________________________________________.</vt:lpstr>
      <vt:lpstr>KICKING GOSSIP to the CURB</vt:lpstr>
      <vt:lpstr> GOSSIP:   Talking about another person who is not present, With the intention to harm the other person’s reputation.  Listening to gossip is gossiping.</vt:lpstr>
      <vt:lpstr>PowerPoint Presentation</vt:lpstr>
      <vt:lpstr>PowerPoint Presentation</vt:lpstr>
      <vt:lpstr> SAFEGUARDS for your BOUNDARIES</vt:lpstr>
      <vt:lpstr>What’s the PURPOSE of GOSSIP?</vt:lpstr>
      <vt:lpstr>Gossip &amp; fear of conflict</vt:lpstr>
      <vt:lpstr>WHO’S GOT THE POWER?</vt:lpstr>
      <vt:lpstr>WHY do we GOSSIP?</vt:lpstr>
      <vt:lpstr>PowerPoint Presentation</vt:lpstr>
      <vt:lpstr>You gain strength, courage and confidence by every experience in which you stop to look fear in the face</vt:lpstr>
      <vt:lpstr>How old are  little girls  when they  start gossiping?</vt:lpstr>
      <vt:lpstr>How old are  little girls  when they  start gossiping?</vt:lpstr>
      <vt:lpstr>“I’m not going to play with Madison  for 100 years, are you?”</vt:lpstr>
      <vt:lpstr>Imagine you are about to confront someone  you are afraid to confront.</vt:lpstr>
      <vt:lpstr>Imagine you are going to confront someone  who pushes your buttons, that you don’t like.</vt:lpstr>
      <vt:lpstr>Confrontation can feel:</vt:lpstr>
      <vt:lpstr>PowerPoint Presentation</vt:lpstr>
      <vt:lpstr>PowerPoint Presentation</vt:lpstr>
      <vt:lpstr>WHAT CAN a PEER SAY to a GOSSIPER </vt:lpstr>
      <vt:lpstr>Gossip stoppers TO STOP GOSSIP IN ITS TRACKS</vt:lpstr>
      <vt:lpstr>AGREEMENT TO RESOLVE CONFLICTS  I, ________, an employee of _________, agree to promptly and directly raise any issue I have with another staff member with her.   I agree to work with my colleague to find a mutually agreeable solution that builds on both our strengths.   If, after a good-faith effort, the conflict remains unresolved, I will request a meeting with my director (or designee) and my colleague to resolve the conflict.   I agree to take to that meeting at least two possible solutions that honor the needs of the organization and both people.   I agree to neither gossip about, nor hold back from, resolving an issue that affects the quality of care and education our organizations offers.   I will fully participate in staff development sessions on problem-solving techniques.       ____________________________                 ____________ Signature &amp; printed name                 Date</vt:lpstr>
      <vt:lpstr>PowerPoint Presentation</vt:lpstr>
      <vt:lpstr>Problem solving to prevent power struggles What shall we model for children?</vt:lpstr>
      <vt:lpstr>Case study: Gabriella &amp; Maude</vt:lpstr>
      <vt:lpstr>Venting: helpful or harmful?</vt:lpstr>
      <vt:lpstr>For venting to be helpful </vt:lpstr>
      <vt:lpstr>How to stop whiners Brinkman &amp; Kirshner, Dealing with people you can’t stand</vt:lpstr>
      <vt:lpstr>Jasmine, Preschool Teacher</vt:lpstr>
      <vt:lpstr>Five principles of effective confrontation</vt:lpstr>
      <vt:lpstr>Five steps to effective confrontation</vt:lpstr>
      <vt:lpstr> Separate past pain/anger from the present</vt:lpstr>
      <vt:lpstr>Overlaying Past Unresolved Troubles  on Today’s Simple Conflicts CONFLATION</vt:lpstr>
      <vt:lpstr>Nobody else can live  the life you live.   And, even though   no human being is perfect,   We always have the chance  to bring what’s unique about us  to life.                                      Fred Rogers  </vt:lpstr>
      <vt:lpstr>The only person who likes change?</vt:lpstr>
      <vt:lpstr>   The toughest thing is to love somebody who has done something mean to you, especially when that somebody is yourself.   Look inside yourself and find that loving part of you.  Take good care of that part because it helps you love your neighbor.                                      -Fred Rogers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Elissa</dc:creator>
  <cp:lastModifiedBy>Holly Elissa Bruno</cp:lastModifiedBy>
  <cp:revision>49</cp:revision>
  <dcterms:created xsi:type="dcterms:W3CDTF">2017-10-15T15:05:14Z</dcterms:created>
  <dcterms:modified xsi:type="dcterms:W3CDTF">2022-09-28T22:49:14Z</dcterms:modified>
</cp:coreProperties>
</file>