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7.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8.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9.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0.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1.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2.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23.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24.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25.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26.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27.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28.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29.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0.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31.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99" r:id="rId4"/>
    <p:sldMasterId id="2147483711" r:id="rId5"/>
    <p:sldMasterId id="2147483723" r:id="rId6"/>
    <p:sldMasterId id="2147483735" r:id="rId7"/>
    <p:sldMasterId id="2147483749" r:id="rId8"/>
    <p:sldMasterId id="2147483774" r:id="rId9"/>
    <p:sldMasterId id="2147483889" r:id="rId10"/>
    <p:sldMasterId id="2147483901" r:id="rId11"/>
    <p:sldMasterId id="2147483913" r:id="rId12"/>
    <p:sldMasterId id="2147483966" r:id="rId13"/>
    <p:sldMasterId id="2147483992" r:id="rId14"/>
    <p:sldMasterId id="2147484045" r:id="rId15"/>
    <p:sldMasterId id="2147484069" r:id="rId16"/>
    <p:sldMasterId id="2147484123" r:id="rId17"/>
    <p:sldMasterId id="2147484176" r:id="rId18"/>
    <p:sldMasterId id="2147484242" r:id="rId19"/>
    <p:sldMasterId id="2147484254" r:id="rId20"/>
    <p:sldMasterId id="2147484278" r:id="rId21"/>
    <p:sldMasterId id="2147484379" r:id="rId22"/>
    <p:sldMasterId id="2147484393" r:id="rId23"/>
    <p:sldMasterId id="2147484405" r:id="rId24"/>
    <p:sldMasterId id="2147484417" r:id="rId25"/>
    <p:sldMasterId id="2147484441" r:id="rId26"/>
    <p:sldMasterId id="2147484455" r:id="rId27"/>
    <p:sldMasterId id="2147484469" r:id="rId28"/>
    <p:sldMasterId id="2147484481" r:id="rId29"/>
    <p:sldMasterId id="2147484493" r:id="rId30"/>
    <p:sldMasterId id="2147484505" r:id="rId31"/>
    <p:sldMasterId id="2147484519" r:id="rId32"/>
  </p:sldMasterIdLst>
  <p:notesMasterIdLst>
    <p:notesMasterId r:id="rId117"/>
  </p:notesMasterIdLst>
  <p:sldIdLst>
    <p:sldId id="3915" r:id="rId33"/>
    <p:sldId id="415" r:id="rId34"/>
    <p:sldId id="928" r:id="rId35"/>
    <p:sldId id="3980" r:id="rId36"/>
    <p:sldId id="3940" r:id="rId37"/>
    <p:sldId id="3983" r:id="rId38"/>
    <p:sldId id="411" r:id="rId39"/>
    <p:sldId id="3984" r:id="rId40"/>
    <p:sldId id="3985" r:id="rId41"/>
    <p:sldId id="3925" r:id="rId42"/>
    <p:sldId id="3976" r:id="rId43"/>
    <p:sldId id="342" r:id="rId44"/>
    <p:sldId id="3986" r:id="rId45"/>
    <p:sldId id="3922" r:id="rId46"/>
    <p:sldId id="3914" r:id="rId47"/>
    <p:sldId id="3906" r:id="rId48"/>
    <p:sldId id="263" r:id="rId49"/>
    <p:sldId id="3988" r:id="rId50"/>
    <p:sldId id="3989" r:id="rId51"/>
    <p:sldId id="3949" r:id="rId52"/>
    <p:sldId id="3987" r:id="rId53"/>
    <p:sldId id="3944" r:id="rId54"/>
    <p:sldId id="273" r:id="rId55"/>
    <p:sldId id="719" r:id="rId56"/>
    <p:sldId id="671" r:id="rId57"/>
    <p:sldId id="636" r:id="rId58"/>
    <p:sldId id="336" r:id="rId59"/>
    <p:sldId id="713" r:id="rId60"/>
    <p:sldId id="714" r:id="rId61"/>
    <p:sldId id="710" r:id="rId62"/>
    <p:sldId id="874" r:id="rId63"/>
    <p:sldId id="731" r:id="rId64"/>
    <p:sldId id="329" r:id="rId65"/>
    <p:sldId id="728" r:id="rId66"/>
    <p:sldId id="614" r:id="rId67"/>
    <p:sldId id="729" r:id="rId68"/>
    <p:sldId id="3916" r:id="rId69"/>
    <p:sldId id="3990" r:id="rId70"/>
    <p:sldId id="3946" r:id="rId71"/>
    <p:sldId id="3934" r:id="rId72"/>
    <p:sldId id="3862" r:id="rId73"/>
    <p:sldId id="3991" r:id="rId74"/>
    <p:sldId id="957" r:id="rId75"/>
    <p:sldId id="3907" r:id="rId76"/>
    <p:sldId id="327" r:id="rId77"/>
    <p:sldId id="641" r:id="rId78"/>
    <p:sldId id="916" r:id="rId79"/>
    <p:sldId id="964" r:id="rId80"/>
    <p:sldId id="935" r:id="rId81"/>
    <p:sldId id="956" r:id="rId82"/>
    <p:sldId id="3961" r:id="rId83"/>
    <p:sldId id="698" r:id="rId84"/>
    <p:sldId id="3966" r:id="rId85"/>
    <p:sldId id="360" r:id="rId86"/>
    <p:sldId id="3974" r:id="rId87"/>
    <p:sldId id="3945" r:id="rId88"/>
    <p:sldId id="3896" r:id="rId89"/>
    <p:sldId id="3969" r:id="rId90"/>
    <p:sldId id="905" r:id="rId91"/>
    <p:sldId id="3947" r:id="rId92"/>
    <p:sldId id="3941" r:id="rId93"/>
    <p:sldId id="3975" r:id="rId94"/>
    <p:sldId id="893" r:id="rId95"/>
    <p:sldId id="894" r:id="rId96"/>
    <p:sldId id="3965" r:id="rId97"/>
    <p:sldId id="3923" r:id="rId98"/>
    <p:sldId id="3971" r:id="rId99"/>
    <p:sldId id="3918" r:id="rId100"/>
    <p:sldId id="3912" r:id="rId101"/>
    <p:sldId id="261" r:id="rId102"/>
    <p:sldId id="386" r:id="rId103"/>
    <p:sldId id="3857" r:id="rId104"/>
    <p:sldId id="607" r:id="rId105"/>
    <p:sldId id="3905" r:id="rId106"/>
    <p:sldId id="640" r:id="rId107"/>
    <p:sldId id="3948" r:id="rId108"/>
    <p:sldId id="3935" r:id="rId109"/>
    <p:sldId id="958" r:id="rId110"/>
    <p:sldId id="961" r:id="rId111"/>
    <p:sldId id="3919" r:id="rId112"/>
    <p:sldId id="783" r:id="rId113"/>
    <p:sldId id="3942" r:id="rId114"/>
    <p:sldId id="3973" r:id="rId115"/>
    <p:sldId id="932" r:id="rId1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2" autoAdjust="0"/>
    <p:restoredTop sz="94660"/>
  </p:normalViewPr>
  <p:slideViewPr>
    <p:cSldViewPr snapToGrid="0">
      <p:cViewPr varScale="1">
        <p:scale>
          <a:sx n="82" d="100"/>
          <a:sy n="82" d="100"/>
        </p:scale>
        <p:origin x="69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notesMaster" Target="notesMasters/notesMaster1.xml"/><Relationship Id="rId21" Type="http://schemas.openxmlformats.org/officeDocument/2006/relationships/slideMaster" Target="slideMasters/slideMaster21.xml"/><Relationship Id="rId42" Type="http://schemas.openxmlformats.org/officeDocument/2006/relationships/slide" Target="slides/slide10.xml"/><Relationship Id="rId47" Type="http://schemas.openxmlformats.org/officeDocument/2006/relationships/slide" Target="slides/slide15.xml"/><Relationship Id="rId63" Type="http://schemas.openxmlformats.org/officeDocument/2006/relationships/slide" Target="slides/slide31.xml"/><Relationship Id="rId68" Type="http://schemas.openxmlformats.org/officeDocument/2006/relationships/slide" Target="slides/slide36.xml"/><Relationship Id="rId84" Type="http://schemas.openxmlformats.org/officeDocument/2006/relationships/slide" Target="slides/slide52.xml"/><Relationship Id="rId89" Type="http://schemas.openxmlformats.org/officeDocument/2006/relationships/slide" Target="slides/slide57.xml"/><Relationship Id="rId112" Type="http://schemas.openxmlformats.org/officeDocument/2006/relationships/slide" Target="slides/slide80.xml"/><Relationship Id="rId16" Type="http://schemas.openxmlformats.org/officeDocument/2006/relationships/slideMaster" Target="slideMasters/slideMaster16.xml"/><Relationship Id="rId107" Type="http://schemas.openxmlformats.org/officeDocument/2006/relationships/slide" Target="slides/slide7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5.xml"/><Relationship Id="rId53" Type="http://schemas.openxmlformats.org/officeDocument/2006/relationships/slide" Target="slides/slide21.xml"/><Relationship Id="rId58" Type="http://schemas.openxmlformats.org/officeDocument/2006/relationships/slide" Target="slides/slide26.xml"/><Relationship Id="rId74" Type="http://schemas.openxmlformats.org/officeDocument/2006/relationships/slide" Target="slides/slide42.xml"/><Relationship Id="rId79" Type="http://schemas.openxmlformats.org/officeDocument/2006/relationships/slide" Target="slides/slide47.xml"/><Relationship Id="rId102" Type="http://schemas.openxmlformats.org/officeDocument/2006/relationships/slide" Target="slides/slide70.xml"/><Relationship Id="rId5" Type="http://schemas.openxmlformats.org/officeDocument/2006/relationships/slideMaster" Target="slideMasters/slideMaster5.xml"/><Relationship Id="rId61" Type="http://schemas.openxmlformats.org/officeDocument/2006/relationships/slide" Target="slides/slide29.xml"/><Relationship Id="rId82" Type="http://schemas.openxmlformats.org/officeDocument/2006/relationships/slide" Target="slides/slide50.xml"/><Relationship Id="rId90" Type="http://schemas.openxmlformats.org/officeDocument/2006/relationships/slide" Target="slides/slide58.xml"/><Relationship Id="rId95"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3.xml"/><Relationship Id="rId43" Type="http://schemas.openxmlformats.org/officeDocument/2006/relationships/slide" Target="slides/slide11.xml"/><Relationship Id="rId48" Type="http://schemas.openxmlformats.org/officeDocument/2006/relationships/slide" Target="slides/slide16.xml"/><Relationship Id="rId56" Type="http://schemas.openxmlformats.org/officeDocument/2006/relationships/slide" Target="slides/slide24.xml"/><Relationship Id="rId64" Type="http://schemas.openxmlformats.org/officeDocument/2006/relationships/slide" Target="slides/slide32.xml"/><Relationship Id="rId69" Type="http://schemas.openxmlformats.org/officeDocument/2006/relationships/slide" Target="slides/slide37.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13" Type="http://schemas.openxmlformats.org/officeDocument/2006/relationships/slide" Target="slides/slide81.xml"/><Relationship Id="rId11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80" Type="http://schemas.openxmlformats.org/officeDocument/2006/relationships/slide" Target="slides/slide48.xml"/><Relationship Id="rId85" Type="http://schemas.openxmlformats.org/officeDocument/2006/relationships/slide" Target="slides/slide53.xml"/><Relationship Id="rId93" Type="http://schemas.openxmlformats.org/officeDocument/2006/relationships/slide" Target="slides/slide61.xml"/><Relationship Id="rId98" Type="http://schemas.openxmlformats.org/officeDocument/2006/relationships/slide" Target="slides/slide66.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1.xml"/><Relationship Id="rId38" Type="http://schemas.openxmlformats.org/officeDocument/2006/relationships/slide" Target="slides/slide6.xml"/><Relationship Id="rId46" Type="http://schemas.openxmlformats.org/officeDocument/2006/relationships/slide" Target="slides/slide14.xml"/><Relationship Id="rId59" Type="http://schemas.openxmlformats.org/officeDocument/2006/relationships/slide" Target="slides/slide27.xml"/><Relationship Id="rId67" Type="http://schemas.openxmlformats.org/officeDocument/2006/relationships/slide" Target="slides/slide35.xml"/><Relationship Id="rId103" Type="http://schemas.openxmlformats.org/officeDocument/2006/relationships/slide" Target="slides/slide71.xml"/><Relationship Id="rId108" Type="http://schemas.openxmlformats.org/officeDocument/2006/relationships/slide" Target="slides/slide76.xml"/><Relationship Id="rId116" Type="http://schemas.openxmlformats.org/officeDocument/2006/relationships/slide" Target="slides/slide84.xml"/><Relationship Id="rId20" Type="http://schemas.openxmlformats.org/officeDocument/2006/relationships/slideMaster" Target="slideMasters/slideMaster20.xml"/><Relationship Id="rId41" Type="http://schemas.openxmlformats.org/officeDocument/2006/relationships/slide" Target="slides/slide9.xml"/><Relationship Id="rId54" Type="http://schemas.openxmlformats.org/officeDocument/2006/relationships/slide" Target="slides/slide22.xml"/><Relationship Id="rId62" Type="http://schemas.openxmlformats.org/officeDocument/2006/relationships/slide" Target="slides/slide30.xml"/><Relationship Id="rId70" Type="http://schemas.openxmlformats.org/officeDocument/2006/relationships/slide" Target="slides/slide38.xml"/><Relationship Id="rId75" Type="http://schemas.openxmlformats.org/officeDocument/2006/relationships/slide" Target="slides/slide43.xml"/><Relationship Id="rId83" Type="http://schemas.openxmlformats.org/officeDocument/2006/relationships/slide" Target="slides/slide51.xml"/><Relationship Id="rId88" Type="http://schemas.openxmlformats.org/officeDocument/2006/relationships/slide" Target="slides/slide56.xml"/><Relationship Id="rId91" Type="http://schemas.openxmlformats.org/officeDocument/2006/relationships/slide" Target="slides/slide59.xml"/><Relationship Id="rId96" Type="http://schemas.openxmlformats.org/officeDocument/2006/relationships/slide" Target="slides/slide64.xml"/><Relationship Id="rId111" Type="http://schemas.openxmlformats.org/officeDocument/2006/relationships/slide" Target="slides/slide7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4.xml"/><Relationship Id="rId49" Type="http://schemas.openxmlformats.org/officeDocument/2006/relationships/slide" Target="slides/slide17.xml"/><Relationship Id="rId57" Type="http://schemas.openxmlformats.org/officeDocument/2006/relationships/slide" Target="slides/slide25.xml"/><Relationship Id="rId106" Type="http://schemas.openxmlformats.org/officeDocument/2006/relationships/slide" Target="slides/slide74.xml"/><Relationship Id="rId114" Type="http://schemas.openxmlformats.org/officeDocument/2006/relationships/slide" Target="slides/slide82.xml"/><Relationship Id="rId119"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2.xml"/><Relationship Id="rId52" Type="http://schemas.openxmlformats.org/officeDocument/2006/relationships/slide" Target="slides/slide20.xml"/><Relationship Id="rId60" Type="http://schemas.openxmlformats.org/officeDocument/2006/relationships/slide" Target="slides/slide28.xml"/><Relationship Id="rId65" Type="http://schemas.openxmlformats.org/officeDocument/2006/relationships/slide" Target="slides/slide33.xml"/><Relationship Id="rId73" Type="http://schemas.openxmlformats.org/officeDocument/2006/relationships/slide" Target="slides/slide41.xml"/><Relationship Id="rId78" Type="http://schemas.openxmlformats.org/officeDocument/2006/relationships/slide" Target="slides/slide46.xml"/><Relationship Id="rId81" Type="http://schemas.openxmlformats.org/officeDocument/2006/relationships/slide" Target="slides/slide49.xml"/><Relationship Id="rId86" Type="http://schemas.openxmlformats.org/officeDocument/2006/relationships/slide" Target="slides/slide54.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109" Type="http://schemas.openxmlformats.org/officeDocument/2006/relationships/slide" Target="slides/slide7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slide" Target="slides/slide72.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15" Type="http://schemas.openxmlformats.org/officeDocument/2006/relationships/slide" Target="slides/slide8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03942A-159F-4914-ACBD-08BC49699D8B}" type="datetimeFigureOut">
              <a:rPr lang="en-US" smtClean="0"/>
              <a:t>9/29/2022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287BB4-1E20-4C39-8FFF-9D3AC5CC3CC4}" type="slidenum">
              <a:rPr lang="en-US" smtClean="0"/>
              <a:t>‹#›</a:t>
            </a:fld>
            <a:endParaRPr lang="en-US"/>
          </a:p>
        </p:txBody>
      </p:sp>
    </p:spTree>
    <p:extLst>
      <p:ext uri="{BB962C8B-B14F-4D97-AF65-F5344CB8AC3E}">
        <p14:creationId xmlns:p14="http://schemas.microsoft.com/office/powerpoint/2010/main" val="1359413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FCEE98-1D0F-461B-A272-E09B78A62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3649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FCEE98-1D0F-461B-A272-E09B78A62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3432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FCEE98-1D0F-461B-A272-E09B78A62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140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B9CDD-DB82-4052-8844-5F4BFEDEFF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8908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CAF57-B6DB-4D49-88B6-BEC5DF5721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4572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2CC96C-8121-420A-8E31-145410AE709F}" type="slidenum">
              <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5539" name="Rectangle 2"/>
          <p:cNvSpPr>
            <a:spLocks noGrp="1" noRot="1" noChangeAspect="1" noChangeArrowheads="1" noTextEdit="1"/>
          </p:cNvSpPr>
          <p:nvPr>
            <p:ph type="sldImg"/>
          </p:nvPr>
        </p:nvSpPr>
        <p:spPr>
          <a:xfrm>
            <a:off x="381000" y="685800"/>
            <a:ext cx="6096000" cy="3429000"/>
          </a:xfrm>
          <a:ln/>
        </p:spPr>
      </p:sp>
      <p:sp>
        <p:nvSpPr>
          <p:cNvPr id="65540"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272947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4B3AB-C722-4468-95C1-0426914398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024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04C8EA1-4B6E-4F6D-8599-A059CC9E8CC9}"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66563" name="Rectangle 2"/>
          <p:cNvSpPr>
            <a:spLocks noGrp="1" noRot="1" noChangeAspect="1" noChangeArrowheads="1" noTextEdit="1"/>
          </p:cNvSpPr>
          <p:nvPr>
            <p:ph type="sldImg"/>
          </p:nvPr>
        </p:nvSpPr>
        <p:spPr>
          <a:xfrm>
            <a:off x="1143000" y="685800"/>
            <a:ext cx="4572000" cy="3429000"/>
          </a:xfrm>
          <a:ln/>
        </p:spPr>
      </p:sp>
      <p:sp>
        <p:nvSpPr>
          <p:cNvPr id="66564"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859074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83C87-F0AB-F696-A246-E5FE2DD0E8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FD40F2-A3FD-5EE8-6F89-65A1CAA525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28BA86-43B4-4728-964F-C4E27430A4E7}"/>
              </a:ext>
            </a:extLst>
          </p:cNvPr>
          <p:cNvSpPr>
            <a:spLocks noGrp="1"/>
          </p:cNvSpPr>
          <p:nvPr>
            <p:ph type="dt" sz="half" idx="10"/>
          </p:nvPr>
        </p:nvSpPr>
        <p:spPr/>
        <p:txBody>
          <a:bodyPr/>
          <a:lstStyle/>
          <a:p>
            <a:fld id="{72E40FFC-75D3-4A1E-824C-8E0D7558550B}" type="datetimeFigureOut">
              <a:rPr lang="en-US" smtClean="0"/>
              <a:t>9/29/2022</a:t>
            </a:fld>
            <a:endParaRPr lang="en-US"/>
          </a:p>
        </p:txBody>
      </p:sp>
      <p:sp>
        <p:nvSpPr>
          <p:cNvPr id="5" name="Footer Placeholder 4">
            <a:extLst>
              <a:ext uri="{FF2B5EF4-FFF2-40B4-BE49-F238E27FC236}">
                <a16:creationId xmlns:a16="http://schemas.microsoft.com/office/drawing/2014/main" id="{4C9A5B5F-7F4F-0BA1-8137-AEB1804840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66E9D-6BE7-8BB0-CEB6-64E9F86C43A1}"/>
              </a:ext>
            </a:extLst>
          </p:cNvPr>
          <p:cNvSpPr>
            <a:spLocks noGrp="1"/>
          </p:cNvSpPr>
          <p:nvPr>
            <p:ph type="sldNum" sz="quarter" idx="12"/>
          </p:nvPr>
        </p:nvSpPr>
        <p:spPr/>
        <p:txBody>
          <a:bodyPr/>
          <a:lstStyle/>
          <a:p>
            <a:fld id="{6239D08D-872B-4351-8C2B-21BC48DA0604}" type="slidenum">
              <a:rPr lang="en-US" smtClean="0"/>
              <a:t>‹#›</a:t>
            </a:fld>
            <a:endParaRPr lang="en-US"/>
          </a:p>
        </p:txBody>
      </p:sp>
    </p:spTree>
    <p:extLst>
      <p:ext uri="{BB962C8B-B14F-4D97-AF65-F5344CB8AC3E}">
        <p14:creationId xmlns:p14="http://schemas.microsoft.com/office/powerpoint/2010/main" val="3817845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D2A64-24C0-4C6D-E1AD-7B7E12230F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813E29-9244-63D7-48DA-754BADD292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094913-1C4E-CB5B-4AE4-70B5B8BA8DAD}"/>
              </a:ext>
            </a:extLst>
          </p:cNvPr>
          <p:cNvSpPr>
            <a:spLocks noGrp="1"/>
          </p:cNvSpPr>
          <p:nvPr>
            <p:ph type="dt" sz="half" idx="10"/>
          </p:nvPr>
        </p:nvSpPr>
        <p:spPr/>
        <p:txBody>
          <a:bodyPr/>
          <a:lstStyle/>
          <a:p>
            <a:fld id="{72E40FFC-75D3-4A1E-824C-8E0D7558550B}" type="datetimeFigureOut">
              <a:rPr lang="en-US" smtClean="0"/>
              <a:t>9/29/2022</a:t>
            </a:fld>
            <a:endParaRPr lang="en-US"/>
          </a:p>
        </p:txBody>
      </p:sp>
      <p:sp>
        <p:nvSpPr>
          <p:cNvPr id="5" name="Footer Placeholder 4">
            <a:extLst>
              <a:ext uri="{FF2B5EF4-FFF2-40B4-BE49-F238E27FC236}">
                <a16:creationId xmlns:a16="http://schemas.microsoft.com/office/drawing/2014/main" id="{4670A6F7-5914-6D99-652D-8B918AA451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9D732E-F63F-1CD3-D95A-15997B807629}"/>
              </a:ext>
            </a:extLst>
          </p:cNvPr>
          <p:cNvSpPr>
            <a:spLocks noGrp="1"/>
          </p:cNvSpPr>
          <p:nvPr>
            <p:ph type="sldNum" sz="quarter" idx="12"/>
          </p:nvPr>
        </p:nvSpPr>
        <p:spPr/>
        <p:txBody>
          <a:bodyPr/>
          <a:lstStyle/>
          <a:p>
            <a:fld id="{6239D08D-872B-4351-8C2B-21BC48DA0604}" type="slidenum">
              <a:rPr lang="en-US" smtClean="0"/>
              <a:t>‹#›</a:t>
            </a:fld>
            <a:endParaRPr lang="en-US"/>
          </a:p>
        </p:txBody>
      </p:sp>
    </p:spTree>
    <p:extLst>
      <p:ext uri="{BB962C8B-B14F-4D97-AF65-F5344CB8AC3E}">
        <p14:creationId xmlns:p14="http://schemas.microsoft.com/office/powerpoint/2010/main" val="31780226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12192000" cy="932688"/>
          </a:xfrm>
          <a:prstGeom prst="rect">
            <a:avLst/>
          </a:prstGeom>
        </p:spPr>
      </p:pic>
      <p:sp>
        <p:nvSpPr>
          <p:cNvPr id="11" name="Content Placeholder 10"/>
          <p:cNvSpPr>
            <a:spLocks noGrp="1"/>
          </p:cNvSpPr>
          <p:nvPr>
            <p:ph sz="quarter" idx="13"/>
          </p:nvPr>
        </p:nvSpPr>
        <p:spPr>
          <a:xfrm>
            <a:off x="1828800" y="2819400"/>
            <a:ext cx="41656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197600" y="2819400"/>
            <a:ext cx="41656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28800" y="2362201"/>
            <a:ext cx="4167717" cy="451338"/>
          </a:xfrm>
        </p:spPr>
        <p:txBody>
          <a:bodyPr anchor="b"/>
          <a:lstStyle>
            <a:lvl1pPr marL="0" indent="0" algn="ctr">
              <a:buNone/>
              <a:defRPr sz="135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6193369" y="2359152"/>
            <a:ext cx="4169833" cy="448056"/>
          </a:xfrm>
        </p:spPr>
        <p:txBody>
          <a:bodyPr anchor="b"/>
          <a:lstStyle>
            <a:lvl1pPr marL="0" indent="0" algn="ctr">
              <a:buNone/>
              <a:defRPr sz="135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C5878CB0-50D8-4FC7-BDF0-9E3058122CC0}" type="datetimeFigureOut">
              <a:rPr lang="en-US" smtClean="0">
                <a:solidFill>
                  <a:srgbClr val="0F6FC6">
                    <a:lumMod val="60000"/>
                    <a:lumOff val="40000"/>
                  </a:srgbClr>
                </a:solidFill>
              </a:rPr>
              <a:pPr/>
              <a:t>9/29/2022</a:t>
            </a:fld>
            <a:endParaRPr lang="en-US" dirty="0">
              <a:solidFill>
                <a:srgbClr val="0F6FC6">
                  <a:lumMod val="60000"/>
                  <a:lumOff val="40000"/>
                </a:srgbClr>
              </a:solidFill>
            </a:endParaRPr>
          </a:p>
        </p:txBody>
      </p:sp>
      <p:sp>
        <p:nvSpPr>
          <p:cNvPr id="8" name="Footer Placeholder 7"/>
          <p:cNvSpPr>
            <a:spLocks noGrp="1"/>
          </p:cNvSpPr>
          <p:nvPr>
            <p:ph type="ftr" sz="quarter" idx="11"/>
          </p:nvPr>
        </p:nvSpPr>
        <p:spPr/>
        <p:txBody>
          <a:bodyPr/>
          <a:lstStyle/>
          <a:p>
            <a:endParaRPr lang="en-US" dirty="0">
              <a:solidFill>
                <a:srgbClr val="0F6FC6">
                  <a:lumMod val="60000"/>
                  <a:lumOff val="40000"/>
                </a:srgbClr>
              </a:solidFill>
            </a:endParaRPr>
          </a:p>
        </p:txBody>
      </p:sp>
      <p:sp>
        <p:nvSpPr>
          <p:cNvPr id="9" name="Slide Number Placeholder 8"/>
          <p:cNvSpPr>
            <a:spLocks noGrp="1"/>
          </p:cNvSpPr>
          <p:nvPr>
            <p:ph type="sldNum" sz="quarter" idx="12"/>
          </p:nvPr>
        </p:nvSpPr>
        <p:spPr/>
        <p:txBody>
          <a:bodyPr/>
          <a:lstStyle/>
          <a:p>
            <a:fld id="{7FA05306-A0EB-4A2F-A94A-BF756D3058A4}" type="slidenum">
              <a:rPr lang="en-US" smtClean="0">
                <a:solidFill>
                  <a:srgbClr val="0F6FC6">
                    <a:lumMod val="60000"/>
                    <a:lumOff val="40000"/>
                  </a:srgbClr>
                </a:solidFill>
              </a:rPr>
              <a:pPr/>
              <a:t>‹#›</a:t>
            </a:fld>
            <a:endParaRPr lang="en-US" dirty="0">
              <a:solidFill>
                <a:srgbClr val="0F6FC6">
                  <a:lumMod val="60000"/>
                  <a:lumOff val="40000"/>
                </a:srgbClr>
              </a:solidFill>
            </a:endParaRPr>
          </a:p>
        </p:txBody>
      </p:sp>
    </p:spTree>
    <p:extLst>
      <p:ext uri="{BB962C8B-B14F-4D97-AF65-F5344CB8AC3E}">
        <p14:creationId xmlns:p14="http://schemas.microsoft.com/office/powerpoint/2010/main" val="15055773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878CB0-50D8-4FC7-BDF0-9E3058122CC0}" type="datetimeFigureOut">
              <a:rPr lang="en-US" smtClean="0">
                <a:solidFill>
                  <a:srgbClr val="0F6FC6">
                    <a:lumMod val="60000"/>
                    <a:lumOff val="40000"/>
                  </a:srgbClr>
                </a:solidFill>
              </a:rPr>
              <a:pPr/>
              <a:t>9/29/2022</a:t>
            </a:fld>
            <a:endParaRPr lang="en-US" dirty="0">
              <a:solidFill>
                <a:srgbClr val="0F6FC6">
                  <a:lumMod val="60000"/>
                  <a:lumOff val="40000"/>
                </a:srgbClr>
              </a:solidFill>
            </a:endParaRPr>
          </a:p>
        </p:txBody>
      </p:sp>
      <p:sp>
        <p:nvSpPr>
          <p:cNvPr id="4" name="Footer Placeholder 3"/>
          <p:cNvSpPr>
            <a:spLocks noGrp="1"/>
          </p:cNvSpPr>
          <p:nvPr>
            <p:ph type="ftr" sz="quarter" idx="11"/>
          </p:nvPr>
        </p:nvSpPr>
        <p:spPr/>
        <p:txBody>
          <a:bodyPr/>
          <a:lstStyle/>
          <a:p>
            <a:endParaRPr lang="en-US" dirty="0">
              <a:solidFill>
                <a:srgbClr val="0F6FC6">
                  <a:lumMod val="60000"/>
                  <a:lumOff val="40000"/>
                </a:srgbClr>
              </a:solidFill>
            </a:endParaRPr>
          </a:p>
        </p:txBody>
      </p:sp>
      <p:sp>
        <p:nvSpPr>
          <p:cNvPr id="5" name="Slide Number Placeholder 4"/>
          <p:cNvSpPr>
            <a:spLocks noGrp="1"/>
          </p:cNvSpPr>
          <p:nvPr>
            <p:ph type="sldNum" sz="quarter" idx="12"/>
          </p:nvPr>
        </p:nvSpPr>
        <p:spPr/>
        <p:txBody>
          <a:bodyPr/>
          <a:lstStyle/>
          <a:p>
            <a:fld id="{7FA05306-A0EB-4A2F-A94A-BF756D3058A4}" type="slidenum">
              <a:rPr lang="en-US" smtClean="0">
                <a:solidFill>
                  <a:srgbClr val="0F6FC6">
                    <a:lumMod val="60000"/>
                    <a:lumOff val="40000"/>
                  </a:srgbClr>
                </a:solidFill>
              </a:rPr>
              <a:pPr/>
              <a:t>‹#›</a:t>
            </a:fld>
            <a:endParaRPr lang="en-US" dirty="0">
              <a:solidFill>
                <a:srgbClr val="0F6FC6">
                  <a:lumMod val="60000"/>
                  <a:lumOff val="40000"/>
                </a:srgbClr>
              </a:solidFill>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extLst>
      <p:ext uri="{BB962C8B-B14F-4D97-AF65-F5344CB8AC3E}">
        <p14:creationId xmlns:p14="http://schemas.microsoft.com/office/powerpoint/2010/main" val="2658725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5878CB0-50D8-4FC7-BDF0-9E3058122CC0}" type="datetimeFigureOut">
              <a:rPr lang="en-US" smtClean="0">
                <a:solidFill>
                  <a:srgbClr val="0F6FC6">
                    <a:lumMod val="60000"/>
                    <a:lumOff val="40000"/>
                  </a:srgbClr>
                </a:solidFill>
              </a:rPr>
              <a:pPr/>
              <a:t>9/29/2022</a:t>
            </a:fld>
            <a:endParaRPr lang="en-US" dirty="0">
              <a:solidFill>
                <a:srgbClr val="0F6FC6">
                  <a:lumMod val="60000"/>
                  <a:lumOff val="40000"/>
                </a:srgbClr>
              </a:solidFill>
            </a:endParaRPr>
          </a:p>
        </p:txBody>
      </p:sp>
      <p:sp>
        <p:nvSpPr>
          <p:cNvPr id="6" name="Footer Placeholder 5"/>
          <p:cNvSpPr>
            <a:spLocks noGrp="1"/>
          </p:cNvSpPr>
          <p:nvPr>
            <p:ph type="ftr" sz="quarter" idx="11"/>
          </p:nvPr>
        </p:nvSpPr>
        <p:spPr/>
        <p:txBody>
          <a:bodyPr/>
          <a:lstStyle/>
          <a:p>
            <a:endParaRPr lang="en-US" dirty="0">
              <a:solidFill>
                <a:srgbClr val="0F6FC6">
                  <a:lumMod val="60000"/>
                  <a:lumOff val="40000"/>
                </a:srgbClr>
              </a:solidFill>
            </a:endParaRPr>
          </a:p>
        </p:txBody>
      </p:sp>
      <p:sp>
        <p:nvSpPr>
          <p:cNvPr id="7" name="Slide Number Placeholder 6"/>
          <p:cNvSpPr>
            <a:spLocks noGrp="1"/>
          </p:cNvSpPr>
          <p:nvPr>
            <p:ph type="sldNum" sz="quarter" idx="12"/>
          </p:nvPr>
        </p:nvSpPr>
        <p:spPr/>
        <p:txBody>
          <a:bodyPr/>
          <a:lstStyle/>
          <a:p>
            <a:fld id="{7FA05306-A0EB-4A2F-A94A-BF756D3058A4}" type="slidenum">
              <a:rPr lang="en-US" smtClean="0">
                <a:solidFill>
                  <a:srgbClr val="0F6FC6">
                    <a:lumMod val="60000"/>
                    <a:lumOff val="40000"/>
                  </a:srgbClr>
                </a:solidFill>
              </a:rPr>
              <a:pPr/>
              <a:t>‹#›</a:t>
            </a:fld>
            <a:endParaRPr lang="en-US" dirty="0">
              <a:solidFill>
                <a:srgbClr val="0F6FC6">
                  <a:lumMod val="60000"/>
                  <a:lumOff val="40000"/>
                </a:srgbClr>
              </a:solidFill>
            </a:endParaRPr>
          </a:p>
        </p:txBody>
      </p:sp>
    </p:spTree>
    <p:extLst>
      <p:ext uri="{BB962C8B-B14F-4D97-AF65-F5344CB8AC3E}">
        <p14:creationId xmlns:p14="http://schemas.microsoft.com/office/powerpoint/2010/main" val="13522369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04003" y="1676400"/>
            <a:ext cx="3759199" cy="599440"/>
          </a:xfrm>
        </p:spPr>
        <p:txBody>
          <a:bodyPr anchor="b">
            <a:noAutofit/>
          </a:bodyPr>
          <a:lstStyle>
            <a:lvl1pPr algn="ctr">
              <a:defRPr sz="1275" b="1" cap="all" spc="0" baseline="0"/>
            </a:lvl1pPr>
          </a:lstStyle>
          <a:p>
            <a:r>
              <a:rPr lang="en-US"/>
              <a:t>Click to edit Master title style</a:t>
            </a:r>
            <a:endParaRPr lang="en-US" dirty="0"/>
          </a:p>
        </p:txBody>
      </p:sp>
      <p:sp>
        <p:nvSpPr>
          <p:cNvPr id="4" name="Text Placeholder 3"/>
          <p:cNvSpPr>
            <a:spLocks noGrp="1"/>
          </p:cNvSpPr>
          <p:nvPr>
            <p:ph type="body" sz="half" idx="2"/>
          </p:nvPr>
        </p:nvSpPr>
        <p:spPr>
          <a:xfrm>
            <a:off x="6604003" y="2275840"/>
            <a:ext cx="3759199" cy="2905760"/>
          </a:xfrm>
        </p:spPr>
        <p:txBody>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5878CB0-50D8-4FC7-BDF0-9E3058122CC0}" type="datetimeFigureOut">
              <a:rPr lang="en-US" smtClean="0">
                <a:solidFill>
                  <a:srgbClr val="0F6FC6">
                    <a:lumMod val="60000"/>
                    <a:lumOff val="40000"/>
                  </a:srgbClr>
                </a:solidFill>
              </a:rPr>
              <a:pPr/>
              <a:t>9/29/2022</a:t>
            </a:fld>
            <a:endParaRPr lang="en-US" dirty="0">
              <a:solidFill>
                <a:srgbClr val="0F6FC6">
                  <a:lumMod val="60000"/>
                  <a:lumOff val="40000"/>
                </a:srgbClr>
              </a:solidFill>
            </a:endParaRPr>
          </a:p>
        </p:txBody>
      </p:sp>
      <p:sp>
        <p:nvSpPr>
          <p:cNvPr id="6" name="Footer Placeholder 5"/>
          <p:cNvSpPr>
            <a:spLocks noGrp="1"/>
          </p:cNvSpPr>
          <p:nvPr>
            <p:ph type="ftr" sz="quarter" idx="11"/>
          </p:nvPr>
        </p:nvSpPr>
        <p:spPr/>
        <p:txBody>
          <a:bodyPr/>
          <a:lstStyle/>
          <a:p>
            <a:endParaRPr lang="en-US" dirty="0">
              <a:solidFill>
                <a:srgbClr val="0F6FC6">
                  <a:lumMod val="60000"/>
                  <a:lumOff val="40000"/>
                </a:srgbClr>
              </a:solidFill>
            </a:endParaRPr>
          </a:p>
        </p:txBody>
      </p:sp>
      <p:sp>
        <p:nvSpPr>
          <p:cNvPr id="7" name="Slide Number Placeholder 6"/>
          <p:cNvSpPr>
            <a:spLocks noGrp="1"/>
          </p:cNvSpPr>
          <p:nvPr>
            <p:ph type="sldNum" sz="quarter" idx="12"/>
          </p:nvPr>
        </p:nvSpPr>
        <p:spPr/>
        <p:txBody>
          <a:bodyPr/>
          <a:lstStyle/>
          <a:p>
            <a:fld id="{7FA05306-A0EB-4A2F-A94A-BF756D3058A4}" type="slidenum">
              <a:rPr lang="en-US" smtClean="0">
                <a:solidFill>
                  <a:srgbClr val="0F6FC6">
                    <a:lumMod val="60000"/>
                    <a:lumOff val="40000"/>
                  </a:srgbClr>
                </a:solidFill>
              </a:rPr>
              <a:pPr/>
              <a:t>‹#›</a:t>
            </a:fld>
            <a:endParaRPr lang="en-US" dirty="0">
              <a:solidFill>
                <a:srgbClr val="0F6FC6">
                  <a:lumMod val="60000"/>
                  <a:lumOff val="40000"/>
                </a:srgbClr>
              </a:solidFill>
            </a:endParaRPr>
          </a:p>
        </p:txBody>
      </p:sp>
      <p:sp>
        <p:nvSpPr>
          <p:cNvPr id="9" name="Content Placeholder 8"/>
          <p:cNvSpPr>
            <a:spLocks noGrp="1"/>
          </p:cNvSpPr>
          <p:nvPr>
            <p:ph sz="quarter" idx="13"/>
          </p:nvPr>
        </p:nvSpPr>
        <p:spPr>
          <a:xfrm>
            <a:off x="1828800" y="1676400"/>
            <a:ext cx="43688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4538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Plaque 9"/>
          <p:cNvSpPr/>
          <p:nvPr/>
        </p:nvSpPr>
        <p:spPr>
          <a:xfrm>
            <a:off x="1950720" y="1847088"/>
            <a:ext cx="4120896"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 name="Title 1"/>
          <p:cNvSpPr>
            <a:spLocks noGrp="1"/>
          </p:cNvSpPr>
          <p:nvPr>
            <p:ph type="title"/>
          </p:nvPr>
        </p:nvSpPr>
        <p:spPr>
          <a:xfrm>
            <a:off x="6604000" y="1676400"/>
            <a:ext cx="3759200" cy="599440"/>
          </a:xfrm>
        </p:spPr>
        <p:txBody>
          <a:bodyPr anchor="b">
            <a:noAutofit/>
          </a:bodyPr>
          <a:lstStyle>
            <a:lvl1pPr algn="ctr">
              <a:defRPr sz="1275" b="1" cap="all" spc="0" baseline="0"/>
            </a:lvl1pPr>
          </a:lstStyle>
          <a:p>
            <a:r>
              <a:rPr lang="en-US"/>
              <a:t>Click to edit Master title style</a:t>
            </a:r>
            <a:endParaRPr lang="en-US" dirty="0"/>
          </a:p>
        </p:txBody>
      </p:sp>
      <p:sp>
        <p:nvSpPr>
          <p:cNvPr id="3" name="Picture Placeholder 2"/>
          <p:cNvSpPr>
            <a:spLocks noGrp="1"/>
          </p:cNvSpPr>
          <p:nvPr>
            <p:ph type="pic" idx="1"/>
          </p:nvPr>
        </p:nvSpPr>
        <p:spPr>
          <a:xfrm>
            <a:off x="2032000" y="1905000"/>
            <a:ext cx="39624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350" baseline="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604000" y="2276856"/>
            <a:ext cx="3759200" cy="2875280"/>
          </a:xfrm>
        </p:spPr>
        <p:txBody>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5878CB0-50D8-4FC7-BDF0-9E3058122CC0}" type="datetimeFigureOut">
              <a:rPr lang="en-US" smtClean="0">
                <a:solidFill>
                  <a:srgbClr val="0F6FC6">
                    <a:lumMod val="60000"/>
                    <a:lumOff val="40000"/>
                  </a:srgbClr>
                </a:solidFill>
              </a:rPr>
              <a:pPr/>
              <a:t>9/29/2022</a:t>
            </a:fld>
            <a:endParaRPr lang="en-US" dirty="0">
              <a:solidFill>
                <a:srgbClr val="0F6FC6">
                  <a:lumMod val="60000"/>
                  <a:lumOff val="40000"/>
                </a:srgbClr>
              </a:solidFill>
            </a:endParaRPr>
          </a:p>
        </p:txBody>
      </p:sp>
      <p:sp>
        <p:nvSpPr>
          <p:cNvPr id="6" name="Footer Placeholder 5"/>
          <p:cNvSpPr>
            <a:spLocks noGrp="1"/>
          </p:cNvSpPr>
          <p:nvPr>
            <p:ph type="ftr" sz="quarter" idx="11"/>
          </p:nvPr>
        </p:nvSpPr>
        <p:spPr/>
        <p:txBody>
          <a:bodyPr/>
          <a:lstStyle/>
          <a:p>
            <a:endParaRPr lang="en-US" dirty="0">
              <a:solidFill>
                <a:srgbClr val="0F6FC6">
                  <a:lumMod val="60000"/>
                  <a:lumOff val="40000"/>
                </a:srgbClr>
              </a:solidFill>
            </a:endParaRPr>
          </a:p>
        </p:txBody>
      </p:sp>
      <p:sp>
        <p:nvSpPr>
          <p:cNvPr id="7" name="Slide Number Placeholder 6"/>
          <p:cNvSpPr>
            <a:spLocks noGrp="1"/>
          </p:cNvSpPr>
          <p:nvPr>
            <p:ph type="sldNum" sz="quarter" idx="12"/>
          </p:nvPr>
        </p:nvSpPr>
        <p:spPr/>
        <p:txBody>
          <a:bodyPr/>
          <a:lstStyle/>
          <a:p>
            <a:fld id="{7FA05306-A0EB-4A2F-A94A-BF756D3058A4}" type="slidenum">
              <a:rPr lang="en-US" smtClean="0">
                <a:solidFill>
                  <a:srgbClr val="0F6FC6">
                    <a:lumMod val="60000"/>
                    <a:lumOff val="40000"/>
                  </a:srgbClr>
                </a:solidFill>
              </a:rPr>
              <a:pPr/>
              <a:t>‹#›</a:t>
            </a:fld>
            <a:endParaRPr lang="en-US" dirty="0">
              <a:solidFill>
                <a:srgbClr val="0F6FC6">
                  <a:lumMod val="60000"/>
                  <a:lumOff val="40000"/>
                </a:srgbClr>
              </a:solidFill>
            </a:endParaRPr>
          </a:p>
        </p:txBody>
      </p:sp>
    </p:spTree>
    <p:extLst>
      <p:ext uri="{BB962C8B-B14F-4D97-AF65-F5344CB8AC3E}">
        <p14:creationId xmlns:p14="http://schemas.microsoft.com/office/powerpoint/2010/main" val="13373542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878CB0-50D8-4FC7-BDF0-9E3058122CC0}" type="datetimeFigureOut">
              <a:rPr lang="en-US" smtClean="0">
                <a:solidFill>
                  <a:srgbClr val="0F6FC6">
                    <a:lumMod val="60000"/>
                    <a:lumOff val="40000"/>
                  </a:srgbClr>
                </a:solidFill>
              </a:rPr>
              <a:pPr/>
              <a:t>9/29/2022</a:t>
            </a:fld>
            <a:endParaRPr lang="en-US" dirty="0">
              <a:solidFill>
                <a:srgbClr val="0F6FC6">
                  <a:lumMod val="60000"/>
                  <a:lumOff val="40000"/>
                </a:srgbClr>
              </a:solidFill>
            </a:endParaRPr>
          </a:p>
        </p:txBody>
      </p:sp>
      <p:sp>
        <p:nvSpPr>
          <p:cNvPr id="5" name="Footer Placeholder 4"/>
          <p:cNvSpPr>
            <a:spLocks noGrp="1"/>
          </p:cNvSpPr>
          <p:nvPr>
            <p:ph type="ftr" sz="quarter" idx="11"/>
          </p:nvPr>
        </p:nvSpPr>
        <p:spPr/>
        <p:txBody>
          <a:bodyPr/>
          <a:lstStyle/>
          <a:p>
            <a:endParaRPr lang="en-US" dirty="0">
              <a:solidFill>
                <a:srgbClr val="0F6FC6">
                  <a:lumMod val="60000"/>
                  <a:lumOff val="40000"/>
                </a:srgbClr>
              </a:solidFill>
            </a:endParaRPr>
          </a:p>
        </p:txBody>
      </p:sp>
      <p:sp>
        <p:nvSpPr>
          <p:cNvPr id="6" name="Slide Number Placeholder 5"/>
          <p:cNvSpPr>
            <a:spLocks noGrp="1"/>
          </p:cNvSpPr>
          <p:nvPr>
            <p:ph type="sldNum" sz="quarter" idx="12"/>
          </p:nvPr>
        </p:nvSpPr>
        <p:spPr/>
        <p:txBody>
          <a:bodyPr/>
          <a:lstStyle/>
          <a:p>
            <a:fld id="{7FA05306-A0EB-4A2F-A94A-BF756D3058A4}" type="slidenum">
              <a:rPr lang="en-US" smtClean="0">
                <a:solidFill>
                  <a:srgbClr val="0F6FC6">
                    <a:lumMod val="60000"/>
                    <a:lumOff val="40000"/>
                  </a:srgbClr>
                </a:solidFill>
              </a:rPr>
              <a:pPr/>
              <a:t>‹#›</a:t>
            </a:fld>
            <a:endParaRPr lang="en-US" dirty="0">
              <a:solidFill>
                <a:srgbClr val="0F6FC6">
                  <a:lumMod val="60000"/>
                  <a:lumOff val="40000"/>
                </a:srgbClr>
              </a:solidFill>
            </a:endParaRPr>
          </a:p>
        </p:txBody>
      </p:sp>
    </p:spTree>
    <p:extLst>
      <p:ext uri="{BB962C8B-B14F-4D97-AF65-F5344CB8AC3E}">
        <p14:creationId xmlns:p14="http://schemas.microsoft.com/office/powerpoint/2010/main" val="26086144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09041"/>
            <a:ext cx="1727200" cy="4318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727200" y="1219202"/>
            <a:ext cx="6908800" cy="4267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878CB0-50D8-4FC7-BDF0-9E3058122CC0}" type="datetimeFigureOut">
              <a:rPr lang="en-US" smtClean="0">
                <a:solidFill>
                  <a:srgbClr val="0F6FC6">
                    <a:lumMod val="60000"/>
                    <a:lumOff val="40000"/>
                  </a:srgbClr>
                </a:solidFill>
              </a:rPr>
              <a:pPr/>
              <a:t>9/29/2022</a:t>
            </a:fld>
            <a:endParaRPr lang="en-US" dirty="0">
              <a:solidFill>
                <a:srgbClr val="0F6FC6">
                  <a:lumMod val="60000"/>
                  <a:lumOff val="40000"/>
                </a:srgbClr>
              </a:solidFill>
            </a:endParaRPr>
          </a:p>
        </p:txBody>
      </p:sp>
      <p:sp>
        <p:nvSpPr>
          <p:cNvPr id="5" name="Footer Placeholder 4"/>
          <p:cNvSpPr>
            <a:spLocks noGrp="1"/>
          </p:cNvSpPr>
          <p:nvPr>
            <p:ph type="ftr" sz="quarter" idx="11"/>
          </p:nvPr>
        </p:nvSpPr>
        <p:spPr/>
        <p:txBody>
          <a:bodyPr/>
          <a:lstStyle/>
          <a:p>
            <a:endParaRPr lang="en-US" dirty="0">
              <a:solidFill>
                <a:srgbClr val="0F6FC6">
                  <a:lumMod val="60000"/>
                  <a:lumOff val="40000"/>
                </a:srgbClr>
              </a:solidFill>
            </a:endParaRPr>
          </a:p>
        </p:txBody>
      </p:sp>
      <p:sp>
        <p:nvSpPr>
          <p:cNvPr id="6" name="Slide Number Placeholder 5"/>
          <p:cNvSpPr>
            <a:spLocks noGrp="1"/>
          </p:cNvSpPr>
          <p:nvPr>
            <p:ph type="sldNum" sz="quarter" idx="12"/>
          </p:nvPr>
        </p:nvSpPr>
        <p:spPr/>
        <p:txBody>
          <a:bodyPr/>
          <a:lstStyle/>
          <a:p>
            <a:fld id="{7FA05306-A0EB-4A2F-A94A-BF756D3058A4}" type="slidenum">
              <a:rPr lang="en-US" smtClean="0">
                <a:solidFill>
                  <a:srgbClr val="0F6FC6">
                    <a:lumMod val="60000"/>
                    <a:lumOff val="40000"/>
                  </a:srgbClr>
                </a:solidFill>
              </a:rPr>
              <a:pPr/>
              <a:t>‹#›</a:t>
            </a:fld>
            <a:endParaRPr lang="en-US" dirty="0">
              <a:solidFill>
                <a:srgbClr val="0F6FC6">
                  <a:lumMod val="60000"/>
                  <a:lumOff val="40000"/>
                </a:srgbClr>
              </a:solidFill>
            </a:endParaRPr>
          </a:p>
        </p:txBody>
      </p:sp>
    </p:spTree>
    <p:extLst>
      <p:ext uri="{BB962C8B-B14F-4D97-AF65-F5344CB8AC3E}">
        <p14:creationId xmlns:p14="http://schemas.microsoft.com/office/powerpoint/2010/main" val="40746887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blackWhite">
          <a:xfrm>
            <a:off x="27517" y="12701"/>
            <a:ext cx="11861800" cy="6780213"/>
          </a:xfrm>
          <a:custGeom>
            <a:avLst/>
            <a:gdLst>
              <a:gd name="T0" fmla="*/ 2147483647 w 3985"/>
              <a:gd name="T1" fmla="*/ 0 h 3619"/>
              <a:gd name="T2" fmla="*/ 0 w 3985"/>
              <a:gd name="T3" fmla="*/ 2147483647 h 3619"/>
              <a:gd name="T4" fmla="*/ 2147483647 w 3985"/>
              <a:gd name="T5" fmla="*/ 2147483647 h 3619"/>
              <a:gd name="T6" fmla="*/ 2147483647 w 3985"/>
              <a:gd name="T7" fmla="*/ 2147483647 h 3619"/>
              <a:gd name="T8" fmla="*/ 2147483647 w 3985"/>
              <a:gd name="T9" fmla="*/ 0 h 3619"/>
              <a:gd name="T10" fmla="*/ 2147483647 w 3985"/>
              <a:gd name="T11" fmla="*/ 0 h 36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85" h="3619">
                <a:moveTo>
                  <a:pt x="2822" y="0"/>
                </a:moveTo>
                <a:lnTo>
                  <a:pt x="0" y="975"/>
                </a:lnTo>
                <a:lnTo>
                  <a:pt x="2169" y="3619"/>
                </a:lnTo>
                <a:lnTo>
                  <a:pt x="3985" y="1125"/>
                </a:lnTo>
                <a:lnTo>
                  <a:pt x="282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nvGrpSpPr>
          <p:cNvPr id="5" name="Group 8"/>
          <p:cNvGrpSpPr>
            <a:grpSpLocks/>
          </p:cNvGrpSpPr>
          <p:nvPr/>
        </p:nvGrpSpPr>
        <p:grpSpPr bwMode="auto">
          <a:xfrm>
            <a:off x="260351" y="234950"/>
            <a:ext cx="5050367" cy="1778000"/>
            <a:chOff x="123" y="148"/>
            <a:chExt cx="2386" cy="1120"/>
          </a:xfrm>
        </p:grpSpPr>
        <p:sp>
          <p:nvSpPr>
            <p:cNvPr id="6" name="Freeform 9"/>
            <p:cNvSpPr>
              <a:spLocks/>
            </p:cNvSpPr>
            <p:nvPr userDrawn="1"/>
          </p:nvSpPr>
          <p:spPr bwMode="auto">
            <a:xfrm>
              <a:off x="177" y="177"/>
              <a:ext cx="2250" cy="1017"/>
            </a:xfrm>
            <a:custGeom>
              <a:avLst/>
              <a:gdLst>
                <a:gd name="T0" fmla="*/ 145088 w 794"/>
                <a:gd name="T1" fmla="*/ 35325 h 414"/>
                <a:gd name="T2" fmla="*/ 129752 w 794"/>
                <a:gd name="T3" fmla="*/ 28447 h 414"/>
                <a:gd name="T4" fmla="*/ 101630 w 794"/>
                <a:gd name="T5" fmla="*/ 18797 h 414"/>
                <a:gd name="T6" fmla="*/ 12970 w 794"/>
                <a:gd name="T7" fmla="*/ 0 h 414"/>
                <a:gd name="T8" fmla="*/ 4183 w 794"/>
                <a:gd name="T9" fmla="*/ 1781 h 414"/>
                <a:gd name="T10" fmla="*/ 0 w 794"/>
                <a:gd name="T11" fmla="*/ 7429 h 414"/>
                <a:gd name="T12" fmla="*/ 5098 w 794"/>
                <a:gd name="T13" fmla="*/ 13874 h 414"/>
                <a:gd name="T14" fmla="*/ 104152 w 794"/>
                <a:gd name="T15" fmla="*/ 36600 h 414"/>
                <a:gd name="T16" fmla="*/ 125855 w 794"/>
                <a:gd name="T17" fmla="*/ 35145 h 414"/>
                <a:gd name="T18" fmla="*/ 143402 w 794"/>
                <a:gd name="T19" fmla="*/ 37027 h 414"/>
                <a:gd name="T20" fmla="*/ 145088 w 794"/>
                <a:gd name="T21" fmla="*/ 35325 h 414"/>
                <a:gd name="T22" fmla="*/ 145088 w 794"/>
                <a:gd name="T23" fmla="*/ 35325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7" name="Freeform 10"/>
            <p:cNvSpPr>
              <a:spLocks/>
            </p:cNvSpPr>
            <p:nvPr userDrawn="1"/>
          </p:nvSpPr>
          <p:spPr bwMode="auto">
            <a:xfrm>
              <a:off x="166" y="261"/>
              <a:ext cx="2244" cy="1007"/>
            </a:xfrm>
            <a:custGeom>
              <a:avLst/>
              <a:gdLst>
                <a:gd name="T0" fmla="*/ 777 w 1586"/>
                <a:gd name="T1" fmla="*/ 0 h 821"/>
                <a:gd name="T2" fmla="*/ 7546 w 1586"/>
                <a:gd name="T3" fmla="*/ 1441 h 821"/>
                <a:gd name="T4" fmla="*/ 8096 w 1586"/>
                <a:gd name="T5" fmla="*/ 1771 h 821"/>
                <a:gd name="T6" fmla="*/ 8993 w 1586"/>
                <a:gd name="T7" fmla="*/ 2198 h 821"/>
                <a:gd name="T8" fmla="*/ 8874 w 1586"/>
                <a:gd name="T9" fmla="*/ 2279 h 821"/>
                <a:gd name="T10" fmla="*/ 7653 w 1586"/>
                <a:gd name="T11" fmla="*/ 2184 h 821"/>
                <a:gd name="T12" fmla="*/ 6491 w 1586"/>
                <a:gd name="T13" fmla="*/ 2251 h 821"/>
                <a:gd name="T14" fmla="*/ 235 w 1586"/>
                <a:gd name="T15" fmla="*/ 829 h 821"/>
                <a:gd name="T16" fmla="*/ 0 w 1586"/>
                <a:gd name="T17" fmla="*/ 417 h 821"/>
                <a:gd name="T18" fmla="*/ 260 w 1586"/>
                <a:gd name="T19" fmla="*/ 88 h 821"/>
                <a:gd name="T20" fmla="*/ 777 w 1586"/>
                <a:gd name="T21" fmla="*/ 0 h 821"/>
                <a:gd name="T22" fmla="*/ 777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8" name="Freeform 11"/>
            <p:cNvSpPr>
              <a:spLocks/>
            </p:cNvSpPr>
            <p:nvPr userDrawn="1"/>
          </p:nvSpPr>
          <p:spPr bwMode="auto">
            <a:xfrm>
              <a:off x="474" y="344"/>
              <a:ext cx="1488" cy="919"/>
            </a:xfrm>
            <a:custGeom>
              <a:avLst/>
              <a:gdLst>
                <a:gd name="T0" fmla="*/ 0 w 1049"/>
                <a:gd name="T1" fmla="*/ 915 h 747"/>
                <a:gd name="T2" fmla="*/ 5294 w 1049"/>
                <a:gd name="T3" fmla="*/ 2105 h 747"/>
                <a:gd name="T4" fmla="*/ 5393 w 1049"/>
                <a:gd name="T5" fmla="*/ 1505 h 747"/>
                <a:gd name="T6" fmla="*/ 6024 w 1049"/>
                <a:gd name="T7" fmla="*/ 1190 h 747"/>
                <a:gd name="T8" fmla="*/ 448 w 1049"/>
                <a:gd name="T9" fmla="*/ 0 h 747"/>
                <a:gd name="T10" fmla="*/ 0 w 1049"/>
                <a:gd name="T11" fmla="*/ 357 h 747"/>
                <a:gd name="T12" fmla="*/ 0 w 1049"/>
                <a:gd name="T13" fmla="*/ 915 h 747"/>
                <a:gd name="T14" fmla="*/ 0 w 1049"/>
                <a:gd name="T15" fmla="*/ 915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nvGrpSpPr>
            <p:cNvPr id="9" name="Group 12"/>
            <p:cNvGrpSpPr>
              <a:grpSpLocks/>
            </p:cNvGrpSpPr>
            <p:nvPr userDrawn="1"/>
          </p:nvGrpSpPr>
          <p:grpSpPr bwMode="auto">
            <a:xfrm>
              <a:off x="123" y="148"/>
              <a:ext cx="2386" cy="1081"/>
              <a:chOff x="123" y="148"/>
              <a:chExt cx="2386" cy="1081"/>
            </a:xfrm>
          </p:grpSpPr>
          <p:sp>
            <p:nvSpPr>
              <p:cNvPr id="10" name="Freeform 13"/>
              <p:cNvSpPr>
                <a:spLocks/>
              </p:cNvSpPr>
              <p:nvPr userDrawn="1"/>
            </p:nvSpPr>
            <p:spPr bwMode="auto">
              <a:xfrm>
                <a:off x="2005" y="934"/>
                <a:ext cx="212" cy="214"/>
              </a:xfrm>
              <a:custGeom>
                <a:avLst/>
                <a:gdLst>
                  <a:gd name="T0" fmla="*/ 619 w 150"/>
                  <a:gd name="T1" fmla="*/ 0 h 173"/>
                  <a:gd name="T2" fmla="*/ 228 w 150"/>
                  <a:gd name="T3" fmla="*/ 192 h 173"/>
                  <a:gd name="T4" fmla="*/ 0 w 150"/>
                  <a:gd name="T5" fmla="*/ 502 h 173"/>
                  <a:gd name="T6" fmla="*/ 451 w 150"/>
                  <a:gd name="T7" fmla="*/ 464 h 173"/>
                  <a:gd name="T8" fmla="*/ 581 w 150"/>
                  <a:gd name="T9" fmla="*/ 245 h 173"/>
                  <a:gd name="T10" fmla="*/ 847 w 150"/>
                  <a:gd name="T11" fmla="*/ 78 h 173"/>
                  <a:gd name="T12" fmla="*/ 619 w 150"/>
                  <a:gd name="T13" fmla="*/ 0 h 173"/>
                  <a:gd name="T14" fmla="*/ 619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1" name="Freeform 14"/>
              <p:cNvSpPr>
                <a:spLocks/>
              </p:cNvSpPr>
              <p:nvPr userDrawn="1"/>
            </p:nvSpPr>
            <p:spPr bwMode="auto">
              <a:xfrm>
                <a:off x="123" y="148"/>
                <a:ext cx="2386" cy="1081"/>
              </a:xfrm>
              <a:custGeom>
                <a:avLst/>
                <a:gdLst>
                  <a:gd name="T0" fmla="*/ 890 w 1684"/>
                  <a:gd name="T1" fmla="*/ 0 h 880"/>
                  <a:gd name="T2" fmla="*/ 360 w 1684"/>
                  <a:gd name="T3" fmla="*/ 146 h 880"/>
                  <a:gd name="T4" fmla="*/ 0 w 1684"/>
                  <a:gd name="T5" fmla="*/ 582 h 880"/>
                  <a:gd name="T6" fmla="*/ 384 w 1684"/>
                  <a:gd name="T7" fmla="*/ 1004 h 880"/>
                  <a:gd name="T8" fmla="*/ 6749 w 1684"/>
                  <a:gd name="T9" fmla="*/ 2425 h 880"/>
                  <a:gd name="T10" fmla="*/ 8120 w 1684"/>
                  <a:gd name="T11" fmla="*/ 2336 h 880"/>
                  <a:gd name="T12" fmla="*/ 9231 w 1684"/>
                  <a:gd name="T13" fmla="*/ 2462 h 880"/>
                  <a:gd name="T14" fmla="*/ 9616 w 1684"/>
                  <a:gd name="T15" fmla="*/ 2262 h 880"/>
                  <a:gd name="T16" fmla="*/ 8576 w 1684"/>
                  <a:gd name="T17" fmla="*/ 1857 h 880"/>
                  <a:gd name="T18" fmla="*/ 8153 w 1684"/>
                  <a:gd name="T19" fmla="*/ 1434 h 880"/>
                  <a:gd name="T20" fmla="*/ 7820 w 1684"/>
                  <a:gd name="T21" fmla="*/ 1474 h 880"/>
                  <a:gd name="T22" fmla="*/ 8216 w 1684"/>
                  <a:gd name="T23" fmla="*/ 1857 h 880"/>
                  <a:gd name="T24" fmla="*/ 9011 w 1684"/>
                  <a:gd name="T25" fmla="*/ 2265 h 880"/>
                  <a:gd name="T26" fmla="*/ 8070 w 1684"/>
                  <a:gd name="T27" fmla="*/ 2201 h 880"/>
                  <a:gd name="T28" fmla="*/ 6960 w 1684"/>
                  <a:gd name="T29" fmla="*/ 2275 h 880"/>
                  <a:gd name="T30" fmla="*/ 7165 w 1684"/>
                  <a:gd name="T31" fmla="*/ 1817 h 880"/>
                  <a:gd name="T32" fmla="*/ 7641 w 1684"/>
                  <a:gd name="T33" fmla="*/ 1505 h 880"/>
                  <a:gd name="T34" fmla="*/ 7084 w 1684"/>
                  <a:gd name="T35" fmla="*/ 1544 h 880"/>
                  <a:gd name="T36" fmla="*/ 6652 w 1684"/>
                  <a:gd name="T37" fmla="*/ 1841 h 880"/>
                  <a:gd name="T38" fmla="*/ 6505 w 1684"/>
                  <a:gd name="T39" fmla="*/ 2214 h 880"/>
                  <a:gd name="T40" fmla="*/ 612 w 1684"/>
                  <a:gd name="T41" fmla="*/ 867 h 880"/>
                  <a:gd name="T42" fmla="*/ 456 w 1684"/>
                  <a:gd name="T43" fmla="*/ 601 h 880"/>
                  <a:gd name="T44" fmla="*/ 588 w 1684"/>
                  <a:gd name="T45" fmla="*/ 267 h 880"/>
                  <a:gd name="T46" fmla="*/ 1237 w 1684"/>
                  <a:gd name="T47" fmla="*/ 0 h 880"/>
                  <a:gd name="T48" fmla="*/ 890 w 1684"/>
                  <a:gd name="T49" fmla="*/ 0 h 880"/>
                  <a:gd name="T50" fmla="*/ 890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2" name="Freeform 15"/>
              <p:cNvSpPr>
                <a:spLocks/>
              </p:cNvSpPr>
              <p:nvPr userDrawn="1"/>
            </p:nvSpPr>
            <p:spPr bwMode="auto">
              <a:xfrm>
                <a:off x="324" y="158"/>
                <a:ext cx="1686" cy="614"/>
              </a:xfrm>
              <a:custGeom>
                <a:avLst/>
                <a:gdLst>
                  <a:gd name="T0" fmla="*/ 572 w 1190"/>
                  <a:gd name="T1" fmla="*/ 0 h 500"/>
                  <a:gd name="T2" fmla="*/ 6795 w 1190"/>
                  <a:gd name="T3" fmla="*/ 1368 h 500"/>
                  <a:gd name="T4" fmla="*/ 6140 w 1190"/>
                  <a:gd name="T5" fmla="*/ 1396 h 500"/>
                  <a:gd name="T6" fmla="*/ 0 w 1190"/>
                  <a:gd name="T7" fmla="*/ 75 h 500"/>
                  <a:gd name="T8" fmla="*/ 572 w 1190"/>
                  <a:gd name="T9" fmla="*/ 0 h 500"/>
                  <a:gd name="T10" fmla="*/ 572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3" name="Freeform 16"/>
              <p:cNvSpPr>
                <a:spLocks/>
              </p:cNvSpPr>
              <p:nvPr userDrawn="1"/>
            </p:nvSpPr>
            <p:spPr bwMode="auto">
              <a:xfrm>
                <a:off x="409" y="251"/>
                <a:ext cx="227" cy="410"/>
              </a:xfrm>
              <a:custGeom>
                <a:avLst/>
                <a:gdLst>
                  <a:gd name="T0" fmla="*/ 668 w 160"/>
                  <a:gd name="T1" fmla="*/ 0 h 335"/>
                  <a:gd name="T2" fmla="*/ 109 w 160"/>
                  <a:gd name="T3" fmla="*/ 293 h 335"/>
                  <a:gd name="T4" fmla="*/ 0 w 160"/>
                  <a:gd name="T5" fmla="*/ 630 h 335"/>
                  <a:gd name="T6" fmla="*/ 192 w 160"/>
                  <a:gd name="T7" fmla="*/ 862 h 335"/>
                  <a:gd name="T8" fmla="*/ 539 w 160"/>
                  <a:gd name="T9" fmla="*/ 919 h 335"/>
                  <a:gd name="T10" fmla="*/ 437 w 160"/>
                  <a:gd name="T11" fmla="*/ 421 h 335"/>
                  <a:gd name="T12" fmla="*/ 919 w 160"/>
                  <a:gd name="T13" fmla="*/ 48 h 335"/>
                  <a:gd name="T14" fmla="*/ 668 w 160"/>
                  <a:gd name="T15" fmla="*/ 0 h 335"/>
                  <a:gd name="T16" fmla="*/ 668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4" name="Freeform 17"/>
              <p:cNvSpPr>
                <a:spLocks/>
              </p:cNvSpPr>
              <p:nvPr userDrawn="1"/>
            </p:nvSpPr>
            <p:spPr bwMode="auto">
              <a:xfrm>
                <a:off x="846" y="536"/>
                <a:ext cx="691" cy="364"/>
              </a:xfrm>
              <a:custGeom>
                <a:avLst/>
                <a:gdLst>
                  <a:gd name="T0" fmla="*/ 81 w 489"/>
                  <a:gd name="T1" fmla="*/ 97 h 296"/>
                  <a:gd name="T2" fmla="*/ 900 w 489"/>
                  <a:gd name="T3" fmla="*/ 186 h 296"/>
                  <a:gd name="T4" fmla="*/ 1826 w 489"/>
                  <a:gd name="T5" fmla="*/ 386 h 296"/>
                  <a:gd name="T6" fmla="*/ 2480 w 489"/>
                  <a:gd name="T7" fmla="*/ 685 h 296"/>
                  <a:gd name="T8" fmla="*/ 1837 w 489"/>
                  <a:gd name="T9" fmla="*/ 647 h 296"/>
                  <a:gd name="T10" fmla="*/ 781 w 489"/>
                  <a:gd name="T11" fmla="*/ 411 h 296"/>
                  <a:gd name="T12" fmla="*/ 281 w 489"/>
                  <a:gd name="T13" fmla="*/ 225 h 296"/>
                  <a:gd name="T14" fmla="*/ 601 w 489"/>
                  <a:gd name="T15" fmla="*/ 459 h 296"/>
                  <a:gd name="T16" fmla="*/ 1532 w 489"/>
                  <a:gd name="T17" fmla="*/ 759 h 296"/>
                  <a:gd name="T18" fmla="*/ 2624 w 489"/>
                  <a:gd name="T19" fmla="*/ 834 h 296"/>
                  <a:gd name="T20" fmla="*/ 2754 w 489"/>
                  <a:gd name="T21" fmla="*/ 630 h 296"/>
                  <a:gd name="T22" fmla="*/ 2220 w 489"/>
                  <a:gd name="T23" fmla="*/ 338 h 296"/>
                  <a:gd name="T24" fmla="*/ 957 w 489"/>
                  <a:gd name="T25" fmla="*/ 48 h 296"/>
                  <a:gd name="T26" fmla="*/ 0 w 489"/>
                  <a:gd name="T27" fmla="*/ 0 h 296"/>
                  <a:gd name="T28" fmla="*/ 81 w 489"/>
                  <a:gd name="T29" fmla="*/ 97 h 296"/>
                  <a:gd name="T30" fmla="*/ 81 w 489"/>
                  <a:gd name="T31" fmla="*/ 97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grpSp>
      <p:grpSp>
        <p:nvGrpSpPr>
          <p:cNvPr id="15" name="Group 18"/>
          <p:cNvGrpSpPr>
            <a:grpSpLocks/>
          </p:cNvGrpSpPr>
          <p:nvPr/>
        </p:nvGrpSpPr>
        <p:grpSpPr bwMode="auto">
          <a:xfrm>
            <a:off x="10553700" y="4368801"/>
            <a:ext cx="990600" cy="1058863"/>
            <a:chOff x="4986" y="2752"/>
            <a:chExt cx="468" cy="667"/>
          </a:xfrm>
        </p:grpSpPr>
        <p:sp>
          <p:nvSpPr>
            <p:cNvPr id="16" name="Freeform 19"/>
            <p:cNvSpPr>
              <a:spLocks/>
            </p:cNvSpPr>
            <p:nvPr userDrawn="1"/>
          </p:nvSpPr>
          <p:spPr bwMode="auto">
            <a:xfrm rot="7320404">
              <a:off x="4909" y="2936"/>
              <a:ext cx="629" cy="293"/>
            </a:xfrm>
            <a:custGeom>
              <a:avLst/>
              <a:gdLst>
                <a:gd name="T0" fmla="*/ 248 w 794"/>
                <a:gd name="T1" fmla="*/ 70 h 414"/>
                <a:gd name="T2" fmla="*/ 222 w 794"/>
                <a:gd name="T3" fmla="*/ 57 h 414"/>
                <a:gd name="T4" fmla="*/ 173 w 794"/>
                <a:gd name="T5" fmla="*/ 37 h 414"/>
                <a:gd name="T6" fmla="*/ 22 w 794"/>
                <a:gd name="T7" fmla="*/ 0 h 414"/>
                <a:gd name="T8" fmla="*/ 7 w 794"/>
                <a:gd name="T9" fmla="*/ 4 h 414"/>
                <a:gd name="T10" fmla="*/ 0 w 794"/>
                <a:gd name="T11" fmla="*/ 15 h 414"/>
                <a:gd name="T12" fmla="*/ 8 w 794"/>
                <a:gd name="T13" fmla="*/ 28 h 414"/>
                <a:gd name="T14" fmla="*/ 178 w 794"/>
                <a:gd name="T15" fmla="*/ 73 h 414"/>
                <a:gd name="T16" fmla="*/ 215 w 794"/>
                <a:gd name="T17" fmla="*/ 69 h 414"/>
                <a:gd name="T18" fmla="*/ 246 w 794"/>
                <a:gd name="T19" fmla="*/ 74 h 414"/>
                <a:gd name="T20" fmla="*/ 248 w 794"/>
                <a:gd name="T21" fmla="*/ 70 h 414"/>
                <a:gd name="T22" fmla="*/ 248 w 794"/>
                <a:gd name="T23" fmla="*/ 70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7" name="Freeform 20"/>
            <p:cNvSpPr>
              <a:spLocks/>
            </p:cNvSpPr>
            <p:nvPr userDrawn="1"/>
          </p:nvSpPr>
          <p:spPr bwMode="auto">
            <a:xfrm rot="7320404">
              <a:off x="4893" y="2923"/>
              <a:ext cx="627" cy="290"/>
            </a:xfrm>
            <a:custGeom>
              <a:avLst/>
              <a:gdLst>
                <a:gd name="T0" fmla="*/ 1 w 1586"/>
                <a:gd name="T1" fmla="*/ 0 h 821"/>
                <a:gd name="T2" fmla="*/ 13 w 1586"/>
                <a:gd name="T3" fmla="*/ 3 h 821"/>
                <a:gd name="T4" fmla="*/ 14 w 1586"/>
                <a:gd name="T5" fmla="*/ 4 h 821"/>
                <a:gd name="T6" fmla="*/ 15 w 1586"/>
                <a:gd name="T7" fmla="*/ 4 h 821"/>
                <a:gd name="T8" fmla="*/ 15 w 1586"/>
                <a:gd name="T9" fmla="*/ 5 h 821"/>
                <a:gd name="T10" fmla="*/ 13 w 1586"/>
                <a:gd name="T11" fmla="*/ 4 h 821"/>
                <a:gd name="T12" fmla="*/ 11 w 1586"/>
                <a:gd name="T13" fmla="*/ 5 h 821"/>
                <a:gd name="T14" fmla="*/ 0 w 1586"/>
                <a:gd name="T15" fmla="*/ 2 h 821"/>
                <a:gd name="T16" fmla="*/ 0 w 1586"/>
                <a:gd name="T17" fmla="*/ 1 h 821"/>
                <a:gd name="T18" fmla="*/ 0 w 1586"/>
                <a:gd name="T19" fmla="*/ 0 h 821"/>
                <a:gd name="T20" fmla="*/ 1 w 1586"/>
                <a:gd name="T21" fmla="*/ 0 h 821"/>
                <a:gd name="T22" fmla="*/ 1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8" name="Freeform 21"/>
            <p:cNvSpPr>
              <a:spLocks/>
            </p:cNvSpPr>
            <p:nvPr userDrawn="1"/>
          </p:nvSpPr>
          <p:spPr bwMode="auto">
            <a:xfrm rot="7320404">
              <a:off x="5000" y="2912"/>
              <a:ext cx="416" cy="265"/>
            </a:xfrm>
            <a:custGeom>
              <a:avLst/>
              <a:gdLst>
                <a:gd name="T0" fmla="*/ 0 w 1049"/>
                <a:gd name="T1" fmla="*/ 2 h 747"/>
                <a:gd name="T2" fmla="*/ 9 w 1049"/>
                <a:gd name="T3" fmla="*/ 4 h 747"/>
                <a:gd name="T4" fmla="*/ 9 w 1049"/>
                <a:gd name="T5" fmla="*/ 3 h 747"/>
                <a:gd name="T6" fmla="*/ 10 w 1049"/>
                <a:gd name="T7" fmla="*/ 2 h 747"/>
                <a:gd name="T8" fmla="*/ 1 w 1049"/>
                <a:gd name="T9" fmla="*/ 0 h 747"/>
                <a:gd name="T10" fmla="*/ 0 w 1049"/>
                <a:gd name="T11" fmla="*/ 1 h 747"/>
                <a:gd name="T12" fmla="*/ 0 w 1049"/>
                <a:gd name="T13" fmla="*/ 2 h 747"/>
                <a:gd name="T14" fmla="*/ 0 w 1049"/>
                <a:gd name="T15" fmla="*/ 2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nvGrpSpPr>
            <p:cNvPr id="19" name="Group 22"/>
            <p:cNvGrpSpPr>
              <a:grpSpLocks/>
            </p:cNvGrpSpPr>
            <p:nvPr userDrawn="1"/>
          </p:nvGrpSpPr>
          <p:grpSpPr bwMode="auto">
            <a:xfrm>
              <a:off x="4986" y="2752"/>
              <a:ext cx="468" cy="667"/>
              <a:chOff x="4986" y="2752"/>
              <a:chExt cx="468" cy="667"/>
            </a:xfrm>
          </p:grpSpPr>
          <p:sp>
            <p:nvSpPr>
              <p:cNvPr id="20" name="Freeform 23"/>
              <p:cNvSpPr>
                <a:spLocks/>
              </p:cNvSpPr>
              <p:nvPr userDrawn="1"/>
            </p:nvSpPr>
            <p:spPr bwMode="auto">
              <a:xfrm rot="7320404">
                <a:off x="4987" y="3190"/>
                <a:ext cx="59" cy="61"/>
              </a:xfrm>
              <a:custGeom>
                <a:avLst/>
                <a:gdLst>
                  <a:gd name="T0" fmla="*/ 1 w 150"/>
                  <a:gd name="T1" fmla="*/ 0 h 173"/>
                  <a:gd name="T2" fmla="*/ 0 w 150"/>
                  <a:gd name="T3" fmla="*/ 0 h 173"/>
                  <a:gd name="T4" fmla="*/ 0 w 150"/>
                  <a:gd name="T5" fmla="*/ 1 h 173"/>
                  <a:gd name="T6" fmla="*/ 1 w 150"/>
                  <a:gd name="T7" fmla="*/ 1 h 173"/>
                  <a:gd name="T8" fmla="*/ 1 w 150"/>
                  <a:gd name="T9" fmla="*/ 0 h 173"/>
                  <a:gd name="T10" fmla="*/ 2 w 150"/>
                  <a:gd name="T11" fmla="*/ 0 h 173"/>
                  <a:gd name="T12" fmla="*/ 1 w 150"/>
                  <a:gd name="T13" fmla="*/ 0 h 173"/>
                  <a:gd name="T14" fmla="*/ 1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21" name="Freeform 24"/>
              <p:cNvSpPr>
                <a:spLocks/>
              </p:cNvSpPr>
              <p:nvPr userDrawn="1"/>
            </p:nvSpPr>
            <p:spPr bwMode="auto">
              <a:xfrm rot="7320404">
                <a:off x="4887" y="2930"/>
                <a:ext cx="667" cy="311"/>
              </a:xfrm>
              <a:custGeom>
                <a:avLst/>
                <a:gdLst>
                  <a:gd name="T0" fmla="*/ 2 w 1684"/>
                  <a:gd name="T1" fmla="*/ 0 h 880"/>
                  <a:gd name="T2" fmla="*/ 1 w 1684"/>
                  <a:gd name="T3" fmla="*/ 0 h 880"/>
                  <a:gd name="T4" fmla="*/ 0 w 1684"/>
                  <a:gd name="T5" fmla="*/ 1 h 880"/>
                  <a:gd name="T6" fmla="*/ 1 w 1684"/>
                  <a:gd name="T7" fmla="*/ 2 h 880"/>
                  <a:gd name="T8" fmla="*/ 11 w 1684"/>
                  <a:gd name="T9" fmla="*/ 5 h 880"/>
                  <a:gd name="T10" fmla="*/ 14 w 1684"/>
                  <a:gd name="T11" fmla="*/ 5 h 880"/>
                  <a:gd name="T12" fmla="*/ 16 w 1684"/>
                  <a:gd name="T13" fmla="*/ 5 h 880"/>
                  <a:gd name="T14" fmla="*/ 17 w 1684"/>
                  <a:gd name="T15" fmla="*/ 5 h 880"/>
                  <a:gd name="T16" fmla="*/ 15 w 1684"/>
                  <a:gd name="T17" fmla="*/ 4 h 880"/>
                  <a:gd name="T18" fmla="*/ 14 w 1684"/>
                  <a:gd name="T19" fmla="*/ 3 h 880"/>
                  <a:gd name="T20" fmla="*/ 13 w 1684"/>
                  <a:gd name="T21" fmla="*/ 3 h 880"/>
                  <a:gd name="T22" fmla="*/ 14 w 1684"/>
                  <a:gd name="T23" fmla="*/ 4 h 880"/>
                  <a:gd name="T24" fmla="*/ 15 w 1684"/>
                  <a:gd name="T25" fmla="*/ 5 h 880"/>
                  <a:gd name="T26" fmla="*/ 14 w 1684"/>
                  <a:gd name="T27" fmla="*/ 4 h 880"/>
                  <a:gd name="T28" fmla="*/ 12 w 1684"/>
                  <a:gd name="T29" fmla="*/ 5 h 880"/>
                  <a:gd name="T30" fmla="*/ 12 w 1684"/>
                  <a:gd name="T31" fmla="*/ 4 h 880"/>
                  <a:gd name="T32" fmla="*/ 13 w 1684"/>
                  <a:gd name="T33" fmla="*/ 3 h 880"/>
                  <a:gd name="T34" fmla="*/ 12 w 1684"/>
                  <a:gd name="T35" fmla="*/ 3 h 880"/>
                  <a:gd name="T36" fmla="*/ 11 w 1684"/>
                  <a:gd name="T37" fmla="*/ 4 h 880"/>
                  <a:gd name="T38" fmla="*/ 11 w 1684"/>
                  <a:gd name="T39" fmla="*/ 4 h 880"/>
                  <a:gd name="T40" fmla="*/ 1 w 1684"/>
                  <a:gd name="T41" fmla="*/ 2 h 880"/>
                  <a:gd name="T42" fmla="*/ 1 w 1684"/>
                  <a:gd name="T43" fmla="*/ 1 h 880"/>
                  <a:gd name="T44" fmla="*/ 1 w 1684"/>
                  <a:gd name="T45" fmla="*/ 0 h 880"/>
                  <a:gd name="T46" fmla="*/ 2 w 1684"/>
                  <a:gd name="T47" fmla="*/ 0 h 880"/>
                  <a:gd name="T48" fmla="*/ 2 w 1684"/>
                  <a:gd name="T49" fmla="*/ 0 h 880"/>
                  <a:gd name="T50" fmla="*/ 2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22" name="Freeform 25"/>
              <p:cNvSpPr>
                <a:spLocks/>
              </p:cNvSpPr>
              <p:nvPr userDrawn="1"/>
            </p:nvSpPr>
            <p:spPr bwMode="auto">
              <a:xfrm rot="7320404">
                <a:off x="5062" y="2997"/>
                <a:ext cx="472" cy="176"/>
              </a:xfrm>
              <a:custGeom>
                <a:avLst/>
                <a:gdLst>
                  <a:gd name="T0" fmla="*/ 1 w 1190"/>
                  <a:gd name="T1" fmla="*/ 0 h 500"/>
                  <a:gd name="T2" fmla="*/ 12 w 1190"/>
                  <a:gd name="T3" fmla="*/ 2 h 500"/>
                  <a:gd name="T4" fmla="*/ 11 w 1190"/>
                  <a:gd name="T5" fmla="*/ 3 h 500"/>
                  <a:gd name="T6" fmla="*/ 0 w 1190"/>
                  <a:gd name="T7" fmla="*/ 0 h 500"/>
                  <a:gd name="T8" fmla="*/ 1 w 1190"/>
                  <a:gd name="T9" fmla="*/ 0 h 500"/>
                  <a:gd name="T10" fmla="*/ 1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23" name="Freeform 26"/>
              <p:cNvSpPr>
                <a:spLocks/>
              </p:cNvSpPr>
              <p:nvPr userDrawn="1"/>
            </p:nvSpPr>
            <p:spPr bwMode="auto">
              <a:xfrm rot="7320404">
                <a:off x="5363" y="2874"/>
                <a:ext cx="63" cy="118"/>
              </a:xfrm>
              <a:custGeom>
                <a:avLst/>
                <a:gdLst>
                  <a:gd name="T0" fmla="*/ 1 w 160"/>
                  <a:gd name="T1" fmla="*/ 0 h 335"/>
                  <a:gd name="T2" fmla="*/ 0 w 160"/>
                  <a:gd name="T3" fmla="*/ 1 h 335"/>
                  <a:gd name="T4" fmla="*/ 0 w 160"/>
                  <a:gd name="T5" fmla="*/ 1 h 335"/>
                  <a:gd name="T6" fmla="*/ 0 w 160"/>
                  <a:gd name="T7" fmla="*/ 2 h 335"/>
                  <a:gd name="T8" fmla="*/ 1 w 160"/>
                  <a:gd name="T9" fmla="*/ 2 h 335"/>
                  <a:gd name="T10" fmla="*/ 1 w 160"/>
                  <a:gd name="T11" fmla="*/ 1 h 335"/>
                  <a:gd name="T12" fmla="*/ 2 w 160"/>
                  <a:gd name="T13" fmla="*/ 0 h 335"/>
                  <a:gd name="T14" fmla="*/ 1 w 160"/>
                  <a:gd name="T15" fmla="*/ 0 h 335"/>
                  <a:gd name="T16" fmla="*/ 1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24" name="Freeform 27"/>
              <p:cNvSpPr>
                <a:spLocks/>
              </p:cNvSpPr>
              <p:nvPr userDrawn="1"/>
            </p:nvSpPr>
            <p:spPr bwMode="auto">
              <a:xfrm rot="7320404">
                <a:off x="5136" y="3000"/>
                <a:ext cx="193" cy="104"/>
              </a:xfrm>
              <a:custGeom>
                <a:avLst/>
                <a:gdLst>
                  <a:gd name="T0" fmla="*/ 0 w 489"/>
                  <a:gd name="T1" fmla="*/ 0 h 296"/>
                  <a:gd name="T2" fmla="*/ 2 w 489"/>
                  <a:gd name="T3" fmla="*/ 0 h 296"/>
                  <a:gd name="T4" fmla="*/ 3 w 489"/>
                  <a:gd name="T5" fmla="*/ 1 h 296"/>
                  <a:gd name="T6" fmla="*/ 4 w 489"/>
                  <a:gd name="T7" fmla="*/ 1 h 296"/>
                  <a:gd name="T8" fmla="*/ 3 w 489"/>
                  <a:gd name="T9" fmla="*/ 1 h 296"/>
                  <a:gd name="T10" fmla="*/ 2 w 489"/>
                  <a:gd name="T11" fmla="*/ 1 h 296"/>
                  <a:gd name="T12" fmla="*/ 0 w 489"/>
                  <a:gd name="T13" fmla="*/ 0 h 296"/>
                  <a:gd name="T14" fmla="*/ 1 w 489"/>
                  <a:gd name="T15" fmla="*/ 1 h 296"/>
                  <a:gd name="T16" fmla="*/ 3 w 489"/>
                  <a:gd name="T17" fmla="*/ 1 h 296"/>
                  <a:gd name="T18" fmla="*/ 4 w 489"/>
                  <a:gd name="T19" fmla="*/ 2 h 296"/>
                  <a:gd name="T20" fmla="*/ 5 w 489"/>
                  <a:gd name="T21" fmla="*/ 1 h 296"/>
                  <a:gd name="T22" fmla="*/ 4 w 489"/>
                  <a:gd name="T23" fmla="*/ 1 h 296"/>
                  <a:gd name="T24" fmla="*/ 2 w 489"/>
                  <a:gd name="T25" fmla="*/ 0 h 296"/>
                  <a:gd name="T26" fmla="*/ 0 w 489"/>
                  <a:gd name="T27" fmla="*/ 0 h 296"/>
                  <a:gd name="T28" fmla="*/ 0 w 489"/>
                  <a:gd name="T29" fmla="*/ 0 h 296"/>
                  <a:gd name="T30" fmla="*/ 0 w 489"/>
                  <a:gd name="T31" fmla="*/ 0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grpSp>
      <p:sp>
        <p:nvSpPr>
          <p:cNvPr id="25" name="Freeform 28"/>
          <p:cNvSpPr>
            <a:spLocks/>
          </p:cNvSpPr>
          <p:nvPr/>
        </p:nvSpPr>
        <p:spPr bwMode="auto">
          <a:xfrm>
            <a:off x="1202267" y="5054601"/>
            <a:ext cx="9076267" cy="728663"/>
          </a:xfrm>
          <a:custGeom>
            <a:avLst/>
            <a:gdLst>
              <a:gd name="T0" fmla="*/ 0 w 4288"/>
              <a:gd name="T1" fmla="*/ 0 h 459"/>
              <a:gd name="T2" fmla="*/ 2147483647 w 4288"/>
              <a:gd name="T3" fmla="*/ 2147483647 h 459"/>
              <a:gd name="T4" fmla="*/ 2147483647 w 4288"/>
              <a:gd name="T5" fmla="*/ 2147483647 h 459"/>
              <a:gd name="T6" fmla="*/ 2147483647 w 4288"/>
              <a:gd name="T7" fmla="*/ 2147483647 h 459"/>
              <a:gd name="T8" fmla="*/ 2147483647 w 4288"/>
              <a:gd name="T9" fmla="*/ 2147483647 h 459"/>
              <a:gd name="T10" fmla="*/ 2147483647 w 4288"/>
              <a:gd name="T11" fmla="*/ 2147483647 h 459"/>
              <a:gd name="T12" fmla="*/ 2147483647 w 4288"/>
              <a:gd name="T13" fmla="*/ 2147483647 h 4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000000"/>
              </a:solidFill>
            </a:endParaRPr>
          </a:p>
        </p:txBody>
      </p:sp>
      <p:sp>
        <p:nvSpPr>
          <p:cNvPr id="26" name="Freeform 29"/>
          <p:cNvSpPr>
            <a:spLocks/>
          </p:cNvSpPr>
          <p:nvPr/>
        </p:nvSpPr>
        <p:spPr bwMode="auto">
          <a:xfrm>
            <a:off x="5435600" y="1930400"/>
            <a:ext cx="1185333" cy="381000"/>
          </a:xfrm>
          <a:custGeom>
            <a:avLst/>
            <a:gdLst>
              <a:gd name="T0" fmla="*/ 0 w 560"/>
              <a:gd name="T1" fmla="*/ 2147483647 h 240"/>
              <a:gd name="T2" fmla="*/ 2147483647 w 560"/>
              <a:gd name="T3" fmla="*/ 2147483647 h 240"/>
              <a:gd name="T4" fmla="*/ 2147483647 w 560"/>
              <a:gd name="T5" fmla="*/ 2147483647 h 240"/>
              <a:gd name="T6" fmla="*/ 2147483647 w 560"/>
              <a:gd name="T7" fmla="*/ 2147483647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000000"/>
              </a:solidFill>
            </a:endParaRPr>
          </a:p>
        </p:txBody>
      </p:sp>
      <p:sp>
        <p:nvSpPr>
          <p:cNvPr id="10243" name="Rectangle 3"/>
          <p:cNvSpPr>
            <a:spLocks noGrp="1" noChangeArrowheads="1"/>
          </p:cNvSpPr>
          <p:nvPr>
            <p:ph type="ctrTitle"/>
          </p:nvPr>
        </p:nvSpPr>
        <p:spPr>
          <a:xfrm>
            <a:off x="1828800" y="1511300"/>
            <a:ext cx="8534400" cy="2273300"/>
          </a:xfrm>
          <a:effectLst>
            <a:outerShdw dist="45791" dir="2021404" algn="ctr" rotWithShape="0">
              <a:schemeClr val="bg2"/>
            </a:outerShdw>
          </a:effectLst>
          <a:extLst>
            <a:ext uri="{909E8E84-426E-40DD-AFC4-6F175D3DCCD1}">
              <a14:hiddenFill xmlns:a14="http://schemas.microsoft.com/office/drawing/2010/main">
                <a:solidFill>
                  <a:srgbClr val="FF3300"/>
                </a:solidFill>
              </a14:hiddenFill>
            </a:ext>
          </a:extLst>
        </p:spPr>
        <p:txBody>
          <a:bodyPr/>
          <a:lstStyle>
            <a:lvl1pPr>
              <a:defRPr>
                <a:solidFill>
                  <a:schemeClr val="tx2"/>
                </a:solidFill>
                <a:effectLst>
                  <a:outerShdw blurRad="38100" dist="38100" dir="2700000" algn="tl">
                    <a:srgbClr val="C0C0C0"/>
                  </a:outerShdw>
                </a:effectLst>
              </a:defRPr>
            </a:lvl1pPr>
          </a:lstStyle>
          <a:p>
            <a:pPr lvl="0"/>
            <a:r>
              <a:rPr lang="en-US" noProof="0"/>
              <a:t>Click to edit Master title style</a:t>
            </a:r>
          </a:p>
        </p:txBody>
      </p:sp>
      <p:sp>
        <p:nvSpPr>
          <p:cNvPr id="10244" name="Rectangle 4"/>
          <p:cNvSpPr>
            <a:spLocks noGrp="1" noChangeArrowheads="1"/>
          </p:cNvSpPr>
          <p:nvPr>
            <p:ph type="subTitle" idx="1"/>
          </p:nvPr>
        </p:nvSpPr>
        <p:spPr>
          <a:xfrm>
            <a:off x="2065867" y="4051300"/>
            <a:ext cx="8043333" cy="1003300"/>
          </a:xfrm>
        </p:spPr>
        <p:txBody>
          <a:bodyPr/>
          <a:lstStyle>
            <a:lvl1pPr marL="0" indent="0" algn="ctr">
              <a:buFontTx/>
              <a:buNone/>
              <a:defRPr sz="2800">
                <a:effectLst>
                  <a:outerShdw blurRad="38100" dist="38100" dir="2700000" algn="tl">
                    <a:srgbClr val="C0C0C0"/>
                  </a:outerShdw>
                </a:effectLst>
              </a:defRPr>
            </a:lvl1pPr>
          </a:lstStyle>
          <a:p>
            <a:pPr lvl="0"/>
            <a:r>
              <a:rPr lang="en-US" noProof="0"/>
              <a:t>Click to edit Master subtitle style</a:t>
            </a:r>
          </a:p>
        </p:txBody>
      </p:sp>
      <p:sp>
        <p:nvSpPr>
          <p:cNvPr id="27" name="Rectangle 5"/>
          <p:cNvSpPr>
            <a:spLocks noGrp="1" noChangeArrowheads="1"/>
          </p:cNvSpPr>
          <p:nvPr>
            <p:ph type="dt" sz="half" idx="10"/>
          </p:nvPr>
        </p:nvSpPr>
        <p:spPr>
          <a:xfrm>
            <a:off x="914400" y="6248400"/>
            <a:ext cx="2540000" cy="457200"/>
          </a:xfrm>
        </p:spPr>
        <p:txBody>
          <a:bodyPr/>
          <a:lstStyle>
            <a:lvl1pPr>
              <a:defRPr/>
            </a:lvl1pPr>
          </a:lstStyle>
          <a:p>
            <a:pPr>
              <a:defRPr/>
            </a:pPr>
            <a:endParaRPr lang="en-US">
              <a:solidFill>
                <a:srgbClr val="000000"/>
              </a:solidFill>
            </a:endParaRPr>
          </a:p>
        </p:txBody>
      </p:sp>
      <p:sp>
        <p:nvSpPr>
          <p:cNvPr id="28" name="Rectangle 6"/>
          <p:cNvSpPr>
            <a:spLocks noGrp="1" noChangeArrowheads="1"/>
          </p:cNvSpPr>
          <p:nvPr>
            <p:ph type="ftr" sz="quarter" idx="11"/>
          </p:nvPr>
        </p:nvSpPr>
        <p:spPr>
          <a:xfrm>
            <a:off x="4165600" y="6248400"/>
            <a:ext cx="3860800" cy="457200"/>
          </a:xfrm>
        </p:spPr>
        <p:txBody>
          <a:bodyPr/>
          <a:lstStyle>
            <a:lvl1pPr>
              <a:defRPr/>
            </a:lvl1pPr>
          </a:lstStyle>
          <a:p>
            <a:pPr>
              <a:defRPr/>
            </a:pPr>
            <a:endParaRPr lang="en-US">
              <a:solidFill>
                <a:srgbClr val="000000"/>
              </a:solidFill>
            </a:endParaRPr>
          </a:p>
        </p:txBody>
      </p:sp>
      <p:sp>
        <p:nvSpPr>
          <p:cNvPr id="29" name="Rectangle 7"/>
          <p:cNvSpPr>
            <a:spLocks noGrp="1" noChangeArrowheads="1"/>
          </p:cNvSpPr>
          <p:nvPr>
            <p:ph type="sldNum" sz="quarter" idx="12"/>
          </p:nvPr>
        </p:nvSpPr>
        <p:spPr>
          <a:xfrm>
            <a:off x="8737600" y="6248400"/>
            <a:ext cx="2540000" cy="457200"/>
          </a:xfrm>
        </p:spPr>
        <p:txBody>
          <a:bodyPr/>
          <a:lstStyle>
            <a:lvl1pPr>
              <a:defRPr/>
            </a:lvl1pPr>
          </a:lstStyle>
          <a:p>
            <a:pPr>
              <a:defRPr/>
            </a:pPr>
            <a:fld id="{5B50CF75-768C-467C-B5AD-559A517C9B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56501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89E76614-84C9-4F29-9B0C-BBBA366EB4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205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9347052-2A3C-4EBF-B7FD-904B81C934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826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9CAAA9-9AD1-FD32-2E91-B5AFEEA99A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095C5D-8ED7-EF7F-7086-7B841A684E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62DA94-FBB7-B73E-C286-267543FB71ED}"/>
              </a:ext>
            </a:extLst>
          </p:cNvPr>
          <p:cNvSpPr>
            <a:spLocks noGrp="1"/>
          </p:cNvSpPr>
          <p:nvPr>
            <p:ph type="dt" sz="half" idx="10"/>
          </p:nvPr>
        </p:nvSpPr>
        <p:spPr/>
        <p:txBody>
          <a:bodyPr/>
          <a:lstStyle/>
          <a:p>
            <a:fld id="{72E40FFC-75D3-4A1E-824C-8E0D7558550B}" type="datetimeFigureOut">
              <a:rPr lang="en-US" smtClean="0"/>
              <a:t>9/29/2022</a:t>
            </a:fld>
            <a:endParaRPr lang="en-US"/>
          </a:p>
        </p:txBody>
      </p:sp>
      <p:sp>
        <p:nvSpPr>
          <p:cNvPr id="5" name="Footer Placeholder 4">
            <a:extLst>
              <a:ext uri="{FF2B5EF4-FFF2-40B4-BE49-F238E27FC236}">
                <a16:creationId xmlns:a16="http://schemas.microsoft.com/office/drawing/2014/main" id="{1A69A4A7-E830-34F4-5D45-283B737F71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12291A-454D-3625-B7D1-6451DEF0EE00}"/>
              </a:ext>
            </a:extLst>
          </p:cNvPr>
          <p:cNvSpPr>
            <a:spLocks noGrp="1"/>
          </p:cNvSpPr>
          <p:nvPr>
            <p:ph type="sldNum" sz="quarter" idx="12"/>
          </p:nvPr>
        </p:nvSpPr>
        <p:spPr/>
        <p:txBody>
          <a:bodyPr/>
          <a:lstStyle/>
          <a:p>
            <a:fld id="{6239D08D-872B-4351-8C2B-21BC48DA0604}" type="slidenum">
              <a:rPr lang="en-US" smtClean="0"/>
              <a:t>‹#›</a:t>
            </a:fld>
            <a:endParaRPr lang="en-US"/>
          </a:p>
        </p:txBody>
      </p:sp>
    </p:spTree>
    <p:extLst>
      <p:ext uri="{BB962C8B-B14F-4D97-AF65-F5344CB8AC3E}">
        <p14:creationId xmlns:p14="http://schemas.microsoft.com/office/powerpoint/2010/main" val="16390273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28800"/>
            <a:ext cx="50292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828800"/>
            <a:ext cx="50292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CC676F9-1AF0-4534-BA44-EEC08DA850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05038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3A21B554-64C5-4990-B1D4-46B2853D7E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402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C3B58924-8288-4A99-9C34-06E269DCBB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13969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8F2DA85B-0592-4BC9-B03D-0FE1DA0327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0756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199F6A-0721-4557-B1CA-FA3FCB5835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00183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9CE25BB-BCC5-455E-9D0F-1C83B9D6FE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44681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94BA24B-E185-44BA-B355-CB7D986FE1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2024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0600" y="152400"/>
            <a:ext cx="25654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52400"/>
            <a:ext cx="74930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1E78BB3-9478-41E2-B3CC-5B4AEF85C7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35228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2" name="Freeform 7"/>
          <p:cNvSpPr>
            <a:spLocks noChangeAspect="1" noEditPoints="1"/>
          </p:cNvSpPr>
          <p:nvPr/>
        </p:nvSpPr>
        <p:spPr bwMode="auto">
          <a:xfrm>
            <a:off x="1117600" y="1762090"/>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solidFill>
                <a:srgbClr val="2E2224"/>
              </a:solidFill>
            </a:endParaRPr>
          </a:p>
        </p:txBody>
      </p:sp>
      <p:sp>
        <p:nvSpPr>
          <p:cNvPr id="3" name="Subtitle 2"/>
          <p:cNvSpPr>
            <a:spLocks noGrp="1"/>
          </p:cNvSpPr>
          <p:nvPr>
            <p:ph type="subTitle" idx="1"/>
          </p:nvPr>
        </p:nvSpPr>
        <p:spPr>
          <a:xfrm>
            <a:off x="4991097" y="3721473"/>
            <a:ext cx="682752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19E94771-7677-408E-B08F-CBA79F951EDF}" type="datetimeFigureOut">
              <a:rPr lang="en-US" smtClean="0">
                <a:solidFill>
                  <a:srgbClr val="CBD8DD"/>
                </a:solidFill>
              </a:rPr>
              <a:pPr/>
              <a:t>9/29/2022</a:t>
            </a:fld>
            <a:endParaRPr lang="en-US" dirty="0">
              <a:solidFill>
                <a:srgbClr val="CBD8DD"/>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a:xfrm>
            <a:off x="10655300" y="6429375"/>
            <a:ext cx="1168400" cy="292100"/>
          </a:xfrm>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9" name="Freeform 7"/>
          <p:cNvSpPr>
            <a:spLocks noChangeAspect="1" noEditPoints="1"/>
          </p:cNvSpPr>
          <p:nvPr/>
        </p:nvSpPr>
        <p:spPr bwMode="auto">
          <a:xfrm>
            <a:off x="1117600" y="1762090"/>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solidFill>
                <a:srgbClr val="2E2224"/>
              </a:solidFill>
            </a:endParaRPr>
          </a:p>
        </p:txBody>
      </p:sp>
      <p:sp>
        <p:nvSpPr>
          <p:cNvPr id="10" name="Title 9"/>
          <p:cNvSpPr>
            <a:spLocks noGrp="1"/>
          </p:cNvSpPr>
          <p:nvPr>
            <p:ph type="title"/>
          </p:nvPr>
        </p:nvSpPr>
        <p:spPr>
          <a:xfrm>
            <a:off x="4986528" y="1417320"/>
            <a:ext cx="6827520" cy="2304288"/>
          </a:xfrm>
        </p:spPr>
        <p:txBody>
          <a:bodyPr>
            <a:normAutofit/>
          </a:bodyPr>
          <a:lstStyle>
            <a:lvl1pPr>
              <a:defRPr sz="4000" cap="all" baseline="0"/>
            </a:lvl1pPr>
          </a:lstStyle>
          <a:p>
            <a:r>
              <a:rPr lang="en-US"/>
              <a:t>Click to edit Master title style</a:t>
            </a:r>
            <a:endParaRPr lang="en-US" dirty="0"/>
          </a:p>
        </p:txBody>
      </p:sp>
      <p:sp>
        <p:nvSpPr>
          <p:cNvPr id="13" name="Freeform 7"/>
          <p:cNvSpPr>
            <a:spLocks noChangeAspect="1" noEditPoints="1"/>
          </p:cNvSpPr>
          <p:nvPr/>
        </p:nvSpPr>
        <p:spPr bwMode="auto">
          <a:xfrm>
            <a:off x="1117600" y="1762090"/>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solidFill>
                <a:srgbClr val="2E2224"/>
              </a:solidFill>
            </a:endParaRPr>
          </a:p>
        </p:txBody>
      </p:sp>
    </p:spTree>
    <p:extLst>
      <p:ext uri="{BB962C8B-B14F-4D97-AF65-F5344CB8AC3E}">
        <p14:creationId xmlns:p14="http://schemas.microsoft.com/office/powerpoint/2010/main" val="279178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7319512" y="0"/>
            <a:ext cx="4525024"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solidFill>
                <a:srgbClr val="2E2224"/>
              </a:solidFill>
            </a:endParaRPr>
          </a:p>
        </p:txBody>
      </p:sp>
      <p:sp>
        <p:nvSpPr>
          <p:cNvPr id="4" name="Date Placeholder 3"/>
          <p:cNvSpPr>
            <a:spLocks noGrp="1"/>
          </p:cNvSpPr>
          <p:nvPr>
            <p:ph type="dt" sz="half" idx="10"/>
          </p:nvPr>
        </p:nvSpPr>
        <p:spPr/>
        <p:txBody>
          <a:bodyPr/>
          <a:lstStyle/>
          <a:p>
            <a:fld id="{19E94771-7677-408E-B08F-CBA79F951EDF}" type="datetimeFigureOut">
              <a:rPr lang="en-US" smtClean="0">
                <a:solidFill>
                  <a:srgbClr val="48231E"/>
                </a:solidFill>
              </a:rPr>
              <a:pPr/>
              <a:t>9/29/2022</a:t>
            </a:fld>
            <a:endParaRPr lang="en-US" dirty="0">
              <a:solidFill>
                <a:srgbClr val="48231E"/>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25" name="Title Placeholder 1"/>
          <p:cNvSpPr>
            <a:spLocks noGrp="1"/>
          </p:cNvSpPr>
          <p:nvPr>
            <p:ph type="title"/>
          </p:nvPr>
        </p:nvSpPr>
        <p:spPr>
          <a:xfrm>
            <a:off x="368300" y="228601"/>
            <a:ext cx="11455400" cy="1066801"/>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1" name="Content Placeholder 30"/>
          <p:cNvSpPr>
            <a:spLocks noGrp="1"/>
          </p:cNvSpPr>
          <p:nvPr>
            <p:ph sz="quarter" idx="13"/>
          </p:nvPr>
        </p:nvSpPr>
        <p:spPr>
          <a:xfrm>
            <a:off x="365760" y="1298448"/>
            <a:ext cx="1146048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6316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13" name="Rectangle 12"/>
          <p:cNvSpPr/>
          <p:nvPr/>
        </p:nvSpPr>
        <p:spPr>
          <a:xfrm>
            <a:off x="0" y="-1"/>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3" name="Picture Placeholder 2"/>
          <p:cNvSpPr>
            <a:spLocks noGrp="1"/>
          </p:cNvSpPr>
          <p:nvPr>
            <p:ph type="pic" idx="1"/>
          </p:nvPr>
        </p:nvSpPr>
        <p:spPr>
          <a:xfrm>
            <a:off x="4546600" y="0"/>
            <a:ext cx="764540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p:txBody>
          <a:bodyPr/>
          <a:lstStyle>
            <a:lvl1pPr>
              <a:defRPr>
                <a:solidFill>
                  <a:schemeClr val="bg2"/>
                </a:solidFill>
              </a:defRPr>
            </a:lvl1pPr>
          </a:lstStyle>
          <a:p>
            <a:fld id="{19E94771-7677-408E-B08F-CBA79F951EDF}" type="datetimeFigureOut">
              <a:rPr lang="en-US" smtClean="0">
                <a:solidFill>
                  <a:srgbClr val="CBD8DD"/>
                </a:solidFill>
              </a:rPr>
              <a:pPr/>
              <a:t>9/29/2022</a:t>
            </a:fld>
            <a:endParaRPr lang="en-US" dirty="0">
              <a:solidFill>
                <a:srgbClr val="CBD8DD"/>
              </a:solidFill>
            </a:endParaRPr>
          </a:p>
        </p:txBody>
      </p:sp>
      <p:sp>
        <p:nvSpPr>
          <p:cNvPr id="6" name="Footer Placeholder 5"/>
          <p:cNvSpPr>
            <a:spLocks noGrp="1"/>
          </p:cNvSpPr>
          <p:nvPr>
            <p:ph type="ftr" sz="quarter" idx="11"/>
          </p:nvPr>
        </p:nvSpPr>
        <p:spPr/>
        <p:txBody>
          <a:bodyPr/>
          <a:lstStyle/>
          <a:p>
            <a:endParaRPr lang="en-US" dirty="0">
              <a:solidFill>
                <a:srgbClr val="48231E"/>
              </a:solidFill>
            </a:endParaRPr>
          </a:p>
        </p:txBody>
      </p:sp>
      <p:sp>
        <p:nvSpPr>
          <p:cNvPr id="7" name="Slide Number Placeholder 6"/>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21" name="Title Placeholder 1"/>
          <p:cNvSpPr>
            <a:spLocks noGrp="1"/>
          </p:cNvSpPr>
          <p:nvPr>
            <p:ph type="title"/>
          </p:nvPr>
        </p:nvSpPr>
        <p:spPr>
          <a:xfrm>
            <a:off x="368299" y="228600"/>
            <a:ext cx="377952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a:t>Click to edit Master title style</a:t>
            </a:r>
            <a:endParaRPr lang="en-US" dirty="0"/>
          </a:p>
        </p:txBody>
      </p:sp>
      <p:sp>
        <p:nvSpPr>
          <p:cNvPr id="25" name="Text Placeholder 24"/>
          <p:cNvSpPr>
            <a:spLocks noGrp="1"/>
          </p:cNvSpPr>
          <p:nvPr>
            <p:ph type="body" sz="quarter" idx="13"/>
          </p:nvPr>
        </p:nvSpPr>
        <p:spPr>
          <a:xfrm>
            <a:off x="365760" y="1536192"/>
            <a:ext cx="377952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420377658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4" name="Date Placeholder 3"/>
          <p:cNvSpPr>
            <a:spLocks noGrp="1"/>
          </p:cNvSpPr>
          <p:nvPr>
            <p:ph type="dt" sz="half" idx="10"/>
          </p:nvPr>
        </p:nvSpPr>
        <p:spPr/>
        <p:txBody>
          <a:bodyPr/>
          <a:lstStyle>
            <a:lvl1pPr>
              <a:defRPr>
                <a:solidFill>
                  <a:schemeClr val="bg2"/>
                </a:solidFill>
              </a:defRPr>
            </a:lvl1pPr>
          </a:lstStyle>
          <a:p>
            <a:fld id="{19E94771-7677-408E-B08F-CBA79F951EDF}" type="datetimeFigureOut">
              <a:rPr lang="en-US" smtClean="0">
                <a:solidFill>
                  <a:srgbClr val="CBD8DD"/>
                </a:solidFill>
              </a:rPr>
              <a:pPr/>
              <a:t>9/29/2022</a:t>
            </a:fld>
            <a:endParaRPr lang="en-US" dirty="0">
              <a:solidFill>
                <a:srgbClr val="CBD8DD"/>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15" name="Subtitle 2"/>
          <p:cNvSpPr>
            <a:spLocks noGrp="1"/>
          </p:cNvSpPr>
          <p:nvPr>
            <p:ph type="subTitle" idx="1"/>
          </p:nvPr>
        </p:nvSpPr>
        <p:spPr>
          <a:xfrm>
            <a:off x="4991099" y="1400175"/>
            <a:ext cx="682752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Freeform 7"/>
          <p:cNvSpPr>
            <a:spLocks noChangeAspect="1" noEditPoints="1"/>
          </p:cNvSpPr>
          <p:nvPr/>
        </p:nvSpPr>
        <p:spPr bwMode="auto">
          <a:xfrm>
            <a:off x="45720" y="136642"/>
            <a:ext cx="4434865"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solidFill>
                <a:srgbClr val="2E2224"/>
              </a:solidFill>
            </a:endParaRPr>
          </a:p>
        </p:txBody>
      </p:sp>
      <p:sp>
        <p:nvSpPr>
          <p:cNvPr id="12" name="Title 11"/>
          <p:cNvSpPr>
            <a:spLocks noGrp="1"/>
          </p:cNvSpPr>
          <p:nvPr>
            <p:ph type="title"/>
          </p:nvPr>
        </p:nvSpPr>
        <p:spPr>
          <a:xfrm>
            <a:off x="4978401" y="2895600"/>
            <a:ext cx="6839391"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a:t>Click to edit Master title style</a:t>
            </a:r>
            <a:endParaRPr lang="en-US" dirty="0"/>
          </a:p>
        </p:txBody>
      </p:sp>
    </p:spTree>
    <p:extLst>
      <p:ext uri="{BB962C8B-B14F-4D97-AF65-F5344CB8AC3E}">
        <p14:creationId xmlns:p14="http://schemas.microsoft.com/office/powerpoint/2010/main" val="31651919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9E94771-7677-408E-B08F-CBA79F951EDF}" type="datetimeFigureOut">
              <a:rPr lang="en-US" smtClean="0">
                <a:solidFill>
                  <a:srgbClr val="48231E"/>
                </a:solidFill>
              </a:rPr>
              <a:pPr/>
              <a:t>9/29/2022</a:t>
            </a:fld>
            <a:endParaRPr lang="en-US" dirty="0">
              <a:solidFill>
                <a:srgbClr val="48231E"/>
              </a:solidFill>
            </a:endParaRPr>
          </a:p>
        </p:txBody>
      </p:sp>
      <p:sp>
        <p:nvSpPr>
          <p:cNvPr id="6" name="Footer Placeholder 5"/>
          <p:cNvSpPr>
            <a:spLocks noGrp="1"/>
          </p:cNvSpPr>
          <p:nvPr>
            <p:ph type="ftr" sz="quarter" idx="11"/>
          </p:nvPr>
        </p:nvSpPr>
        <p:spPr/>
        <p:txBody>
          <a:bodyPr/>
          <a:lstStyle/>
          <a:p>
            <a:endParaRPr lang="en-US" dirty="0">
              <a:solidFill>
                <a:srgbClr val="48231E"/>
              </a:solidFill>
            </a:endParaRPr>
          </a:p>
        </p:txBody>
      </p:sp>
      <p:sp>
        <p:nvSpPr>
          <p:cNvPr id="7" name="Slide Number Placeholder 6"/>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9"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2" name="Content Placeholder 11"/>
          <p:cNvSpPr>
            <a:spLocks noGrp="1"/>
          </p:cNvSpPr>
          <p:nvPr>
            <p:ph sz="quarter" idx="13"/>
          </p:nvPr>
        </p:nvSpPr>
        <p:spPr>
          <a:xfrm>
            <a:off x="368300" y="1298448"/>
            <a:ext cx="5669280" cy="4937760"/>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p:cNvSpPr>
            <a:spLocks noGrp="1"/>
          </p:cNvSpPr>
          <p:nvPr>
            <p:ph sz="quarter" idx="14"/>
          </p:nvPr>
        </p:nvSpPr>
        <p:spPr>
          <a:xfrm>
            <a:off x="6154420" y="1298448"/>
            <a:ext cx="5669280" cy="4937760"/>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69697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19E94771-7677-408E-B08F-CBA79F951EDF}" type="datetimeFigureOut">
              <a:rPr lang="en-US" smtClean="0">
                <a:solidFill>
                  <a:srgbClr val="48231E"/>
                </a:solidFill>
              </a:rPr>
              <a:pPr/>
              <a:t>9/29/2022</a:t>
            </a:fld>
            <a:endParaRPr lang="en-US" dirty="0">
              <a:solidFill>
                <a:srgbClr val="48231E"/>
              </a:solidFill>
            </a:endParaRPr>
          </a:p>
        </p:txBody>
      </p:sp>
      <p:sp>
        <p:nvSpPr>
          <p:cNvPr id="8" name="Footer Placeholder 7"/>
          <p:cNvSpPr>
            <a:spLocks noGrp="1"/>
          </p:cNvSpPr>
          <p:nvPr>
            <p:ph type="ftr" sz="quarter" idx="11"/>
          </p:nvPr>
        </p:nvSpPr>
        <p:spPr/>
        <p:txBody>
          <a:bodyPr/>
          <a:lstStyle/>
          <a:p>
            <a:endParaRPr lang="en-US" dirty="0">
              <a:solidFill>
                <a:srgbClr val="48231E"/>
              </a:solidFill>
            </a:endParaRPr>
          </a:p>
        </p:txBody>
      </p:sp>
      <p:sp>
        <p:nvSpPr>
          <p:cNvPr id="9" name="Slide Number Placeholder 8"/>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12"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4" name="Content Placeholder 11"/>
          <p:cNvSpPr>
            <a:spLocks noGrp="1"/>
          </p:cNvSpPr>
          <p:nvPr>
            <p:ph sz="quarter" idx="13"/>
          </p:nvPr>
        </p:nvSpPr>
        <p:spPr>
          <a:xfrm>
            <a:off x="368300" y="1810512"/>
            <a:ext cx="5669280" cy="4425696"/>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1"/>
          <p:cNvSpPr>
            <a:spLocks noGrp="1"/>
          </p:cNvSpPr>
          <p:nvPr>
            <p:ph sz="quarter" idx="14"/>
          </p:nvPr>
        </p:nvSpPr>
        <p:spPr>
          <a:xfrm>
            <a:off x="6154420" y="1810512"/>
            <a:ext cx="5669280" cy="4425696"/>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3"/>
          <p:cNvSpPr>
            <a:spLocks noGrp="1"/>
          </p:cNvSpPr>
          <p:nvPr>
            <p:ph type="body" sz="half" idx="2"/>
          </p:nvPr>
        </p:nvSpPr>
        <p:spPr>
          <a:xfrm>
            <a:off x="368300" y="1298449"/>
            <a:ext cx="566420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1" name="Text Placeholder 3"/>
          <p:cNvSpPr>
            <a:spLocks noGrp="1"/>
          </p:cNvSpPr>
          <p:nvPr>
            <p:ph type="body" sz="half" idx="15"/>
          </p:nvPr>
        </p:nvSpPr>
        <p:spPr>
          <a:xfrm>
            <a:off x="6154420" y="1298449"/>
            <a:ext cx="566420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761842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19E94771-7677-408E-B08F-CBA79F951EDF}" type="datetimeFigureOut">
              <a:rPr lang="en-US" smtClean="0">
                <a:solidFill>
                  <a:srgbClr val="48231E"/>
                </a:solidFill>
              </a:rPr>
              <a:pPr/>
              <a:t>9/29/2022</a:t>
            </a:fld>
            <a:endParaRPr lang="en-US" dirty="0">
              <a:solidFill>
                <a:srgbClr val="48231E"/>
              </a:solidFill>
            </a:endParaRPr>
          </a:p>
        </p:txBody>
      </p:sp>
      <p:sp>
        <p:nvSpPr>
          <p:cNvPr id="4" name="Footer Placeholder 3"/>
          <p:cNvSpPr>
            <a:spLocks noGrp="1"/>
          </p:cNvSpPr>
          <p:nvPr>
            <p:ph type="ftr" sz="quarter" idx="11"/>
          </p:nvPr>
        </p:nvSpPr>
        <p:spPr/>
        <p:txBody>
          <a:bodyPr/>
          <a:lstStyle/>
          <a:p>
            <a:endParaRPr lang="en-US" dirty="0">
              <a:solidFill>
                <a:srgbClr val="48231E"/>
              </a:solidFill>
            </a:endParaRPr>
          </a:p>
        </p:txBody>
      </p:sp>
      <p:sp>
        <p:nvSpPr>
          <p:cNvPr id="5" name="Slide Number Placeholder 4"/>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17"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Tree>
    <p:extLst>
      <p:ext uri="{BB962C8B-B14F-4D97-AF65-F5344CB8AC3E}">
        <p14:creationId xmlns:p14="http://schemas.microsoft.com/office/powerpoint/2010/main" val="36116949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E94771-7677-408E-B08F-CBA79F951EDF}" type="datetimeFigureOut">
              <a:rPr lang="en-US" smtClean="0">
                <a:solidFill>
                  <a:srgbClr val="48231E"/>
                </a:solidFill>
              </a:rPr>
              <a:pPr/>
              <a:t>9/29/2022</a:t>
            </a:fld>
            <a:endParaRPr lang="en-US" dirty="0">
              <a:solidFill>
                <a:srgbClr val="48231E"/>
              </a:solidFill>
            </a:endParaRPr>
          </a:p>
        </p:txBody>
      </p:sp>
      <p:sp>
        <p:nvSpPr>
          <p:cNvPr id="3" name="Footer Placeholder 2"/>
          <p:cNvSpPr>
            <a:spLocks noGrp="1"/>
          </p:cNvSpPr>
          <p:nvPr>
            <p:ph type="ftr" sz="quarter" idx="11"/>
          </p:nvPr>
        </p:nvSpPr>
        <p:spPr/>
        <p:txBody>
          <a:bodyPr/>
          <a:lstStyle/>
          <a:p>
            <a:endParaRPr lang="en-US" dirty="0">
              <a:solidFill>
                <a:srgbClr val="48231E"/>
              </a:solidFill>
            </a:endParaRPr>
          </a:p>
        </p:txBody>
      </p:sp>
      <p:sp>
        <p:nvSpPr>
          <p:cNvPr id="4" name="Slide Number Placeholder 3"/>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Tree>
    <p:extLst>
      <p:ext uri="{BB962C8B-B14F-4D97-AF65-F5344CB8AC3E}">
        <p14:creationId xmlns:p14="http://schemas.microsoft.com/office/powerpoint/2010/main" val="6913736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1"/>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 name="Date Placeholder 4"/>
          <p:cNvSpPr>
            <a:spLocks noGrp="1"/>
          </p:cNvSpPr>
          <p:nvPr>
            <p:ph type="dt" sz="half" idx="10"/>
          </p:nvPr>
        </p:nvSpPr>
        <p:spPr/>
        <p:txBody>
          <a:bodyPr/>
          <a:lstStyle>
            <a:lvl1pPr>
              <a:defRPr>
                <a:solidFill>
                  <a:schemeClr val="bg2"/>
                </a:solidFill>
              </a:defRPr>
            </a:lvl1pPr>
          </a:lstStyle>
          <a:p>
            <a:fld id="{19E94771-7677-408E-B08F-CBA79F951EDF}" type="datetimeFigureOut">
              <a:rPr lang="en-US" smtClean="0">
                <a:solidFill>
                  <a:srgbClr val="CBD8DD"/>
                </a:solidFill>
              </a:rPr>
              <a:pPr/>
              <a:t>9/29/2022</a:t>
            </a:fld>
            <a:endParaRPr lang="en-US" dirty="0">
              <a:solidFill>
                <a:srgbClr val="CBD8DD"/>
              </a:solidFill>
            </a:endParaRPr>
          </a:p>
        </p:txBody>
      </p:sp>
      <p:sp>
        <p:nvSpPr>
          <p:cNvPr id="6" name="Footer Placeholder 5"/>
          <p:cNvSpPr>
            <a:spLocks noGrp="1"/>
          </p:cNvSpPr>
          <p:nvPr>
            <p:ph type="ftr" sz="quarter" idx="11"/>
          </p:nvPr>
        </p:nvSpPr>
        <p:spPr/>
        <p:txBody>
          <a:bodyPr/>
          <a:lstStyle/>
          <a:p>
            <a:endParaRPr lang="en-US" dirty="0">
              <a:solidFill>
                <a:srgbClr val="48231E"/>
              </a:solidFill>
            </a:endParaRPr>
          </a:p>
        </p:txBody>
      </p:sp>
      <p:sp>
        <p:nvSpPr>
          <p:cNvPr id="7" name="Slide Number Placeholder 6"/>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9" name="Title Placeholder 1"/>
          <p:cNvSpPr>
            <a:spLocks noGrp="1"/>
          </p:cNvSpPr>
          <p:nvPr>
            <p:ph type="title"/>
          </p:nvPr>
        </p:nvSpPr>
        <p:spPr>
          <a:xfrm>
            <a:off x="368300" y="228601"/>
            <a:ext cx="377952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a:t>Click to edit Master title style</a:t>
            </a:r>
            <a:endParaRPr lang="en-US" dirty="0"/>
          </a:p>
        </p:txBody>
      </p:sp>
      <p:sp>
        <p:nvSpPr>
          <p:cNvPr id="10" name="Content Placeholder 11"/>
          <p:cNvSpPr>
            <a:spLocks noGrp="1"/>
          </p:cNvSpPr>
          <p:nvPr>
            <p:ph sz="quarter" idx="14"/>
          </p:nvPr>
        </p:nvSpPr>
        <p:spPr>
          <a:xfrm>
            <a:off x="5034580" y="533400"/>
            <a:ext cx="6751021" cy="5702808"/>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half" idx="2"/>
          </p:nvPr>
        </p:nvSpPr>
        <p:spPr>
          <a:xfrm>
            <a:off x="368299" y="1539240"/>
            <a:ext cx="377952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a:t>Click to edit Master text styles</a:t>
            </a:r>
          </a:p>
        </p:txBody>
      </p:sp>
    </p:spTree>
    <p:extLst>
      <p:ext uri="{BB962C8B-B14F-4D97-AF65-F5344CB8AC3E}">
        <p14:creationId xmlns:p14="http://schemas.microsoft.com/office/powerpoint/2010/main" val="30171903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3" name="Picture Placeholder 2"/>
          <p:cNvSpPr>
            <a:spLocks noGrp="1"/>
          </p:cNvSpPr>
          <p:nvPr>
            <p:ph type="pic" idx="1"/>
          </p:nvPr>
        </p:nvSpPr>
        <p:spPr>
          <a:xfrm>
            <a:off x="4546600" y="0"/>
            <a:ext cx="764540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p:txBody>
          <a:bodyPr/>
          <a:lstStyle>
            <a:lvl1pPr>
              <a:defRPr>
                <a:solidFill>
                  <a:schemeClr val="bg2"/>
                </a:solidFill>
              </a:defRPr>
            </a:lvl1pPr>
          </a:lstStyle>
          <a:p>
            <a:fld id="{19E94771-7677-408E-B08F-CBA79F951EDF}" type="datetimeFigureOut">
              <a:rPr lang="en-US" smtClean="0">
                <a:solidFill>
                  <a:srgbClr val="CBD8DD"/>
                </a:solidFill>
              </a:rPr>
              <a:pPr/>
              <a:t>9/29/2022</a:t>
            </a:fld>
            <a:endParaRPr lang="en-US" dirty="0">
              <a:solidFill>
                <a:srgbClr val="CBD8DD"/>
              </a:solidFill>
            </a:endParaRPr>
          </a:p>
        </p:txBody>
      </p:sp>
      <p:sp>
        <p:nvSpPr>
          <p:cNvPr id="6" name="Footer Placeholder 5"/>
          <p:cNvSpPr>
            <a:spLocks noGrp="1"/>
          </p:cNvSpPr>
          <p:nvPr>
            <p:ph type="ftr" sz="quarter" idx="11"/>
          </p:nvPr>
        </p:nvSpPr>
        <p:spPr/>
        <p:txBody>
          <a:bodyPr/>
          <a:lstStyle/>
          <a:p>
            <a:endParaRPr lang="en-US" dirty="0">
              <a:solidFill>
                <a:srgbClr val="48231E"/>
              </a:solidFill>
            </a:endParaRPr>
          </a:p>
        </p:txBody>
      </p:sp>
      <p:sp>
        <p:nvSpPr>
          <p:cNvPr id="7" name="Slide Number Placeholder 6"/>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21" name="Title Placeholder 1"/>
          <p:cNvSpPr>
            <a:spLocks noGrp="1"/>
          </p:cNvSpPr>
          <p:nvPr>
            <p:ph type="title"/>
          </p:nvPr>
        </p:nvSpPr>
        <p:spPr>
          <a:xfrm>
            <a:off x="368299" y="228600"/>
            <a:ext cx="377952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a:t>Click to edit Master title style</a:t>
            </a:r>
            <a:endParaRPr lang="en-US" dirty="0"/>
          </a:p>
        </p:txBody>
      </p:sp>
      <p:sp>
        <p:nvSpPr>
          <p:cNvPr id="25" name="Text Placeholder 24"/>
          <p:cNvSpPr>
            <a:spLocks noGrp="1"/>
          </p:cNvSpPr>
          <p:nvPr>
            <p:ph type="body" sz="quarter" idx="13"/>
          </p:nvPr>
        </p:nvSpPr>
        <p:spPr>
          <a:xfrm>
            <a:off x="365760" y="1536192"/>
            <a:ext cx="377952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6208316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E94771-7677-408E-B08F-CBA79F951EDF}" type="datetimeFigureOut">
              <a:rPr lang="en-US" smtClean="0">
                <a:solidFill>
                  <a:srgbClr val="48231E"/>
                </a:solidFill>
              </a:rPr>
              <a:pPr/>
              <a:t>9/29/2022</a:t>
            </a:fld>
            <a:endParaRPr lang="en-US" dirty="0">
              <a:solidFill>
                <a:srgbClr val="48231E"/>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Tree>
    <p:extLst>
      <p:ext uri="{BB962C8B-B14F-4D97-AF65-F5344CB8AC3E}">
        <p14:creationId xmlns:p14="http://schemas.microsoft.com/office/powerpoint/2010/main" val="16876064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E94771-7677-408E-B08F-CBA79F951EDF}" type="datetimeFigureOut">
              <a:rPr lang="en-US" smtClean="0">
                <a:solidFill>
                  <a:srgbClr val="48231E"/>
                </a:solidFill>
              </a:rPr>
              <a:pPr/>
              <a:t>9/29/2022</a:t>
            </a:fld>
            <a:endParaRPr lang="en-US" dirty="0">
              <a:solidFill>
                <a:srgbClr val="48231E"/>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Tree>
    <p:extLst>
      <p:ext uri="{BB962C8B-B14F-4D97-AF65-F5344CB8AC3E}">
        <p14:creationId xmlns:p14="http://schemas.microsoft.com/office/powerpoint/2010/main" val="36537783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45923" y="3307358"/>
            <a:ext cx="9489573" cy="1470025"/>
          </a:xfrm>
        </p:spPr>
        <p:txBody>
          <a:bodyPr anchor="b"/>
          <a:lstStyle>
            <a:lvl1pPr>
              <a:defRPr sz="4000"/>
            </a:lvl1pPr>
          </a:lstStyle>
          <a:p>
            <a:r>
              <a:rPr lang="en-US"/>
              <a:t>Click to edit Master title style</a:t>
            </a:r>
          </a:p>
        </p:txBody>
      </p:sp>
      <p:sp>
        <p:nvSpPr>
          <p:cNvPr id="3" name="Subtitle 2"/>
          <p:cNvSpPr>
            <a:spLocks noGrp="1"/>
          </p:cNvSpPr>
          <p:nvPr>
            <p:ph type="subTitle" idx="1"/>
          </p:nvPr>
        </p:nvSpPr>
        <p:spPr>
          <a:xfrm>
            <a:off x="1345923" y="4777381"/>
            <a:ext cx="9489573"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8A67CB-E290-45D0-8A9E-74E84B944EBC}" type="datetimeFigureOut">
              <a:rPr lang="en-US" smtClean="0">
                <a:solidFill>
                  <a:srgbClr val="FF9000"/>
                </a:solidFill>
              </a:rPr>
              <a:pPr/>
              <a:t>9/29/2022</a:t>
            </a:fld>
            <a:endParaRPr lang="en-US">
              <a:solidFill>
                <a:srgbClr val="FF9000"/>
              </a:solidFill>
            </a:endParaRPr>
          </a:p>
        </p:txBody>
      </p:sp>
      <p:sp>
        <p:nvSpPr>
          <p:cNvPr id="5" name="Footer Placeholder 4"/>
          <p:cNvSpPr>
            <a:spLocks noGrp="1"/>
          </p:cNvSpPr>
          <p:nvPr>
            <p:ph type="ftr" sz="quarter" idx="11"/>
          </p:nvPr>
        </p:nvSpPr>
        <p:spPr/>
        <p:txBody>
          <a:bodyPr/>
          <a:lstStyle/>
          <a:p>
            <a:endParaRPr lang="en-US">
              <a:solidFill>
                <a:srgbClr val="FF9000"/>
              </a:solidFill>
            </a:endParaRPr>
          </a:p>
        </p:txBody>
      </p:sp>
      <p:sp>
        <p:nvSpPr>
          <p:cNvPr id="6" name="Slide Number Placeholder 5"/>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1076461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233" y="2438401"/>
            <a:ext cx="12196233"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6 w 1000"/>
                  <a:gd name="T5" fmla="*/ 2147483647 h 720"/>
                  <a:gd name="T6" fmla="*/ 6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1" name="Freeform 7"/>
              <p:cNvSpPr>
                <a:spLocks/>
              </p:cNvSpPr>
              <p:nvPr/>
            </p:nvSpPr>
            <p:spPr bwMode="ltGray">
              <a:xfrm rot="-5400000">
                <a:off x="-57" y="1752"/>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1800"/>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6307 h 272"/>
                  <a:gd name="T4" fmla="*/ 240 w 624"/>
                  <a:gd name="T5" fmla="*/ 5568 h 272"/>
                  <a:gd name="T6" fmla="*/ 624 w 624"/>
                  <a:gd name="T7" fmla="*/ 630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4" name="Freeform 10"/>
              <p:cNvSpPr>
                <a:spLocks/>
              </p:cNvSpPr>
              <p:nvPr/>
            </p:nvSpPr>
            <p:spPr bwMode="ltGray">
              <a:xfrm rot="-5400000">
                <a:off x="156" y="1726"/>
                <a:ext cx="632" cy="315"/>
              </a:xfrm>
              <a:custGeom>
                <a:avLst/>
                <a:gdLst>
                  <a:gd name="T0" fmla="*/ 8 w 632"/>
                  <a:gd name="T1" fmla="*/ 10 h 362"/>
                  <a:gd name="T2" fmla="*/ 8 w 632"/>
                  <a:gd name="T3" fmla="*/ 68 h 362"/>
                  <a:gd name="T4" fmla="*/ 248 w 632"/>
                  <a:gd name="T5" fmla="*/ 68 h 362"/>
                  <a:gd name="T6" fmla="*/ 632 w 632"/>
                  <a:gd name="T7" fmla="*/ 68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7" name="Freeform 13"/>
              <p:cNvSpPr>
                <a:spLocks/>
              </p:cNvSpPr>
              <p:nvPr/>
            </p:nvSpPr>
            <p:spPr bwMode="ltGray">
              <a:xfrm rot="-5400000">
                <a:off x="1830" y="1747"/>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1800"/>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20" name="Freeform 16"/>
              <p:cNvSpPr>
                <a:spLocks/>
              </p:cNvSpPr>
              <p:nvPr/>
            </p:nvSpPr>
            <p:spPr bwMode="ltGray">
              <a:xfrm rot="-5400000">
                <a:off x="2043"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23" name="Freeform 19"/>
              <p:cNvSpPr>
                <a:spLocks/>
              </p:cNvSpPr>
              <p:nvPr/>
            </p:nvSpPr>
            <p:spPr bwMode="ltGray">
              <a:xfrm rot="-5400000">
                <a:off x="4584" y="1747"/>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1800"/>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26" name="Freeform 22"/>
              <p:cNvSpPr>
                <a:spLocks/>
              </p:cNvSpPr>
              <p:nvPr/>
            </p:nvSpPr>
            <p:spPr bwMode="ltGray">
              <a:xfrm rot="-5400000">
                <a:off x="4797"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grpSp>
        <p:sp>
          <p:nvSpPr>
            <p:cNvPr id="6" name="Freeform 23"/>
            <p:cNvSpPr>
              <a:spLocks/>
            </p:cNvSpPr>
            <p:nvPr/>
          </p:nvSpPr>
          <p:spPr bwMode="ltGray">
            <a:xfrm flipH="1">
              <a:off x="-2" y="1536"/>
              <a:ext cx="5762" cy="412"/>
            </a:xfrm>
            <a:custGeom>
              <a:avLst/>
              <a:gdLst>
                <a:gd name="T0" fmla="*/ 0 w 5762"/>
                <a:gd name="T1" fmla="*/ 414 h 385"/>
                <a:gd name="T2" fmla="*/ 5762 w 5762"/>
                <a:gd name="T3" fmla="*/ 395 h 385"/>
                <a:gd name="T4" fmla="*/ 5762 w 5762"/>
                <a:gd name="T5" fmla="*/ 4 h 385"/>
                <a:gd name="T6" fmla="*/ 0 w 5762"/>
                <a:gd name="T7" fmla="*/ 0 h 385"/>
                <a:gd name="T8" fmla="*/ 0 w 5762"/>
                <a:gd name="T9" fmla="*/ 41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sp>
        <p:nvSpPr>
          <p:cNvPr id="4121" name="Rectangle 25"/>
          <p:cNvSpPr>
            <a:spLocks noGrp="1" noChangeArrowheads="1"/>
          </p:cNvSpPr>
          <p:nvPr>
            <p:ph type="ctrTitle"/>
          </p:nvPr>
        </p:nvSpPr>
        <p:spPr>
          <a:xfrm>
            <a:off x="1564217" y="198438"/>
            <a:ext cx="10363200" cy="2286000"/>
          </a:xfrm>
        </p:spPr>
        <p:txBody>
          <a:bodyPr anchor="b">
            <a:spAutoFit/>
          </a:bodyPr>
          <a:lstStyle>
            <a:lvl1pPr>
              <a:defRPr sz="7200"/>
            </a:lvl1pPr>
          </a:lstStyle>
          <a:p>
            <a:pPr lvl="0"/>
            <a:r>
              <a:rPr lang="en-US" noProof="0"/>
              <a:t>Click to edit Master title style</a:t>
            </a:r>
          </a:p>
        </p:txBody>
      </p:sp>
      <p:sp>
        <p:nvSpPr>
          <p:cNvPr id="4122" name="Rectangle 26"/>
          <p:cNvSpPr>
            <a:spLocks noGrp="1" noChangeArrowheads="1"/>
          </p:cNvSpPr>
          <p:nvPr>
            <p:ph type="subTitle" idx="1"/>
          </p:nvPr>
        </p:nvSpPr>
        <p:spPr>
          <a:xfrm>
            <a:off x="1555751" y="3886200"/>
            <a:ext cx="8534400" cy="1752600"/>
          </a:xfrm>
        </p:spPr>
        <p:txBody>
          <a:bodyPr/>
          <a:lstStyle>
            <a:lvl1pPr marL="0" indent="0">
              <a:buFont typeface="Wingdings" pitchFamily="2" charset="2"/>
              <a:buNone/>
              <a:defRPr sz="4000"/>
            </a:lvl1pPr>
          </a:lstStyle>
          <a:p>
            <a:pPr lvl="0"/>
            <a:r>
              <a:rPr lang="en-US" noProof="0"/>
              <a:t>Click to edit Master subtitle style</a:t>
            </a:r>
          </a:p>
        </p:txBody>
      </p:sp>
      <p:sp>
        <p:nvSpPr>
          <p:cNvPr id="27" name="Rectangle 27"/>
          <p:cNvSpPr>
            <a:spLocks noGrp="1" noChangeArrowheads="1"/>
          </p:cNvSpPr>
          <p:nvPr>
            <p:ph type="dt" sz="half" idx="10"/>
          </p:nvPr>
        </p:nvSpPr>
        <p:spPr>
          <a:xfrm>
            <a:off x="1555751" y="6248400"/>
            <a:ext cx="2540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2C5891B5-CFFD-4267-B9F5-8923F98F2E27}" type="slidenum">
              <a:rPr lang="en-US"/>
              <a:pPr>
                <a:defRPr/>
              </a:pPr>
              <a:t>‹#›</a:t>
            </a:fld>
            <a:endParaRPr lang="en-US"/>
          </a:p>
        </p:txBody>
      </p:sp>
    </p:spTree>
    <p:extLst>
      <p:ext uri="{BB962C8B-B14F-4D97-AF65-F5344CB8AC3E}">
        <p14:creationId xmlns:p14="http://schemas.microsoft.com/office/powerpoint/2010/main" val="28200858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8A67CB-E290-45D0-8A9E-74E84B944EBC}" type="datetimeFigureOut">
              <a:rPr lang="en-US" smtClean="0">
                <a:solidFill>
                  <a:srgbClr val="FF9000"/>
                </a:solidFill>
              </a:rPr>
              <a:pPr/>
              <a:t>9/29/2022</a:t>
            </a:fld>
            <a:endParaRPr lang="en-US">
              <a:solidFill>
                <a:srgbClr val="FF9000"/>
              </a:solidFill>
            </a:endParaRPr>
          </a:p>
        </p:txBody>
      </p:sp>
      <p:sp>
        <p:nvSpPr>
          <p:cNvPr id="5" name="Footer Placeholder 4"/>
          <p:cNvSpPr>
            <a:spLocks noGrp="1"/>
          </p:cNvSpPr>
          <p:nvPr>
            <p:ph type="ftr" sz="quarter" idx="11"/>
          </p:nvPr>
        </p:nvSpPr>
        <p:spPr/>
        <p:txBody>
          <a:bodyPr/>
          <a:lstStyle/>
          <a:p>
            <a:endParaRPr lang="en-US">
              <a:solidFill>
                <a:srgbClr val="FF9000"/>
              </a:solidFill>
            </a:endParaRPr>
          </a:p>
        </p:txBody>
      </p:sp>
      <p:sp>
        <p:nvSpPr>
          <p:cNvPr id="6" name="Slide Number Placeholder 5"/>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26852783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45924" y="3308581"/>
            <a:ext cx="9489571" cy="1468800"/>
          </a:xfrm>
        </p:spPr>
        <p:txBody>
          <a:bodyPr anchor="b"/>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345924" y="4777381"/>
            <a:ext cx="9489571"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8A67CB-E290-45D0-8A9E-74E84B944EBC}" type="datetimeFigureOut">
              <a:rPr lang="en-US" smtClean="0">
                <a:solidFill>
                  <a:srgbClr val="FF9000"/>
                </a:solidFill>
              </a:rPr>
              <a:pPr/>
              <a:t>9/29/2022</a:t>
            </a:fld>
            <a:endParaRPr lang="en-US">
              <a:solidFill>
                <a:srgbClr val="FF9000"/>
              </a:solidFill>
            </a:endParaRPr>
          </a:p>
        </p:txBody>
      </p:sp>
      <p:sp>
        <p:nvSpPr>
          <p:cNvPr id="5" name="Footer Placeholder 4"/>
          <p:cNvSpPr>
            <a:spLocks noGrp="1"/>
          </p:cNvSpPr>
          <p:nvPr>
            <p:ph type="ftr" sz="quarter" idx="11"/>
          </p:nvPr>
        </p:nvSpPr>
        <p:spPr/>
        <p:txBody>
          <a:bodyPr/>
          <a:lstStyle/>
          <a:p>
            <a:endParaRPr lang="en-US">
              <a:solidFill>
                <a:srgbClr val="FF9000"/>
              </a:solidFill>
            </a:endParaRPr>
          </a:p>
        </p:txBody>
      </p:sp>
      <p:sp>
        <p:nvSpPr>
          <p:cNvPr id="6" name="Slide Number Placeholder 5"/>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34523508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45924" y="675726"/>
            <a:ext cx="9497440" cy="924475"/>
          </a:xfrm>
        </p:spPr>
        <p:txBody>
          <a:bodyPr/>
          <a:lstStyle/>
          <a:p>
            <a:r>
              <a:rPr lang="en-US"/>
              <a:t>Click to edit Master title style</a:t>
            </a:r>
          </a:p>
        </p:txBody>
      </p:sp>
      <p:sp>
        <p:nvSpPr>
          <p:cNvPr id="3" name="Content Placeholder 2"/>
          <p:cNvSpPr>
            <a:spLocks noGrp="1"/>
          </p:cNvSpPr>
          <p:nvPr>
            <p:ph sz="half" idx="1"/>
          </p:nvPr>
        </p:nvSpPr>
        <p:spPr>
          <a:xfrm>
            <a:off x="1345926" y="1809750"/>
            <a:ext cx="4628369"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708" y="1809750"/>
            <a:ext cx="4625656" cy="405130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8A67CB-E290-45D0-8A9E-74E84B944EBC}" type="datetimeFigureOut">
              <a:rPr lang="en-US" smtClean="0">
                <a:solidFill>
                  <a:srgbClr val="FF9000"/>
                </a:solidFill>
              </a:rPr>
              <a:pPr/>
              <a:t>9/29/2022</a:t>
            </a:fld>
            <a:endParaRPr lang="en-US">
              <a:solidFill>
                <a:srgbClr val="FF9000"/>
              </a:solidFill>
            </a:endParaRPr>
          </a:p>
        </p:txBody>
      </p:sp>
      <p:sp>
        <p:nvSpPr>
          <p:cNvPr id="6" name="Footer Placeholder 5"/>
          <p:cNvSpPr>
            <a:spLocks noGrp="1"/>
          </p:cNvSpPr>
          <p:nvPr>
            <p:ph type="ftr" sz="quarter" idx="11"/>
          </p:nvPr>
        </p:nvSpPr>
        <p:spPr/>
        <p:txBody>
          <a:bodyPr/>
          <a:lstStyle/>
          <a:p>
            <a:endParaRPr lang="en-US">
              <a:solidFill>
                <a:srgbClr val="FF9000"/>
              </a:solidFill>
            </a:endParaRPr>
          </a:p>
        </p:txBody>
      </p:sp>
      <p:sp>
        <p:nvSpPr>
          <p:cNvPr id="7" name="Slide Number Placeholder 6"/>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38801183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97635" y="1812928"/>
            <a:ext cx="4176660"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5926" y="2389191"/>
            <a:ext cx="4628369"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45437" y="1812928"/>
            <a:ext cx="4200635"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10" y="2389191"/>
            <a:ext cx="462836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8A67CB-E290-45D0-8A9E-74E84B944EBC}" type="datetimeFigureOut">
              <a:rPr lang="en-US" smtClean="0">
                <a:solidFill>
                  <a:srgbClr val="FF9000"/>
                </a:solidFill>
              </a:rPr>
              <a:pPr/>
              <a:t>9/29/2022</a:t>
            </a:fld>
            <a:endParaRPr lang="en-US">
              <a:solidFill>
                <a:srgbClr val="FF9000"/>
              </a:solidFill>
            </a:endParaRPr>
          </a:p>
        </p:txBody>
      </p:sp>
      <p:sp>
        <p:nvSpPr>
          <p:cNvPr id="8" name="Footer Placeholder 7"/>
          <p:cNvSpPr>
            <a:spLocks noGrp="1"/>
          </p:cNvSpPr>
          <p:nvPr>
            <p:ph type="ftr" sz="quarter" idx="11"/>
          </p:nvPr>
        </p:nvSpPr>
        <p:spPr/>
        <p:txBody>
          <a:bodyPr/>
          <a:lstStyle/>
          <a:p>
            <a:endParaRPr lang="en-US">
              <a:solidFill>
                <a:srgbClr val="FF9000"/>
              </a:solidFill>
            </a:endParaRPr>
          </a:p>
        </p:txBody>
      </p:sp>
      <p:sp>
        <p:nvSpPr>
          <p:cNvPr id="9" name="Slide Number Placeholder 8"/>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10408559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8A67CB-E290-45D0-8A9E-74E84B944EBC}" type="datetimeFigureOut">
              <a:rPr lang="en-US" smtClean="0">
                <a:solidFill>
                  <a:srgbClr val="FF9000"/>
                </a:solidFill>
              </a:rPr>
              <a:pPr/>
              <a:t>9/29/2022</a:t>
            </a:fld>
            <a:endParaRPr lang="en-US">
              <a:solidFill>
                <a:srgbClr val="FF9000"/>
              </a:solidFill>
            </a:endParaRPr>
          </a:p>
        </p:txBody>
      </p:sp>
      <p:sp>
        <p:nvSpPr>
          <p:cNvPr id="4" name="Footer Placeholder 3"/>
          <p:cNvSpPr>
            <a:spLocks noGrp="1"/>
          </p:cNvSpPr>
          <p:nvPr>
            <p:ph type="ftr" sz="quarter" idx="11"/>
          </p:nvPr>
        </p:nvSpPr>
        <p:spPr/>
        <p:txBody>
          <a:bodyPr/>
          <a:lstStyle/>
          <a:p>
            <a:endParaRPr lang="en-US">
              <a:solidFill>
                <a:srgbClr val="FF9000"/>
              </a:solidFill>
            </a:endParaRPr>
          </a:p>
        </p:txBody>
      </p:sp>
      <p:sp>
        <p:nvSpPr>
          <p:cNvPr id="5" name="Slide Number Placeholder 4"/>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18597555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8A67CB-E290-45D0-8A9E-74E84B944EBC}" type="datetimeFigureOut">
              <a:rPr lang="en-US" smtClean="0">
                <a:solidFill>
                  <a:srgbClr val="FF9000"/>
                </a:solidFill>
              </a:rPr>
              <a:pPr/>
              <a:t>9/29/2022</a:t>
            </a:fld>
            <a:endParaRPr lang="en-US">
              <a:solidFill>
                <a:srgbClr val="FF9000"/>
              </a:solidFill>
            </a:endParaRPr>
          </a:p>
        </p:txBody>
      </p:sp>
      <p:sp>
        <p:nvSpPr>
          <p:cNvPr id="3" name="Footer Placeholder 2"/>
          <p:cNvSpPr>
            <a:spLocks noGrp="1"/>
          </p:cNvSpPr>
          <p:nvPr>
            <p:ph type="ftr" sz="quarter" idx="11"/>
          </p:nvPr>
        </p:nvSpPr>
        <p:spPr/>
        <p:txBody>
          <a:bodyPr/>
          <a:lstStyle/>
          <a:p>
            <a:endParaRPr lang="en-US">
              <a:solidFill>
                <a:srgbClr val="FF9000"/>
              </a:solidFill>
            </a:endParaRPr>
          </a:p>
        </p:txBody>
      </p:sp>
      <p:sp>
        <p:nvSpPr>
          <p:cNvPr id="4" name="Slide Number Placeholder 3"/>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18004414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5923" y="446089"/>
            <a:ext cx="3547533" cy="1185861"/>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136875" y="446089"/>
            <a:ext cx="5706492"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45923" y="1631950"/>
            <a:ext cx="3547533"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8A67CB-E290-45D0-8A9E-74E84B944EBC}" type="datetimeFigureOut">
              <a:rPr lang="en-US" smtClean="0">
                <a:solidFill>
                  <a:srgbClr val="FF9000"/>
                </a:solidFill>
              </a:rPr>
              <a:pPr/>
              <a:t>9/29/2022</a:t>
            </a:fld>
            <a:endParaRPr lang="en-US">
              <a:solidFill>
                <a:srgbClr val="FF9000"/>
              </a:solidFill>
            </a:endParaRPr>
          </a:p>
        </p:txBody>
      </p:sp>
      <p:sp>
        <p:nvSpPr>
          <p:cNvPr id="6" name="Footer Placeholder 5"/>
          <p:cNvSpPr>
            <a:spLocks noGrp="1"/>
          </p:cNvSpPr>
          <p:nvPr>
            <p:ph type="ftr" sz="quarter" idx="11"/>
          </p:nvPr>
        </p:nvSpPr>
        <p:spPr/>
        <p:txBody>
          <a:bodyPr/>
          <a:lstStyle/>
          <a:p>
            <a:endParaRPr lang="en-US">
              <a:solidFill>
                <a:srgbClr val="FF9000"/>
              </a:solidFill>
            </a:endParaRPr>
          </a:p>
        </p:txBody>
      </p:sp>
      <p:sp>
        <p:nvSpPr>
          <p:cNvPr id="7" name="Slide Number Placeholder 6"/>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18408106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5926" y="1387059"/>
            <a:ext cx="4641849" cy="1113255"/>
          </a:xfrm>
        </p:spPr>
        <p:txBody>
          <a:bodyPr anchor="b">
            <a:normAutofit/>
          </a:bodyPr>
          <a:lstStyle>
            <a:lvl1pPr algn="l">
              <a:defRPr sz="2400" b="0"/>
            </a:lvl1pPr>
          </a:lstStyle>
          <a:p>
            <a:r>
              <a:rPr lang="en-US"/>
              <a:t>Click to edit Master title style</a:t>
            </a:r>
          </a:p>
        </p:txBody>
      </p:sp>
      <p:sp>
        <p:nvSpPr>
          <p:cNvPr id="4" name="Text Placeholder 3"/>
          <p:cNvSpPr>
            <a:spLocks noGrp="1"/>
          </p:cNvSpPr>
          <p:nvPr>
            <p:ph type="body" sz="half" idx="2"/>
          </p:nvPr>
        </p:nvSpPr>
        <p:spPr>
          <a:xfrm>
            <a:off x="1345926" y="2500312"/>
            <a:ext cx="4641849"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8A67CB-E290-45D0-8A9E-74E84B944EBC}" type="datetimeFigureOut">
              <a:rPr lang="en-US" smtClean="0">
                <a:solidFill>
                  <a:srgbClr val="FF9000"/>
                </a:solidFill>
              </a:rPr>
              <a:pPr/>
              <a:t>9/29/2022</a:t>
            </a:fld>
            <a:endParaRPr lang="en-US">
              <a:solidFill>
                <a:srgbClr val="FF9000"/>
              </a:solidFill>
            </a:endParaRPr>
          </a:p>
        </p:txBody>
      </p:sp>
      <p:sp>
        <p:nvSpPr>
          <p:cNvPr id="6" name="Footer Placeholder 5"/>
          <p:cNvSpPr>
            <a:spLocks noGrp="1"/>
          </p:cNvSpPr>
          <p:nvPr>
            <p:ph type="ftr" sz="quarter" idx="11"/>
          </p:nvPr>
        </p:nvSpPr>
        <p:spPr/>
        <p:txBody>
          <a:bodyPr/>
          <a:lstStyle/>
          <a:p>
            <a:endParaRPr lang="en-US">
              <a:solidFill>
                <a:srgbClr val="FF9000"/>
              </a:solidFill>
            </a:endParaRPr>
          </a:p>
        </p:txBody>
      </p:sp>
      <p:sp>
        <p:nvSpPr>
          <p:cNvPr id="7" name="Slide Number Placeholder 6"/>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
        <p:nvSpPr>
          <p:cNvPr id="32" name="Oval 31"/>
          <p:cNvSpPr/>
          <p:nvPr/>
        </p:nvSpPr>
        <p:spPr>
          <a:xfrm>
            <a:off x="7305666" y="1436863"/>
            <a:ext cx="1448871"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3" name="Oval 32"/>
          <p:cNvSpPr/>
          <p:nvPr/>
        </p:nvSpPr>
        <p:spPr>
          <a:xfrm>
            <a:off x="7534058" y="1411793"/>
            <a:ext cx="1107153"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29" name="Oval 28"/>
          <p:cNvSpPr/>
          <p:nvPr/>
        </p:nvSpPr>
        <p:spPr>
          <a:xfrm>
            <a:off x="7008245" y="1894455"/>
            <a:ext cx="803152"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1" name="Oval 30"/>
          <p:cNvSpPr/>
          <p:nvPr/>
        </p:nvSpPr>
        <p:spPr>
          <a:xfrm>
            <a:off x="7232193" y="1811314"/>
            <a:ext cx="652784"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28" name="Oval 27"/>
          <p:cNvSpPr/>
          <p:nvPr/>
        </p:nvSpPr>
        <p:spPr>
          <a:xfrm>
            <a:off x="6291684" y="2083429"/>
            <a:ext cx="342135"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0" name="Oval 29"/>
          <p:cNvSpPr/>
          <p:nvPr/>
        </p:nvSpPr>
        <p:spPr>
          <a:xfrm>
            <a:off x="8176125" y="993078"/>
            <a:ext cx="342135"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4" name="Oval 33"/>
          <p:cNvSpPr/>
          <p:nvPr/>
        </p:nvSpPr>
        <p:spPr>
          <a:xfrm>
            <a:off x="6746131" y="1894456"/>
            <a:ext cx="263252"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5" name="Oval 34"/>
          <p:cNvSpPr/>
          <p:nvPr/>
        </p:nvSpPr>
        <p:spPr>
          <a:xfrm>
            <a:off x="8198405" y="1060595"/>
            <a:ext cx="263252"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18" name="Picture Placeholder 17"/>
          <p:cNvSpPr>
            <a:spLocks noGrp="1"/>
          </p:cNvSpPr>
          <p:nvPr>
            <p:ph type="pic" sz="quarter" idx="14"/>
          </p:nvPr>
        </p:nvSpPr>
        <p:spPr>
          <a:xfrm>
            <a:off x="6502400" y="1600200"/>
            <a:ext cx="4572000" cy="3429000"/>
          </a:xfrm>
          <a:prstGeom prst="ellipse">
            <a:avLst/>
          </a:prstGeom>
          <a:ln w="76200">
            <a:solidFill>
              <a:schemeClr val="tx2">
                <a:lumMod val="75000"/>
              </a:schemeClr>
            </a:solidFill>
          </a:ln>
        </p:spPr>
        <p:txBody>
          <a:bodyPr/>
          <a:lstStyle/>
          <a:p>
            <a:r>
              <a:rPr lang="en-US"/>
              <a:t>Click icon to add picture</a:t>
            </a:r>
          </a:p>
        </p:txBody>
      </p:sp>
    </p:spTree>
    <p:extLst>
      <p:ext uri="{BB962C8B-B14F-4D97-AF65-F5344CB8AC3E}">
        <p14:creationId xmlns:p14="http://schemas.microsoft.com/office/powerpoint/2010/main" val="2738196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345924" y="1807361"/>
            <a:ext cx="9497440" cy="4051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8A67CB-E290-45D0-8A9E-74E84B944EBC}" type="datetimeFigureOut">
              <a:rPr lang="en-US" smtClean="0">
                <a:solidFill>
                  <a:srgbClr val="FF9000"/>
                </a:solidFill>
              </a:rPr>
              <a:pPr/>
              <a:t>9/29/2022</a:t>
            </a:fld>
            <a:endParaRPr lang="en-US">
              <a:solidFill>
                <a:srgbClr val="FF9000"/>
              </a:solidFill>
            </a:endParaRPr>
          </a:p>
        </p:txBody>
      </p:sp>
      <p:sp>
        <p:nvSpPr>
          <p:cNvPr id="5" name="Footer Placeholder 4"/>
          <p:cNvSpPr>
            <a:spLocks noGrp="1"/>
          </p:cNvSpPr>
          <p:nvPr>
            <p:ph type="ftr" sz="quarter" idx="11"/>
          </p:nvPr>
        </p:nvSpPr>
        <p:spPr/>
        <p:txBody>
          <a:bodyPr/>
          <a:lstStyle/>
          <a:p>
            <a:endParaRPr lang="en-US">
              <a:solidFill>
                <a:srgbClr val="FF9000"/>
              </a:solidFill>
            </a:endParaRPr>
          </a:p>
        </p:txBody>
      </p:sp>
      <p:sp>
        <p:nvSpPr>
          <p:cNvPr id="6" name="Slide Number Placeholder 5"/>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17047057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9415" y="675723"/>
            <a:ext cx="1963949" cy="51853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5925" y="675726"/>
            <a:ext cx="7290076" cy="51853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8A67CB-E290-45D0-8A9E-74E84B944EBC}" type="datetimeFigureOut">
              <a:rPr lang="en-US" smtClean="0">
                <a:solidFill>
                  <a:srgbClr val="FF9000"/>
                </a:solidFill>
              </a:rPr>
              <a:pPr/>
              <a:t>9/29/2022</a:t>
            </a:fld>
            <a:endParaRPr lang="en-US">
              <a:solidFill>
                <a:srgbClr val="FF9000"/>
              </a:solidFill>
            </a:endParaRPr>
          </a:p>
        </p:txBody>
      </p:sp>
      <p:sp>
        <p:nvSpPr>
          <p:cNvPr id="5" name="Footer Placeholder 4"/>
          <p:cNvSpPr>
            <a:spLocks noGrp="1"/>
          </p:cNvSpPr>
          <p:nvPr>
            <p:ph type="ftr" sz="quarter" idx="11"/>
          </p:nvPr>
        </p:nvSpPr>
        <p:spPr/>
        <p:txBody>
          <a:bodyPr/>
          <a:lstStyle/>
          <a:p>
            <a:endParaRPr lang="en-US">
              <a:solidFill>
                <a:srgbClr val="FF9000"/>
              </a:solidFill>
            </a:endParaRPr>
          </a:p>
        </p:txBody>
      </p:sp>
      <p:sp>
        <p:nvSpPr>
          <p:cNvPr id="6" name="Slide Number Placeholder 5"/>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3588890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DD8FDC0F-A856-48E2-B442-76F4C6320AFE}" type="slidenum">
              <a:rPr lang="en-US"/>
              <a:pPr>
                <a:defRPr/>
              </a:pPr>
              <a:t>‹#›</a:t>
            </a:fld>
            <a:endParaRPr lang="en-US"/>
          </a:p>
        </p:txBody>
      </p:sp>
    </p:spTree>
    <p:extLst>
      <p:ext uri="{BB962C8B-B14F-4D97-AF65-F5344CB8AC3E}">
        <p14:creationId xmlns:p14="http://schemas.microsoft.com/office/powerpoint/2010/main" val="16722050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64217" y="1981200"/>
            <a:ext cx="5080000" cy="4114800"/>
          </a:xfrm>
        </p:spPr>
        <p:txBody>
          <a:bodyPr/>
          <a:lstStyle/>
          <a:p>
            <a:pPr lvl="0"/>
            <a:endParaRPr lang="en-US" noProof="0"/>
          </a:p>
        </p:txBody>
      </p:sp>
      <p:sp>
        <p:nvSpPr>
          <p:cNvPr id="4" name="Text Placeholder 3"/>
          <p:cNvSpPr>
            <a:spLocks noGrp="1"/>
          </p:cNvSpPr>
          <p:nvPr>
            <p:ph type="body" sz="half" idx="2"/>
          </p:nvPr>
        </p:nvSpPr>
        <p:spPr>
          <a:xfrm>
            <a:off x="68474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9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9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DB3D1DF-1996-40CF-8479-4A9617996A15}" type="slidenum">
              <a:rPr lang="en-US">
                <a:solidFill>
                  <a:srgbClr val="FF9000"/>
                </a:solidFill>
              </a:rPr>
              <a:pPr>
                <a:defRPr/>
              </a:pPr>
              <a:t>‹#›</a:t>
            </a:fld>
            <a:endParaRPr lang="en-US">
              <a:solidFill>
                <a:srgbClr val="FF9000"/>
              </a:solidFill>
            </a:endParaRPr>
          </a:p>
        </p:txBody>
      </p:sp>
    </p:spTree>
    <p:extLst>
      <p:ext uri="{BB962C8B-B14F-4D97-AF65-F5344CB8AC3E}">
        <p14:creationId xmlns:p14="http://schemas.microsoft.com/office/powerpoint/2010/main" val="7366861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618BB-D3D6-48E8-A01C-DD24395601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B5255B-B6BE-4E4E-8E52-972ACFF446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AD0764-6017-463B-91A0-7CE09AA36D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1562E2-F6E4-43B8-B15C-414113E1E9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1768C9-8D97-47A9-99E6-652465DE53C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01098C3-6895-4FAE-82F5-80A487BB5D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B979396-22A2-43BA-B243-54349E0657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77D30-53CA-4B84-B4F2-AACE4CEF58B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5932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233" y="2438403"/>
            <a:ext cx="12196233"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5745 h 720"/>
                  <a:gd name="T4" fmla="*/ 624 w 1000"/>
                  <a:gd name="T5" fmla="*/ 5745 h 720"/>
                  <a:gd name="T6" fmla="*/ 62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1" name="Freeform 7"/>
              <p:cNvSpPr>
                <a:spLocks/>
              </p:cNvSpPr>
              <p:nvPr/>
            </p:nvSpPr>
            <p:spPr bwMode="ltGray">
              <a:xfrm rot="-5400000">
                <a:off x="-57" y="1752"/>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62 h 272"/>
                  <a:gd name="T4" fmla="*/ 240 w 624"/>
                  <a:gd name="T5" fmla="*/ 319 h 272"/>
                  <a:gd name="T6" fmla="*/ 624 w 624"/>
                  <a:gd name="T7" fmla="*/ 36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4" name="Freeform 10"/>
              <p:cNvSpPr>
                <a:spLocks/>
              </p:cNvSpPr>
              <p:nvPr/>
            </p:nvSpPr>
            <p:spPr bwMode="ltGray">
              <a:xfrm rot="-5400000">
                <a:off x="156" y="1726"/>
                <a:ext cx="632" cy="315"/>
              </a:xfrm>
              <a:custGeom>
                <a:avLst/>
                <a:gdLst>
                  <a:gd name="T0" fmla="*/ 8 w 632"/>
                  <a:gd name="T1" fmla="*/ 39 h 362"/>
                  <a:gd name="T2" fmla="*/ 8 w 632"/>
                  <a:gd name="T3" fmla="*/ 276 h 362"/>
                  <a:gd name="T4" fmla="*/ 248 w 632"/>
                  <a:gd name="T5" fmla="*/ 276 h 362"/>
                  <a:gd name="T6" fmla="*/ 632 w 632"/>
                  <a:gd name="T7" fmla="*/ 276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7" name="Freeform 13"/>
              <p:cNvSpPr>
                <a:spLocks/>
              </p:cNvSpPr>
              <p:nvPr/>
            </p:nvSpPr>
            <p:spPr bwMode="ltGray">
              <a:xfrm rot="-5400000">
                <a:off x="1830"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20" name="Freeform 16"/>
              <p:cNvSpPr>
                <a:spLocks/>
              </p:cNvSpPr>
              <p:nvPr/>
            </p:nvSpPr>
            <p:spPr bwMode="ltGray">
              <a:xfrm rot="-5400000">
                <a:off x="2043"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23" name="Freeform 19"/>
              <p:cNvSpPr>
                <a:spLocks/>
              </p:cNvSpPr>
              <p:nvPr/>
            </p:nvSpPr>
            <p:spPr bwMode="ltGray">
              <a:xfrm rot="-5400000">
                <a:off x="4584"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26" name="Freeform 22"/>
              <p:cNvSpPr>
                <a:spLocks/>
              </p:cNvSpPr>
              <p:nvPr/>
            </p:nvSpPr>
            <p:spPr bwMode="ltGray">
              <a:xfrm rot="-5400000">
                <a:off x="4797"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grpSp>
        <p:sp>
          <p:nvSpPr>
            <p:cNvPr id="6" name="Freeform 23"/>
            <p:cNvSpPr>
              <a:spLocks/>
            </p:cNvSpPr>
            <p:nvPr/>
          </p:nvSpPr>
          <p:spPr bwMode="ltGray">
            <a:xfrm flipH="1">
              <a:off x="-2" y="1536"/>
              <a:ext cx="5762" cy="412"/>
            </a:xfrm>
            <a:custGeom>
              <a:avLst/>
              <a:gdLst>
                <a:gd name="T0" fmla="*/ 0 w 5762"/>
                <a:gd name="T1" fmla="*/ 210 h 385"/>
                <a:gd name="T2" fmla="*/ 5762 w 5762"/>
                <a:gd name="T3" fmla="*/ 201 h 385"/>
                <a:gd name="T4" fmla="*/ 5762 w 5762"/>
                <a:gd name="T5" fmla="*/ 4 h 385"/>
                <a:gd name="T6" fmla="*/ 0 w 5762"/>
                <a:gd name="T7" fmla="*/ 0 h 385"/>
                <a:gd name="T8" fmla="*/ 0 w 5762"/>
                <a:gd name="T9" fmla="*/ 210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grpSp>
      <p:sp>
        <p:nvSpPr>
          <p:cNvPr id="4121" name="Rectangle 25"/>
          <p:cNvSpPr>
            <a:spLocks noGrp="1" noChangeArrowheads="1"/>
          </p:cNvSpPr>
          <p:nvPr>
            <p:ph type="ctrTitle"/>
          </p:nvPr>
        </p:nvSpPr>
        <p:spPr>
          <a:xfrm>
            <a:off x="1564217" y="1561108"/>
            <a:ext cx="10363200" cy="923330"/>
          </a:xfrm>
        </p:spPr>
        <p:txBody>
          <a:bodyPr anchor="b">
            <a:spAutoFit/>
          </a:bodyPr>
          <a:lstStyle>
            <a:lvl1pPr>
              <a:defRPr sz="5400"/>
            </a:lvl1pPr>
          </a:lstStyle>
          <a:p>
            <a:pPr lvl="0"/>
            <a:r>
              <a:rPr lang="en-US" noProof="0"/>
              <a:t>Click to edit Master title style</a:t>
            </a:r>
          </a:p>
        </p:txBody>
      </p:sp>
      <p:sp>
        <p:nvSpPr>
          <p:cNvPr id="4122" name="Rectangle 26"/>
          <p:cNvSpPr>
            <a:spLocks noGrp="1" noChangeArrowheads="1"/>
          </p:cNvSpPr>
          <p:nvPr>
            <p:ph type="subTitle" idx="1"/>
          </p:nvPr>
        </p:nvSpPr>
        <p:spPr>
          <a:xfrm>
            <a:off x="1555751" y="3886200"/>
            <a:ext cx="8534400" cy="1752600"/>
          </a:xfrm>
        </p:spPr>
        <p:txBody>
          <a:bodyPr/>
          <a:lstStyle>
            <a:lvl1pPr marL="0" indent="0">
              <a:buFont typeface="Wingdings" pitchFamily="2" charset="2"/>
              <a:buNone/>
              <a:defRPr sz="3000"/>
            </a:lvl1pPr>
          </a:lstStyle>
          <a:p>
            <a:pPr lvl="0"/>
            <a:r>
              <a:rPr lang="en-US" noProof="0"/>
              <a:t>Click to edit Master subtitle style</a:t>
            </a:r>
          </a:p>
        </p:txBody>
      </p:sp>
      <p:sp>
        <p:nvSpPr>
          <p:cNvPr id="27" name="Rectangle 27"/>
          <p:cNvSpPr>
            <a:spLocks noGrp="1" noChangeArrowheads="1"/>
          </p:cNvSpPr>
          <p:nvPr>
            <p:ph type="dt" sz="half" idx="10"/>
          </p:nvPr>
        </p:nvSpPr>
        <p:spPr>
          <a:xfrm>
            <a:off x="1555751" y="6248400"/>
            <a:ext cx="2540000" cy="457200"/>
          </a:xfrm>
        </p:spPr>
        <p:txBody>
          <a:bodyPr/>
          <a:lstStyle>
            <a:lvl1pPr>
              <a:defRPr smtClean="0">
                <a:solidFill>
                  <a:srgbClr val="000000"/>
                </a:solidFill>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smtClean="0">
                <a:solidFill>
                  <a:srgbClr val="000000"/>
                </a:solidFill>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smtClean="0">
                <a:solidFill>
                  <a:srgbClr val="000000"/>
                </a:solidFill>
              </a:defRPr>
            </a:lvl1pPr>
          </a:lstStyle>
          <a:p>
            <a:pPr>
              <a:defRPr/>
            </a:pPr>
            <a:fld id="{7A6CE25E-E636-42C7-A822-8CED9B036D52}" type="slidenum">
              <a:rPr lang="en-US"/>
              <a:pPr>
                <a:defRPr/>
              </a:pPr>
              <a:t>‹#›</a:t>
            </a:fld>
            <a:endParaRPr lang="en-US" dirty="0"/>
          </a:p>
        </p:txBody>
      </p:sp>
    </p:spTree>
    <p:extLst>
      <p:ext uri="{BB962C8B-B14F-4D97-AF65-F5344CB8AC3E}">
        <p14:creationId xmlns:p14="http://schemas.microsoft.com/office/powerpoint/2010/main" val="388979041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BEFC523-3523-4662-9083-74FB40BBE25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718510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0B32B38-E707-418B-94FD-B19E6E133D9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112345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64217"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7417"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F090C08-6EE7-4892-8F18-9DFACC6B56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569137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14DD750-D974-4896-A502-95931A059F9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919854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8D6A4AB1-F890-4054-9218-AA7EF575721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114958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7A10A6D7-F0C1-4272-8591-654700C813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585780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89C8013-C3ED-4655-97B1-C8AE32D55DE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63708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3F29997F-B46A-43EC-9BEB-BD077457C9E0}" type="slidenum">
              <a:rPr lang="en-US"/>
              <a:pPr>
                <a:defRPr/>
              </a:pPr>
              <a:t>‹#›</a:t>
            </a:fld>
            <a:endParaRPr lang="en-US"/>
          </a:p>
        </p:txBody>
      </p:sp>
    </p:spTree>
    <p:extLst>
      <p:ext uri="{BB962C8B-B14F-4D97-AF65-F5344CB8AC3E}">
        <p14:creationId xmlns:p14="http://schemas.microsoft.com/office/powerpoint/2010/main" val="359588708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01811688-BD42-4325-B649-E28D905ABEB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406143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CD4413D-B5A1-40E5-9527-989D9A57CBB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672086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6617"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64217"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B364451E-971F-4C22-8BF4-5D75F8BDC9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742941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642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7417" y="1981200"/>
            <a:ext cx="5080000" cy="4114800"/>
          </a:xfrm>
        </p:spPr>
        <p:txBody>
          <a:bodyPr/>
          <a:lstStyle/>
          <a:p>
            <a:pPr lvl="0"/>
            <a:endParaRPr lang="en-US" noProof="0" dirty="0"/>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14EF3EC0-C74A-4001-8A03-8BFE0010AFB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430061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64217"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8474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30E6B6C-06C2-4C67-9423-D9C31E20BB3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681260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609600" y="3699804"/>
            <a:ext cx="110744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609600" y="1433732"/>
            <a:ext cx="110744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951501"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278099"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053797" y="3526302"/>
            <a:ext cx="6096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5" name="Date Placeholder 14"/>
          <p:cNvSpPr>
            <a:spLocks noGrp="1"/>
          </p:cNvSpPr>
          <p:nvPr>
            <p:ph type="dt" sz="half" idx="10"/>
          </p:nvPr>
        </p:nvSpPr>
        <p:spPr/>
        <p:txBody>
          <a:bodyPr/>
          <a:lstStyle/>
          <a:p>
            <a:fld id="{D140825E-4A15-4D39-8176-1F07E904CB30}" type="datetimeFigureOut">
              <a:rPr lang="en-US" smtClean="0">
                <a:solidFill>
                  <a:srgbClr val="FEFAC9"/>
                </a:solidFill>
              </a:rPr>
              <a:pPr/>
              <a:t>9/29/2022</a:t>
            </a:fld>
            <a:endParaRPr lang="en-US">
              <a:solidFill>
                <a:srgbClr val="FEFAC9"/>
              </a:solidFill>
            </a:endParaRPr>
          </a:p>
        </p:txBody>
      </p:sp>
      <p:sp>
        <p:nvSpPr>
          <p:cNvPr id="16" name="Slide Number Placeholder 15"/>
          <p:cNvSpPr>
            <a:spLocks noGrp="1"/>
          </p:cNvSpPr>
          <p:nvPr>
            <p:ph type="sldNum" sz="quarter" idx="11"/>
          </p:nvPr>
        </p:nvSpPr>
        <p:spPr/>
        <p:txBody>
          <a:bodyPr/>
          <a:lstStyle/>
          <a:p>
            <a:fld id="{D739C4FB-7D33-419B-8833-D1372BFD11C8}" type="slidenum">
              <a:rPr lang="en-US" smtClean="0">
                <a:solidFill>
                  <a:srgbClr val="FEFAC9"/>
                </a:solidFill>
              </a:rPr>
              <a:pPr/>
              <a:t>‹#›</a:t>
            </a:fld>
            <a:endParaRPr lang="en-US">
              <a:solidFill>
                <a:srgbClr val="FEFAC9"/>
              </a:solidFill>
            </a:endParaRPr>
          </a:p>
        </p:txBody>
      </p:sp>
      <p:sp>
        <p:nvSpPr>
          <p:cNvPr id="17" name="Footer Placeholder 16"/>
          <p:cNvSpPr>
            <a:spLocks noGrp="1"/>
          </p:cNvSpPr>
          <p:nvPr>
            <p:ph type="ftr" sz="quarter" idx="12"/>
          </p:nvPr>
        </p:nvSpPr>
        <p:spPr/>
        <p:txBody>
          <a:bodyPr/>
          <a:lstStyle/>
          <a:p>
            <a:endParaRPr lang="en-US">
              <a:solidFill>
                <a:srgbClr val="FEFAC9"/>
              </a:solidFill>
            </a:endParaRPr>
          </a:p>
        </p:txBody>
      </p:sp>
    </p:spTree>
    <p:extLst>
      <p:ext uri="{BB962C8B-B14F-4D97-AF65-F5344CB8AC3E}">
        <p14:creationId xmlns:p14="http://schemas.microsoft.com/office/powerpoint/2010/main" val="29778455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609600" y="1524000"/>
            <a:ext cx="10972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D140825E-4A15-4D39-8176-1F07E904CB30}" type="datetimeFigureOut">
              <a:rPr lang="en-US" smtClean="0">
                <a:solidFill>
                  <a:srgbClr val="FEFAC9"/>
                </a:solidFill>
              </a:rPr>
              <a:pPr/>
              <a:t>9/29/2022</a:t>
            </a:fld>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fld id="{93E4AAA4-6363-4581-962D-1ACCC2D600C5}" type="slidenum">
              <a:rPr lang="en-US" smtClean="0">
                <a:solidFill>
                  <a:srgbClr val="FEFAC9"/>
                </a:solidFill>
              </a:rPr>
              <a:pPr/>
              <a:t>‹#›</a:t>
            </a:fld>
            <a:endParaRPr lang="en-US">
              <a:solidFill>
                <a:srgbClr val="FEFAC9"/>
              </a:solidFill>
            </a:endParaRPr>
          </a:p>
        </p:txBody>
      </p:sp>
      <p:sp>
        <p:nvSpPr>
          <p:cNvPr id="16" name="Footer Placeholder 15"/>
          <p:cNvSpPr>
            <a:spLocks noGrp="1"/>
          </p:cNvSpPr>
          <p:nvPr>
            <p:ph type="ftr" sz="quarter" idx="16"/>
          </p:nvPr>
        </p:nvSpPr>
        <p:spPr/>
        <p:txBody>
          <a:bodyPr/>
          <a:lstStyle/>
          <a:p>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41975689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140825E-4A15-4D39-8176-1F07E904CB30}" type="datetimeFigureOut">
              <a:rPr lang="en-US" smtClean="0">
                <a:solidFill>
                  <a:srgbClr val="FEFAC9"/>
                </a:solidFill>
              </a:rPr>
              <a:pPr/>
              <a:t>9/29/2022</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93E4AAA4-6363-4581-962D-1ACCC2D600C5}"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a:xfrm>
            <a:off x="914400" y="3505200"/>
            <a:ext cx="105664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914400" y="4958864"/>
            <a:ext cx="105664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914400" y="4916993"/>
            <a:ext cx="105664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1145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140825E-4A15-4D39-8176-1F07E904CB30}" type="datetimeFigureOut">
              <a:rPr lang="en-US" smtClean="0">
                <a:solidFill>
                  <a:srgbClr val="FEFAC9"/>
                </a:solidFill>
              </a:rPr>
              <a:pPr/>
              <a:t>9/29/2022</a:t>
            </a:fld>
            <a:endParaRPr lang="en-US">
              <a:solidFill>
                <a:srgbClr val="FEFAC9"/>
              </a:solidFill>
            </a:endParaRPr>
          </a:p>
        </p:txBody>
      </p:sp>
      <p:sp>
        <p:nvSpPr>
          <p:cNvPr id="6" name="Footer Placeholder 5"/>
          <p:cNvSpPr>
            <a:spLocks noGrp="1"/>
          </p:cNvSpPr>
          <p:nvPr>
            <p:ph type="ftr" sz="quarter" idx="11"/>
          </p:nvPr>
        </p:nvSpPr>
        <p:spPr/>
        <p:txBody>
          <a:bodyPr/>
          <a:lstStyle/>
          <a:p>
            <a:endParaRPr lang="en-US">
              <a:solidFill>
                <a:srgbClr val="FEFAC9"/>
              </a:solidFill>
            </a:endParaRPr>
          </a:p>
        </p:txBody>
      </p:sp>
      <p:sp>
        <p:nvSpPr>
          <p:cNvPr id="7" name="Slide Number Placeholder 6"/>
          <p:cNvSpPr>
            <a:spLocks noGrp="1"/>
          </p:cNvSpPr>
          <p:nvPr>
            <p:ph type="sldNum" sz="quarter" idx="12"/>
          </p:nvPr>
        </p:nvSpPr>
        <p:spPr/>
        <p:txBody>
          <a:bodyPr/>
          <a:lstStyle/>
          <a:p>
            <a:fld id="{93E4AAA4-6363-4581-962D-1ACCC2D600C5}"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609600" y="1524000"/>
            <a:ext cx="5413248"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524000"/>
            <a:ext cx="5413248"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2747846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93E4AAA4-6363-4581-962D-1ACCC2D600C5}" type="slidenum">
              <a:rPr lang="en-US" smtClean="0">
                <a:solidFill>
                  <a:srgbClr val="FEFAC9"/>
                </a:solidFill>
              </a:rPr>
              <a:pPr/>
              <a:t>‹#›</a:t>
            </a:fld>
            <a:endParaRPr lang="en-US">
              <a:solidFill>
                <a:srgbClr val="FEFAC9"/>
              </a:solidFill>
            </a:endParaRPr>
          </a:p>
        </p:txBody>
      </p:sp>
      <p:sp>
        <p:nvSpPr>
          <p:cNvPr id="8" name="Footer Placeholder 7"/>
          <p:cNvSpPr>
            <a:spLocks noGrp="1"/>
          </p:cNvSpPr>
          <p:nvPr>
            <p:ph type="ftr" sz="quarter" idx="11"/>
          </p:nvPr>
        </p:nvSpPr>
        <p:spPr/>
        <p:txBody>
          <a:bodyPr/>
          <a:lstStyle/>
          <a:p>
            <a:endParaRPr lang="en-US">
              <a:solidFill>
                <a:srgbClr val="FEFAC9"/>
              </a:solidFill>
            </a:endParaRPr>
          </a:p>
        </p:txBody>
      </p:sp>
      <p:sp>
        <p:nvSpPr>
          <p:cNvPr id="7" name="Date Placeholder 6"/>
          <p:cNvSpPr>
            <a:spLocks noGrp="1"/>
          </p:cNvSpPr>
          <p:nvPr>
            <p:ph type="dt" sz="half" idx="10"/>
          </p:nvPr>
        </p:nvSpPr>
        <p:spPr/>
        <p:txBody>
          <a:bodyPr/>
          <a:lstStyle/>
          <a:p>
            <a:fld id="{D140825E-4A15-4D39-8176-1F07E904CB30}" type="datetimeFigureOut">
              <a:rPr lang="en-US" smtClean="0">
                <a:solidFill>
                  <a:srgbClr val="FEFAC9"/>
                </a:solidFill>
              </a:rPr>
              <a:pPr/>
              <a:t>9/29/2022</a:t>
            </a:fld>
            <a:endParaRPr lang="en-US">
              <a:solidFill>
                <a:srgbClr val="FEFAC9"/>
              </a:solidFill>
            </a:endParaRPr>
          </a:p>
        </p:txBody>
      </p:sp>
      <p:sp>
        <p:nvSpPr>
          <p:cNvPr id="3" name="Text Placeholder 2"/>
          <p:cNvSpPr>
            <a:spLocks noGrp="1"/>
          </p:cNvSpPr>
          <p:nvPr>
            <p:ph type="body" idx="1"/>
          </p:nvPr>
        </p:nvSpPr>
        <p:spPr>
          <a:xfrm>
            <a:off x="609600" y="1399593"/>
            <a:ext cx="5386917"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609600" y="2201896"/>
            <a:ext cx="53848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6199717" y="2201896"/>
            <a:ext cx="53848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609600" y="155448"/>
            <a:ext cx="109728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6197600" y="1399593"/>
            <a:ext cx="5386917"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750593"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9840"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107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64217"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7417"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32DFAED6-134B-451E-9F38-13335C163E6D}" type="slidenum">
              <a:rPr lang="en-US"/>
              <a:pPr>
                <a:defRPr/>
              </a:pPr>
              <a:t>‹#›</a:t>
            </a:fld>
            <a:endParaRPr lang="en-US"/>
          </a:p>
        </p:txBody>
      </p:sp>
    </p:spTree>
    <p:extLst>
      <p:ext uri="{BB962C8B-B14F-4D97-AF65-F5344CB8AC3E}">
        <p14:creationId xmlns:p14="http://schemas.microsoft.com/office/powerpoint/2010/main" val="27724590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40825E-4A15-4D39-8176-1F07E904CB30}" type="datetimeFigureOut">
              <a:rPr lang="en-US" smtClean="0">
                <a:solidFill>
                  <a:srgbClr val="FEFAC9"/>
                </a:solidFill>
              </a:rPr>
              <a:pPr/>
              <a:t>9/29/2022</a:t>
            </a:fld>
            <a:endParaRPr lang="en-US">
              <a:solidFill>
                <a:srgbClr val="FEFAC9"/>
              </a:solidFill>
            </a:endParaRPr>
          </a:p>
        </p:txBody>
      </p:sp>
      <p:sp>
        <p:nvSpPr>
          <p:cNvPr id="4" name="Footer Placeholder 3"/>
          <p:cNvSpPr>
            <a:spLocks noGrp="1"/>
          </p:cNvSpPr>
          <p:nvPr>
            <p:ph type="ftr" sz="quarter" idx="11"/>
          </p:nvPr>
        </p:nvSpPr>
        <p:spPr/>
        <p:txBody>
          <a:bodyPr/>
          <a:lstStyle/>
          <a:p>
            <a:endParaRPr lang="en-US">
              <a:solidFill>
                <a:srgbClr val="FEFAC9"/>
              </a:solidFill>
            </a:endParaRPr>
          </a:p>
        </p:txBody>
      </p:sp>
      <p:sp>
        <p:nvSpPr>
          <p:cNvPr id="5" name="Slide Number Placeholder 4"/>
          <p:cNvSpPr>
            <a:spLocks noGrp="1"/>
          </p:cNvSpPr>
          <p:nvPr>
            <p:ph type="sldNum" sz="quarter" idx="12"/>
          </p:nvPr>
        </p:nvSpPr>
        <p:spPr/>
        <p:txBody>
          <a:bodyPr/>
          <a:lstStyle/>
          <a:p>
            <a:fld id="{93E4AAA4-6363-4581-962D-1ACCC2D600C5}"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82203696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40825E-4A15-4D39-8176-1F07E904CB30}" type="datetimeFigureOut">
              <a:rPr lang="en-US" smtClean="0">
                <a:solidFill>
                  <a:srgbClr val="FEFAC9"/>
                </a:solidFill>
              </a:rPr>
              <a:pPr/>
              <a:t>9/29/2022</a:t>
            </a:fld>
            <a:endParaRPr lang="en-US">
              <a:solidFill>
                <a:srgbClr val="FEFAC9"/>
              </a:solidFill>
            </a:endParaRPr>
          </a:p>
        </p:txBody>
      </p:sp>
      <p:sp>
        <p:nvSpPr>
          <p:cNvPr id="3" name="Footer Placeholder 2"/>
          <p:cNvSpPr>
            <a:spLocks noGrp="1"/>
          </p:cNvSpPr>
          <p:nvPr>
            <p:ph type="ftr" sz="quarter" idx="11"/>
          </p:nvPr>
        </p:nvSpPr>
        <p:spPr/>
        <p:txBody>
          <a:bodyPr/>
          <a:lstStyle/>
          <a:p>
            <a:endParaRPr lang="en-US">
              <a:solidFill>
                <a:srgbClr val="FEFAC9"/>
              </a:solidFill>
            </a:endParaRPr>
          </a:p>
        </p:txBody>
      </p:sp>
      <p:sp>
        <p:nvSpPr>
          <p:cNvPr id="4" name="Slide Number Placeholder 3"/>
          <p:cNvSpPr>
            <a:spLocks noGrp="1"/>
          </p:cNvSpPr>
          <p:nvPr>
            <p:ph type="sldNum" sz="quarter" idx="12"/>
          </p:nvPr>
        </p:nvSpPr>
        <p:spPr/>
        <p:txBody>
          <a:bodyPr/>
          <a:lstStyle/>
          <a:p>
            <a:fld id="{93E4AAA4-6363-4581-962D-1ACCC2D600C5}"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15808478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609600" y="457200"/>
            <a:ext cx="83312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042400" y="1600200"/>
            <a:ext cx="2645664"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9042400" y="457200"/>
            <a:ext cx="26416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D140825E-4A15-4D39-8176-1F07E904CB30}" type="datetimeFigureOut">
              <a:rPr lang="en-US" smtClean="0">
                <a:solidFill>
                  <a:srgbClr val="FEFAC9"/>
                </a:solidFill>
              </a:rPr>
              <a:pPr/>
              <a:t>9/29/2022</a:t>
            </a:fld>
            <a:endParaRPr lang="en-US">
              <a:solidFill>
                <a:srgbClr val="FEFAC9"/>
              </a:solidFill>
            </a:endParaRPr>
          </a:p>
        </p:txBody>
      </p:sp>
      <p:sp>
        <p:nvSpPr>
          <p:cNvPr id="9" name="Slide Number Placeholder 8"/>
          <p:cNvSpPr>
            <a:spLocks noGrp="1"/>
          </p:cNvSpPr>
          <p:nvPr>
            <p:ph type="sldNum" sz="quarter" idx="15"/>
          </p:nvPr>
        </p:nvSpPr>
        <p:spPr/>
        <p:txBody>
          <a:bodyPr/>
          <a:lstStyle/>
          <a:p>
            <a:fld id="{93E4AAA4-6363-4581-962D-1ACCC2D600C5}" type="slidenum">
              <a:rPr lang="en-US" smtClean="0">
                <a:solidFill>
                  <a:srgbClr val="FEFAC9"/>
                </a:solidFill>
              </a:rPr>
              <a:pPr/>
              <a:t>‹#›</a:t>
            </a:fld>
            <a:endParaRPr lang="en-US">
              <a:solidFill>
                <a:srgbClr val="FEFAC9"/>
              </a:solidFill>
            </a:endParaRPr>
          </a:p>
        </p:txBody>
      </p:sp>
      <p:sp>
        <p:nvSpPr>
          <p:cNvPr id="10" name="Footer Placeholder 9"/>
          <p:cNvSpPr>
            <a:spLocks noGrp="1"/>
          </p:cNvSpPr>
          <p:nvPr>
            <p:ph type="ftr" sz="quarter" idx="16"/>
          </p:nvPr>
        </p:nvSpPr>
        <p:spPr/>
        <p:txBody>
          <a:bodyPr/>
          <a:lstStyle/>
          <a:p>
            <a:endParaRPr lang="en-US">
              <a:solidFill>
                <a:srgbClr val="FEFAC9"/>
              </a:solidFill>
            </a:endParaRPr>
          </a:p>
        </p:txBody>
      </p:sp>
    </p:spTree>
    <p:extLst>
      <p:ext uri="{BB962C8B-B14F-4D97-AF65-F5344CB8AC3E}">
        <p14:creationId xmlns:p14="http://schemas.microsoft.com/office/powerpoint/2010/main" val="88684878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9200" y="457200"/>
            <a:ext cx="2743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609600" y="457200"/>
            <a:ext cx="80264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Drag picture to placeholder or click icon to add</a:t>
            </a:r>
          </a:p>
        </p:txBody>
      </p:sp>
      <p:sp>
        <p:nvSpPr>
          <p:cNvPr id="4" name="Text Placeholder 3"/>
          <p:cNvSpPr>
            <a:spLocks noGrp="1"/>
          </p:cNvSpPr>
          <p:nvPr>
            <p:ph type="body" sz="half" idx="2"/>
          </p:nvPr>
        </p:nvSpPr>
        <p:spPr>
          <a:xfrm>
            <a:off x="8839200" y="1600200"/>
            <a:ext cx="27432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D140825E-4A15-4D39-8176-1F07E904CB30}" type="datetimeFigureOut">
              <a:rPr lang="en-US" smtClean="0">
                <a:solidFill>
                  <a:srgbClr val="FEFAC9"/>
                </a:solidFill>
              </a:rPr>
              <a:pPr/>
              <a:t>9/29/2022</a:t>
            </a:fld>
            <a:endParaRPr lang="en-US">
              <a:solidFill>
                <a:srgbClr val="FEFAC9"/>
              </a:solidFill>
            </a:endParaRPr>
          </a:p>
        </p:txBody>
      </p:sp>
      <p:sp>
        <p:nvSpPr>
          <p:cNvPr id="9" name="Slide Number Placeholder 8"/>
          <p:cNvSpPr>
            <a:spLocks noGrp="1"/>
          </p:cNvSpPr>
          <p:nvPr>
            <p:ph type="sldNum" sz="quarter" idx="11"/>
          </p:nvPr>
        </p:nvSpPr>
        <p:spPr/>
        <p:txBody>
          <a:bodyPr/>
          <a:lstStyle/>
          <a:p>
            <a:fld id="{93E4AAA4-6363-4581-962D-1ACCC2D600C5}" type="slidenum">
              <a:rPr lang="en-US" smtClean="0">
                <a:solidFill>
                  <a:srgbClr val="FEFAC9"/>
                </a:solidFill>
              </a:rPr>
              <a:pPr/>
              <a:t>‹#›</a:t>
            </a:fld>
            <a:endParaRPr lang="en-US">
              <a:solidFill>
                <a:srgbClr val="FEFAC9"/>
              </a:solidFill>
            </a:endParaRPr>
          </a:p>
        </p:txBody>
      </p:sp>
      <p:sp>
        <p:nvSpPr>
          <p:cNvPr id="10" name="Footer Placeholder 9"/>
          <p:cNvSpPr>
            <a:spLocks noGrp="1"/>
          </p:cNvSpPr>
          <p:nvPr>
            <p:ph type="ftr" sz="quarter" idx="12"/>
          </p:nvPr>
        </p:nvSpPr>
        <p:spPr/>
        <p:txBody>
          <a:bodyPr/>
          <a:lstStyle/>
          <a:p>
            <a:endParaRPr lang="en-US">
              <a:solidFill>
                <a:srgbClr val="FEFAC9"/>
              </a:solidFill>
            </a:endParaRPr>
          </a:p>
        </p:txBody>
      </p:sp>
    </p:spTree>
    <p:extLst>
      <p:ext uri="{BB962C8B-B14F-4D97-AF65-F5344CB8AC3E}">
        <p14:creationId xmlns:p14="http://schemas.microsoft.com/office/powerpoint/2010/main" val="32734826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140825E-4A15-4D39-8176-1F07E904CB30}" type="datetimeFigureOut">
              <a:rPr lang="en-US" smtClean="0">
                <a:solidFill>
                  <a:srgbClr val="FEFAC9"/>
                </a:solidFill>
              </a:rPr>
              <a:pPr/>
              <a:t>9/29/2022</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93E4AAA4-6363-4581-962D-1ACCC2D600C5}"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137441769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140825E-4A15-4D39-8176-1F07E904CB30}" type="datetimeFigureOut">
              <a:rPr lang="en-US" smtClean="0">
                <a:solidFill>
                  <a:srgbClr val="FEFAC9"/>
                </a:solidFill>
              </a:rPr>
              <a:pPr/>
              <a:t>9/29/2022</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93E4AAA4-6363-4581-962D-1ACCC2D600C5}"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19428178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64217" y="1981200"/>
            <a:ext cx="5080000" cy="4114800"/>
          </a:xfrm>
        </p:spPr>
        <p:txBody>
          <a:bodyPr/>
          <a:lstStyle/>
          <a:p>
            <a:pPr lvl="0"/>
            <a:endParaRPr lang="en-US" noProof="0"/>
          </a:p>
        </p:txBody>
      </p:sp>
      <p:sp>
        <p:nvSpPr>
          <p:cNvPr id="4" name="Text Placeholder 3"/>
          <p:cNvSpPr>
            <a:spLocks noGrp="1"/>
          </p:cNvSpPr>
          <p:nvPr>
            <p:ph type="body" sz="half" idx="2"/>
          </p:nvPr>
        </p:nvSpPr>
        <p:spPr>
          <a:xfrm>
            <a:off x="68474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9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9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DB3D1DF-1996-40CF-8479-4A9617996A15}" type="slidenum">
              <a:rPr lang="en-US">
                <a:solidFill>
                  <a:srgbClr val="FF9000"/>
                </a:solidFill>
              </a:rPr>
              <a:pPr>
                <a:defRPr/>
              </a:pPr>
              <a:t>‹#›</a:t>
            </a:fld>
            <a:endParaRPr lang="en-US">
              <a:solidFill>
                <a:srgbClr val="FF9000"/>
              </a:solidFill>
            </a:endParaRPr>
          </a:p>
        </p:txBody>
      </p:sp>
    </p:spTree>
    <p:extLst>
      <p:ext uri="{BB962C8B-B14F-4D97-AF65-F5344CB8AC3E}">
        <p14:creationId xmlns:p14="http://schemas.microsoft.com/office/powerpoint/2010/main" val="263222090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4151" y="990600"/>
            <a:ext cx="8460403" cy="3200400"/>
          </a:xfrm>
        </p:spPr>
        <p:txBody>
          <a:bodyPr>
            <a:normAutofit/>
          </a:bodyPr>
          <a:lstStyle>
            <a:lvl1pPr>
              <a:defRPr sz="6000"/>
            </a:lvl1pPr>
          </a:lstStyle>
          <a:p>
            <a:r>
              <a:rPr lang="en-US"/>
              <a:t>Click to edit Master title style</a:t>
            </a:r>
            <a:endParaRPr/>
          </a:p>
        </p:txBody>
      </p:sp>
      <p:sp>
        <p:nvSpPr>
          <p:cNvPr id="3" name="Subtitle 2"/>
          <p:cNvSpPr>
            <a:spLocks noGrp="1"/>
          </p:cNvSpPr>
          <p:nvPr>
            <p:ph type="subTitle" idx="1"/>
          </p:nvPr>
        </p:nvSpPr>
        <p:spPr>
          <a:xfrm>
            <a:off x="1294150" y="4267200"/>
            <a:ext cx="8460403" cy="13716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lvl1pPr>
              <a:defRPr sz="1100"/>
            </a:lvl1pPr>
          </a:lstStyle>
          <a:p>
            <a:fld id="{3CD9712D-992A-4AB1-A5C2-575F75921AA2}" type="datetimeFigureOut">
              <a:rPr lang="en-US" smtClean="0"/>
              <a:pPr/>
              <a:t>9/29/2022</a:t>
            </a:fld>
            <a:endParaRPr lang="en-US" dirty="0"/>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395546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sz="1100"/>
            </a:lvl1pPr>
          </a:lstStyle>
          <a:p>
            <a:fld id="{3CD9712D-992A-4AB1-A5C2-575F75921AA2}" type="datetimeFigureOut">
              <a:rPr lang="en-US" smtClean="0"/>
              <a:pPr/>
              <a:t>9/29/2022</a:t>
            </a:fld>
            <a:endParaRPr lang="en-US" dirty="0"/>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393525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4151" y="2057401"/>
            <a:ext cx="8460404" cy="2666999"/>
          </a:xfrm>
        </p:spPr>
        <p:txBody>
          <a:bodyPr anchor="b">
            <a:normAutofit/>
          </a:bodyPr>
          <a:lstStyle>
            <a:lvl1pPr algn="l">
              <a:defRPr sz="4800" b="0" i="0" cap="none" baseline="0"/>
            </a:lvl1pPr>
          </a:lstStyle>
          <a:p>
            <a:r>
              <a:rPr lang="en-US"/>
              <a:t>Click to edit Master title style</a:t>
            </a:r>
            <a:endParaRPr/>
          </a:p>
        </p:txBody>
      </p:sp>
      <p:sp>
        <p:nvSpPr>
          <p:cNvPr id="3" name="Text Placeholder 2"/>
          <p:cNvSpPr>
            <a:spLocks noGrp="1"/>
          </p:cNvSpPr>
          <p:nvPr>
            <p:ph type="body" idx="1"/>
          </p:nvPr>
        </p:nvSpPr>
        <p:spPr>
          <a:xfrm>
            <a:off x="1294151" y="4876800"/>
            <a:ext cx="8460404"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z="1100"/>
            </a:lvl1pPr>
          </a:lstStyle>
          <a:p>
            <a:fld id="{3CD9712D-992A-4AB1-A5C2-575F75921AA2}" type="datetimeFigureOut">
              <a:rPr lang="en-US" smtClean="0"/>
              <a:pPr/>
              <a:t>9/29/2022</a:t>
            </a:fld>
            <a:endParaRPr lang="en-US"/>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417832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D51A9996-6C33-468E-B201-5BC756EE44F8}" type="slidenum">
              <a:rPr lang="en-US"/>
              <a:pPr>
                <a:defRPr/>
              </a:pPr>
              <a:t>‹#›</a:t>
            </a:fld>
            <a:endParaRPr lang="en-US"/>
          </a:p>
        </p:txBody>
      </p:sp>
    </p:spTree>
    <p:extLst>
      <p:ext uri="{BB962C8B-B14F-4D97-AF65-F5344CB8AC3E}">
        <p14:creationId xmlns:p14="http://schemas.microsoft.com/office/powerpoint/2010/main" val="37111793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94149" y="1676400"/>
            <a:ext cx="4701240"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03651" y="1676401"/>
            <a:ext cx="4701240"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lvl1pPr>
              <a:defRPr sz="1100"/>
            </a:lvl1pPr>
          </a:lstStyle>
          <a:p>
            <a:fld id="{3CD9712D-992A-4AB1-A5C2-575F75921AA2}" type="datetimeFigureOut">
              <a:rPr lang="en-US" smtClean="0"/>
              <a:pPr/>
              <a:t>9/29/2022</a:t>
            </a:fld>
            <a:endParaRPr lang="en-US" dirty="0"/>
          </a:p>
        </p:txBody>
      </p:sp>
      <p:sp>
        <p:nvSpPr>
          <p:cNvPr id="6" name="Footer Placeholder 5"/>
          <p:cNvSpPr>
            <a:spLocks noGrp="1"/>
          </p:cNvSpPr>
          <p:nvPr>
            <p:ph type="ftr" sz="quarter" idx="11"/>
          </p:nvPr>
        </p:nvSpPr>
        <p:spPr/>
        <p:txBody>
          <a:bodyPr/>
          <a:lstStyle>
            <a:lvl1pPr>
              <a:defRPr sz="1100"/>
            </a:lvl1pPr>
          </a:lstStyle>
          <a:p>
            <a:endParaRPr lang="en-US"/>
          </a:p>
        </p:txBody>
      </p:sp>
      <p:sp>
        <p:nvSpPr>
          <p:cNvPr id="7" name="Slide Number Placeholder 6"/>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63523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94150" y="1676400"/>
            <a:ext cx="4702367"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4150" y="2516458"/>
            <a:ext cx="4702367"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93367" y="1676400"/>
            <a:ext cx="4704484"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516458"/>
            <a:ext cx="4704484"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lvl1pPr>
              <a:defRPr sz="1100"/>
            </a:lvl1pPr>
          </a:lstStyle>
          <a:p>
            <a:fld id="{3CD9712D-992A-4AB1-A5C2-575F75921AA2}" type="datetimeFigureOut">
              <a:rPr lang="en-US" smtClean="0"/>
              <a:pPr/>
              <a:t>9/29/2022</a:t>
            </a:fld>
            <a:endParaRPr lang="en-US" dirty="0"/>
          </a:p>
        </p:txBody>
      </p:sp>
      <p:sp>
        <p:nvSpPr>
          <p:cNvPr id="8" name="Footer Placeholder 7"/>
          <p:cNvSpPr>
            <a:spLocks noGrp="1"/>
          </p:cNvSpPr>
          <p:nvPr>
            <p:ph type="ftr" sz="quarter" idx="11"/>
          </p:nvPr>
        </p:nvSpPr>
        <p:spPr/>
        <p:txBody>
          <a:bodyPr/>
          <a:lstStyle>
            <a:lvl1pPr>
              <a:defRPr sz="1100"/>
            </a:lvl1pPr>
          </a:lstStyle>
          <a:p>
            <a:endParaRPr lang="en-US"/>
          </a:p>
        </p:txBody>
      </p:sp>
      <p:sp>
        <p:nvSpPr>
          <p:cNvPr id="9" name="Slide Number Placeholder 8"/>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274113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lvl1pPr>
              <a:defRPr sz="1100"/>
            </a:lvl1pPr>
          </a:lstStyle>
          <a:p>
            <a:fld id="{3CD9712D-992A-4AB1-A5C2-575F75921AA2}" type="datetimeFigureOut">
              <a:rPr lang="en-US" smtClean="0"/>
              <a:pPr/>
              <a:t>9/29/2022</a:t>
            </a:fld>
            <a:endParaRPr lang="en-US" dirty="0"/>
          </a:p>
        </p:txBody>
      </p:sp>
      <p:sp>
        <p:nvSpPr>
          <p:cNvPr id="4" name="Footer Placeholder 3"/>
          <p:cNvSpPr>
            <a:spLocks noGrp="1"/>
          </p:cNvSpPr>
          <p:nvPr>
            <p:ph type="ftr" sz="quarter" idx="11"/>
          </p:nvPr>
        </p:nvSpPr>
        <p:spPr/>
        <p:txBody>
          <a:bodyPr/>
          <a:lstStyle>
            <a:lvl1pPr>
              <a:defRPr sz="1100"/>
            </a:lvl1pPr>
          </a:lstStyle>
          <a:p>
            <a:endParaRPr lang="en-US"/>
          </a:p>
        </p:txBody>
      </p:sp>
      <p:sp>
        <p:nvSpPr>
          <p:cNvPr id="5" name="Slide Number Placeholder 4"/>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185609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z="1100"/>
            </a:lvl1pPr>
          </a:lstStyle>
          <a:p>
            <a:fld id="{3CD9712D-992A-4AB1-A5C2-575F75921AA2}" type="datetimeFigureOut">
              <a:rPr lang="en-US" smtClean="0"/>
              <a:pPr/>
              <a:t>9/29/2022</a:t>
            </a:fld>
            <a:endParaRPr lang="en-US" dirty="0"/>
          </a:p>
        </p:txBody>
      </p:sp>
      <p:sp>
        <p:nvSpPr>
          <p:cNvPr id="3" name="Footer Placeholder 2"/>
          <p:cNvSpPr>
            <a:spLocks noGrp="1"/>
          </p:cNvSpPr>
          <p:nvPr>
            <p:ph type="ftr" sz="quarter" idx="11"/>
          </p:nvPr>
        </p:nvSpPr>
        <p:spPr/>
        <p:txBody>
          <a:bodyPr/>
          <a:lstStyle>
            <a:lvl1pPr>
              <a:defRPr sz="1100"/>
            </a:lvl1pPr>
          </a:lstStyle>
          <a:p>
            <a:endParaRPr lang="en-US"/>
          </a:p>
        </p:txBody>
      </p:sp>
      <p:sp>
        <p:nvSpPr>
          <p:cNvPr id="4" name="Slide Number Placeholder 3"/>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109367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835" y="1676400"/>
            <a:ext cx="3810992" cy="2438400"/>
          </a:xfrm>
        </p:spPr>
        <p:txBody>
          <a:bodyPr anchor="b">
            <a:normAutofit/>
          </a:bodyPr>
          <a:lstStyle>
            <a:lvl1pPr algn="l">
              <a:defRPr sz="3200" b="0"/>
            </a:lvl1pPr>
          </a:lstStyle>
          <a:p>
            <a:r>
              <a:rPr lang="en-US"/>
              <a:t>Click to edit Master title style</a:t>
            </a:r>
            <a:endParaRPr dirty="0"/>
          </a:p>
        </p:txBody>
      </p:sp>
      <p:sp>
        <p:nvSpPr>
          <p:cNvPr id="3" name="Content Placeholder 2"/>
          <p:cNvSpPr>
            <a:spLocks noGrp="1"/>
          </p:cNvSpPr>
          <p:nvPr>
            <p:ph idx="1"/>
          </p:nvPr>
        </p:nvSpPr>
        <p:spPr>
          <a:xfrm>
            <a:off x="1294150" y="685800"/>
            <a:ext cx="6173808"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772835" y="4191000"/>
            <a:ext cx="3810992"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z="1100"/>
            </a:lvl1pPr>
          </a:lstStyle>
          <a:p>
            <a:fld id="{3CD9712D-992A-4AB1-A5C2-575F75921AA2}" type="datetimeFigureOut">
              <a:rPr lang="en-US" smtClean="0"/>
              <a:pPr/>
              <a:t>9/29/2022</a:t>
            </a:fld>
            <a:endParaRPr lang="en-US"/>
          </a:p>
        </p:txBody>
      </p:sp>
      <p:sp>
        <p:nvSpPr>
          <p:cNvPr id="6" name="Footer Placeholder 5"/>
          <p:cNvSpPr>
            <a:spLocks noGrp="1"/>
          </p:cNvSpPr>
          <p:nvPr>
            <p:ph type="ftr" sz="quarter" idx="11"/>
          </p:nvPr>
        </p:nvSpPr>
        <p:spPr/>
        <p:txBody>
          <a:bodyPr/>
          <a:lstStyle>
            <a:lvl1pPr>
              <a:defRPr sz="1100"/>
            </a:lvl1pPr>
          </a:lstStyle>
          <a:p>
            <a:endParaRPr lang="en-US"/>
          </a:p>
        </p:txBody>
      </p:sp>
      <p:sp>
        <p:nvSpPr>
          <p:cNvPr id="7" name="Slide Number Placeholder 6"/>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139139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836" y="1676400"/>
            <a:ext cx="3810992" cy="2438400"/>
          </a:xfrm>
        </p:spPr>
        <p:txBody>
          <a:bodyPr anchor="b">
            <a:noAutofit/>
          </a:bodyPr>
          <a:lstStyle>
            <a:lvl1pPr algn="l">
              <a:defRPr sz="32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522809" y="0"/>
            <a:ext cx="5945149" cy="6858000"/>
          </a:xfr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772836" y="4191000"/>
            <a:ext cx="3810992"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8872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600200">
              <a:defRPr/>
            </a:lvl6pPr>
            <a:lvl7pPr marL="1874520">
              <a:defRPr/>
            </a:lvl7pPr>
            <a:lvl8pPr marL="2148840">
              <a:defRPr/>
            </a:lvl8pPr>
            <a:lvl9pPr marL="242316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sz="1100"/>
            </a:lvl1pPr>
          </a:lstStyle>
          <a:p>
            <a:fld id="{3CD9712D-992A-4AB1-A5C2-575F75921AA2}" type="datetimeFigureOut">
              <a:rPr lang="en-US" smtClean="0"/>
              <a:pPr/>
              <a:t>9/29/2022</a:t>
            </a:fld>
            <a:endParaRPr lang="en-US"/>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10879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4554" y="381000"/>
            <a:ext cx="1905494" cy="5791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94151" y="381000"/>
            <a:ext cx="8307964" cy="57912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sz="1100"/>
            </a:lvl1pPr>
          </a:lstStyle>
          <a:p>
            <a:fld id="{3CD9712D-992A-4AB1-A5C2-575F75921AA2}" type="datetimeFigureOut">
              <a:rPr lang="en-US" smtClean="0"/>
              <a:pPr/>
              <a:t>9/29/2022</a:t>
            </a:fld>
            <a:endParaRPr lang="en-US"/>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102106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1A530-A496-4153-A4ED-63F877839FD3}"/>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DFC62455-AF96-4C18-A63E-EB2E3A37ED5E}"/>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702F35-CCEA-49E6-A828-D2BE1D60E977}"/>
              </a:ext>
            </a:extLst>
          </p:cNvPr>
          <p:cNvSpPr>
            <a:spLocks noGrp="1"/>
          </p:cNvSpPr>
          <p:nvPr>
            <p:ph type="dt" sz="half" idx="10"/>
          </p:nvPr>
        </p:nvSpPr>
        <p:spPr/>
        <p:txBody>
          <a:bodyPr/>
          <a:lstStyle/>
          <a:p>
            <a:fld id="{6D42FFF6-1447-4A7C-A51D-204F85DA81D2}" type="datetimeFigureOut">
              <a:rPr lang="en-US" smtClean="0"/>
              <a:t>9/29/2022</a:t>
            </a:fld>
            <a:endParaRPr lang="en-US"/>
          </a:p>
        </p:txBody>
      </p:sp>
      <p:sp>
        <p:nvSpPr>
          <p:cNvPr id="5" name="Footer Placeholder 4">
            <a:extLst>
              <a:ext uri="{FF2B5EF4-FFF2-40B4-BE49-F238E27FC236}">
                <a16:creationId xmlns:a16="http://schemas.microsoft.com/office/drawing/2014/main" id="{920C585D-52EF-408F-BE1E-DE99A54300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F361E9-7FF9-4832-B0AB-D145E6848E49}"/>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158543127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17F70-DDBE-4462-BA78-3AB997486C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0F1284-F55F-4E13-9E15-5C861396DF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E5DAEC-7250-4F83-976E-BF8549D700C6}"/>
              </a:ext>
            </a:extLst>
          </p:cNvPr>
          <p:cNvSpPr>
            <a:spLocks noGrp="1"/>
          </p:cNvSpPr>
          <p:nvPr>
            <p:ph type="dt" sz="half" idx="10"/>
          </p:nvPr>
        </p:nvSpPr>
        <p:spPr/>
        <p:txBody>
          <a:bodyPr/>
          <a:lstStyle/>
          <a:p>
            <a:fld id="{6D42FFF6-1447-4A7C-A51D-204F85DA81D2}" type="datetimeFigureOut">
              <a:rPr lang="en-US" smtClean="0"/>
              <a:t>9/29/2022</a:t>
            </a:fld>
            <a:endParaRPr lang="en-US"/>
          </a:p>
        </p:txBody>
      </p:sp>
      <p:sp>
        <p:nvSpPr>
          <p:cNvPr id="5" name="Footer Placeholder 4">
            <a:extLst>
              <a:ext uri="{FF2B5EF4-FFF2-40B4-BE49-F238E27FC236}">
                <a16:creationId xmlns:a16="http://schemas.microsoft.com/office/drawing/2014/main" id="{96A5FF3E-E686-4C41-A79A-A8D8500E4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64A07B-7123-4325-B5E2-263A40683E80}"/>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2674315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BA9343AF-5EBB-4101-BF9C-FFBF0701E93C}" type="slidenum">
              <a:rPr lang="en-US"/>
              <a:pPr>
                <a:defRPr/>
              </a:pPr>
              <a:t>‹#›</a:t>
            </a:fld>
            <a:endParaRPr lang="en-US"/>
          </a:p>
        </p:txBody>
      </p:sp>
    </p:spTree>
    <p:extLst>
      <p:ext uri="{BB962C8B-B14F-4D97-AF65-F5344CB8AC3E}">
        <p14:creationId xmlns:p14="http://schemas.microsoft.com/office/powerpoint/2010/main" val="215377597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10EF7-07C7-47B0-B7F0-8C10ABB396FC}"/>
              </a:ext>
            </a:extLst>
          </p:cNvPr>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2EA5726B-0BEA-4364-A113-003D3CF69116}"/>
              </a:ext>
            </a:extLst>
          </p:cNvPr>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7D98-32D1-4F62-B817-903EF8A9780C}"/>
              </a:ext>
            </a:extLst>
          </p:cNvPr>
          <p:cNvSpPr>
            <a:spLocks noGrp="1"/>
          </p:cNvSpPr>
          <p:nvPr>
            <p:ph type="dt" sz="half" idx="10"/>
          </p:nvPr>
        </p:nvSpPr>
        <p:spPr/>
        <p:txBody>
          <a:bodyPr/>
          <a:lstStyle/>
          <a:p>
            <a:fld id="{6D42FFF6-1447-4A7C-A51D-204F85DA81D2}" type="datetimeFigureOut">
              <a:rPr lang="en-US" smtClean="0"/>
              <a:t>9/29/2022</a:t>
            </a:fld>
            <a:endParaRPr lang="en-US"/>
          </a:p>
        </p:txBody>
      </p:sp>
      <p:sp>
        <p:nvSpPr>
          <p:cNvPr id="5" name="Footer Placeholder 4">
            <a:extLst>
              <a:ext uri="{FF2B5EF4-FFF2-40B4-BE49-F238E27FC236}">
                <a16:creationId xmlns:a16="http://schemas.microsoft.com/office/drawing/2014/main" id="{896179E3-3850-4B02-9F1A-FDF3AEF5B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E8573-AB92-4272-B78D-295F99AD604D}"/>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12371814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F392-406F-4739-B6F1-96058CDFA3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5A9DA8-292D-412C-8A36-996580344F14}"/>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AD6B76-B573-4F0A-8B73-1F37F60385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A7A24E-ECB4-400A-B2FD-428CCFC23BC6}"/>
              </a:ext>
            </a:extLst>
          </p:cNvPr>
          <p:cNvSpPr>
            <a:spLocks noGrp="1"/>
          </p:cNvSpPr>
          <p:nvPr>
            <p:ph type="dt" sz="half" idx="10"/>
          </p:nvPr>
        </p:nvSpPr>
        <p:spPr/>
        <p:txBody>
          <a:bodyPr/>
          <a:lstStyle/>
          <a:p>
            <a:fld id="{6D42FFF6-1447-4A7C-A51D-204F85DA81D2}" type="datetimeFigureOut">
              <a:rPr lang="en-US" smtClean="0"/>
              <a:t>9/29/2022</a:t>
            </a:fld>
            <a:endParaRPr lang="en-US"/>
          </a:p>
        </p:txBody>
      </p:sp>
      <p:sp>
        <p:nvSpPr>
          <p:cNvPr id="6" name="Footer Placeholder 5">
            <a:extLst>
              <a:ext uri="{FF2B5EF4-FFF2-40B4-BE49-F238E27FC236}">
                <a16:creationId xmlns:a16="http://schemas.microsoft.com/office/drawing/2014/main" id="{859FE734-1751-4514-8D36-C165925B38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07EA79-AA15-4A1A-996D-083B5D5A954F}"/>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276552778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92B89-8FC5-432C-A829-3EFB80169B84}"/>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5D9809-1F24-49FE-9BC0-DE254A9EA853}"/>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624210-4E2A-45D6-A129-3EB15595773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8C2B6A-4FBD-47A1-8793-721F0FA33476}"/>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9AC19C-8D68-4324-81CE-83A8684C8D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43A558-E286-412D-8308-C279F111F617}"/>
              </a:ext>
            </a:extLst>
          </p:cNvPr>
          <p:cNvSpPr>
            <a:spLocks noGrp="1"/>
          </p:cNvSpPr>
          <p:nvPr>
            <p:ph type="dt" sz="half" idx="10"/>
          </p:nvPr>
        </p:nvSpPr>
        <p:spPr/>
        <p:txBody>
          <a:bodyPr/>
          <a:lstStyle/>
          <a:p>
            <a:fld id="{6D42FFF6-1447-4A7C-A51D-204F85DA81D2}" type="datetimeFigureOut">
              <a:rPr lang="en-US" smtClean="0"/>
              <a:t>9/29/2022</a:t>
            </a:fld>
            <a:endParaRPr lang="en-US"/>
          </a:p>
        </p:txBody>
      </p:sp>
      <p:sp>
        <p:nvSpPr>
          <p:cNvPr id="8" name="Footer Placeholder 7">
            <a:extLst>
              <a:ext uri="{FF2B5EF4-FFF2-40B4-BE49-F238E27FC236}">
                <a16:creationId xmlns:a16="http://schemas.microsoft.com/office/drawing/2014/main" id="{16C7B163-BD44-464C-8561-33E9044977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22A336-5B39-4E6B-BE9B-1022C579B463}"/>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153470727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6983A-3004-4505-997C-FE23708B0D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5CD2B8-D04C-46D6-8495-6F412C8C907C}"/>
              </a:ext>
            </a:extLst>
          </p:cNvPr>
          <p:cNvSpPr>
            <a:spLocks noGrp="1"/>
          </p:cNvSpPr>
          <p:nvPr>
            <p:ph type="dt" sz="half" idx="10"/>
          </p:nvPr>
        </p:nvSpPr>
        <p:spPr/>
        <p:txBody>
          <a:bodyPr/>
          <a:lstStyle/>
          <a:p>
            <a:fld id="{6D42FFF6-1447-4A7C-A51D-204F85DA81D2}" type="datetimeFigureOut">
              <a:rPr lang="en-US" smtClean="0"/>
              <a:t>9/29/2022</a:t>
            </a:fld>
            <a:endParaRPr lang="en-US"/>
          </a:p>
        </p:txBody>
      </p:sp>
      <p:sp>
        <p:nvSpPr>
          <p:cNvPr id="4" name="Footer Placeholder 3">
            <a:extLst>
              <a:ext uri="{FF2B5EF4-FFF2-40B4-BE49-F238E27FC236}">
                <a16:creationId xmlns:a16="http://schemas.microsoft.com/office/drawing/2014/main" id="{859FF198-94C0-4FE1-8186-3DB5FC6D2C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7BDB8B-605D-4308-9E9F-926234EE3E62}"/>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428291271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83BC4A-7470-4363-97EE-D00A38A02975}"/>
              </a:ext>
            </a:extLst>
          </p:cNvPr>
          <p:cNvSpPr>
            <a:spLocks noGrp="1"/>
          </p:cNvSpPr>
          <p:nvPr>
            <p:ph type="dt" sz="half" idx="10"/>
          </p:nvPr>
        </p:nvSpPr>
        <p:spPr/>
        <p:txBody>
          <a:bodyPr/>
          <a:lstStyle/>
          <a:p>
            <a:fld id="{6D42FFF6-1447-4A7C-A51D-204F85DA81D2}" type="datetimeFigureOut">
              <a:rPr lang="en-US" smtClean="0"/>
              <a:t>9/29/2022</a:t>
            </a:fld>
            <a:endParaRPr lang="en-US"/>
          </a:p>
        </p:txBody>
      </p:sp>
      <p:sp>
        <p:nvSpPr>
          <p:cNvPr id="3" name="Footer Placeholder 2">
            <a:extLst>
              <a:ext uri="{FF2B5EF4-FFF2-40B4-BE49-F238E27FC236}">
                <a16:creationId xmlns:a16="http://schemas.microsoft.com/office/drawing/2014/main" id="{6E7924A7-6E1E-4C42-8C8E-BDEC75BA69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6A867B-B4D7-4C18-A59A-3BA942F4F0B0}"/>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316413600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7C099-59DF-406F-8040-70C816ED9306}"/>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514108B9-2323-4D50-8602-B5DE21DE6630}"/>
              </a:ext>
            </a:extLst>
          </p:cNvPr>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43B3FA-D188-44BA-AD22-D07825DC586F}"/>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F63B7-7E5C-48CF-A630-7DF3437D0110}"/>
              </a:ext>
            </a:extLst>
          </p:cNvPr>
          <p:cNvSpPr>
            <a:spLocks noGrp="1"/>
          </p:cNvSpPr>
          <p:nvPr>
            <p:ph type="dt" sz="half" idx="10"/>
          </p:nvPr>
        </p:nvSpPr>
        <p:spPr/>
        <p:txBody>
          <a:bodyPr/>
          <a:lstStyle/>
          <a:p>
            <a:fld id="{6D42FFF6-1447-4A7C-A51D-204F85DA81D2}" type="datetimeFigureOut">
              <a:rPr lang="en-US" smtClean="0"/>
              <a:t>9/29/2022</a:t>
            </a:fld>
            <a:endParaRPr lang="en-US"/>
          </a:p>
        </p:txBody>
      </p:sp>
      <p:sp>
        <p:nvSpPr>
          <p:cNvPr id="6" name="Footer Placeholder 5">
            <a:extLst>
              <a:ext uri="{FF2B5EF4-FFF2-40B4-BE49-F238E27FC236}">
                <a16:creationId xmlns:a16="http://schemas.microsoft.com/office/drawing/2014/main" id="{14193029-BD3A-43C7-B639-3D19759D1D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261CA1-97E5-41BF-8CAB-34AE03F2D8CB}"/>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245005653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C6047-795E-4152-93C0-D2B4E9C11AB3}"/>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C38EA384-32BD-4D84-9C5D-307A18AC861F}"/>
              </a:ext>
            </a:extLst>
          </p:cNvPr>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2B21F06D-582D-471B-B1A9-2BD6C5544778}"/>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15526-A544-4631-8B0B-BA37F11136CF}"/>
              </a:ext>
            </a:extLst>
          </p:cNvPr>
          <p:cNvSpPr>
            <a:spLocks noGrp="1"/>
          </p:cNvSpPr>
          <p:nvPr>
            <p:ph type="dt" sz="half" idx="10"/>
          </p:nvPr>
        </p:nvSpPr>
        <p:spPr/>
        <p:txBody>
          <a:bodyPr/>
          <a:lstStyle/>
          <a:p>
            <a:fld id="{6D42FFF6-1447-4A7C-A51D-204F85DA81D2}" type="datetimeFigureOut">
              <a:rPr lang="en-US" smtClean="0"/>
              <a:t>9/29/2022</a:t>
            </a:fld>
            <a:endParaRPr lang="en-US"/>
          </a:p>
        </p:txBody>
      </p:sp>
      <p:sp>
        <p:nvSpPr>
          <p:cNvPr id="6" name="Footer Placeholder 5">
            <a:extLst>
              <a:ext uri="{FF2B5EF4-FFF2-40B4-BE49-F238E27FC236}">
                <a16:creationId xmlns:a16="http://schemas.microsoft.com/office/drawing/2014/main" id="{DB066116-03DC-40A5-8E5F-04FD5DCD9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5B6704-2E71-457E-B17B-B93DB829AB01}"/>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32846741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BA55D-DD51-4A32-AB4B-38E9E19D52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AEDC39-48A4-45FA-BB1E-A6C95BD04B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EF9C0B-669B-42E5-AFC9-512C4E029581}"/>
              </a:ext>
            </a:extLst>
          </p:cNvPr>
          <p:cNvSpPr>
            <a:spLocks noGrp="1"/>
          </p:cNvSpPr>
          <p:nvPr>
            <p:ph type="dt" sz="half" idx="10"/>
          </p:nvPr>
        </p:nvSpPr>
        <p:spPr/>
        <p:txBody>
          <a:bodyPr/>
          <a:lstStyle/>
          <a:p>
            <a:fld id="{6D42FFF6-1447-4A7C-A51D-204F85DA81D2}" type="datetimeFigureOut">
              <a:rPr lang="en-US" smtClean="0"/>
              <a:t>9/29/2022</a:t>
            </a:fld>
            <a:endParaRPr lang="en-US"/>
          </a:p>
        </p:txBody>
      </p:sp>
      <p:sp>
        <p:nvSpPr>
          <p:cNvPr id="5" name="Footer Placeholder 4">
            <a:extLst>
              <a:ext uri="{FF2B5EF4-FFF2-40B4-BE49-F238E27FC236}">
                <a16:creationId xmlns:a16="http://schemas.microsoft.com/office/drawing/2014/main" id="{979635D6-953A-4EB9-A688-97BBA47B6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620F4-1DC2-4AB4-87CA-006260EAEDA7}"/>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40400883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1FE162-13C1-4ED2-9A20-8F55A23C1B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A2C2BA-BA51-46B2-8FC9-7866B4A20D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05B8F3-C56F-459C-8691-6F5DD3C4418B}"/>
              </a:ext>
            </a:extLst>
          </p:cNvPr>
          <p:cNvSpPr>
            <a:spLocks noGrp="1"/>
          </p:cNvSpPr>
          <p:nvPr>
            <p:ph type="dt" sz="half" idx="10"/>
          </p:nvPr>
        </p:nvSpPr>
        <p:spPr/>
        <p:txBody>
          <a:bodyPr/>
          <a:lstStyle/>
          <a:p>
            <a:fld id="{6D42FFF6-1447-4A7C-A51D-204F85DA81D2}" type="datetimeFigureOut">
              <a:rPr lang="en-US" smtClean="0"/>
              <a:t>9/29/2022</a:t>
            </a:fld>
            <a:endParaRPr lang="en-US"/>
          </a:p>
        </p:txBody>
      </p:sp>
      <p:sp>
        <p:nvSpPr>
          <p:cNvPr id="5" name="Footer Placeholder 4">
            <a:extLst>
              <a:ext uri="{FF2B5EF4-FFF2-40B4-BE49-F238E27FC236}">
                <a16:creationId xmlns:a16="http://schemas.microsoft.com/office/drawing/2014/main" id="{6BD3ED10-20C5-4D4B-9727-E38B037046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41CCC-CE7E-4E7F-9ADA-F8E72A0C190B}"/>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2856062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Freeform 13">
            <a:extLst>
              <a:ext uri="{FF2B5EF4-FFF2-40B4-BE49-F238E27FC236}">
                <a16:creationId xmlns:a16="http://schemas.microsoft.com/office/drawing/2014/main" id="{FCE00AC6-1AA1-42D9-83DD-4C308C3F9322}"/>
              </a:ext>
            </a:extLst>
          </p:cNvPr>
          <p:cNvSpPr/>
          <p:nvPr userDrawn="1"/>
        </p:nvSpPr>
        <p:spPr>
          <a:xfrm>
            <a:off x="4000500" y="1087405"/>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5319A315-F756-49EC-8181-0EC3F0A37B09}"/>
              </a:ext>
            </a:extLst>
          </p:cNvPr>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560F3E26-F530-48F5-983F-9DCFF41D4F39}"/>
              </a:ext>
            </a:extLst>
          </p:cNvPr>
          <p:cNvSpPr/>
          <p:nvPr userDrawn="1"/>
        </p:nvSpPr>
        <p:spPr>
          <a:xfrm>
            <a:off x="5292348" y="3"/>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97701E-DAF9-4174-AA91-DA203CD27D6A}"/>
              </a:ext>
            </a:extLst>
          </p:cNvPr>
          <p:cNvSpPr/>
          <p:nvPr userDrawn="1"/>
        </p:nvSpPr>
        <p:spPr>
          <a:xfrm>
            <a:off x="10208695" y="3"/>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F765374-1A4B-41DC-9E75-A95A6C655328}"/>
              </a:ext>
            </a:extLst>
          </p:cNvPr>
          <p:cNvSpPr/>
          <p:nvPr userDrawn="1"/>
        </p:nvSpPr>
        <p:spPr>
          <a:xfrm>
            <a:off x="1569045" y="514900"/>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618DB8E-B14E-42E2-B454-6F4F36A8A9D9}"/>
              </a:ext>
            </a:extLst>
          </p:cNvPr>
          <p:cNvSpPr/>
          <p:nvPr userDrawn="1"/>
        </p:nvSpPr>
        <p:spPr>
          <a:xfrm flipH="1">
            <a:off x="1"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97666F55-03F1-4D18-9653-0F360E127A7E}"/>
              </a:ext>
            </a:extLst>
          </p:cNvPr>
          <p:cNvSpPr/>
          <p:nvPr userDrawn="1"/>
        </p:nvSpPr>
        <p:spPr>
          <a:xfrm rot="16200000">
            <a:off x="1539684" y="4203428"/>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5093209" y="2743200"/>
            <a:ext cx="6592824" cy="2386584"/>
          </a:xfrm>
        </p:spPr>
        <p:txBody>
          <a:bodyPr anchor="b"/>
          <a:lstStyle>
            <a:lvl1pPr algn="r">
              <a:defRPr sz="5998">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5093209" y="5221224"/>
            <a:ext cx="6592824" cy="996696"/>
          </a:xfrm>
        </p:spPr>
        <p:txBody>
          <a:bodyPr/>
          <a:lstStyle>
            <a:lvl1pPr marL="0" indent="0" algn="r">
              <a:buNone/>
              <a:defRPr sz="2399">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Tree>
    <p:extLst>
      <p:ext uri="{BB962C8B-B14F-4D97-AF65-F5344CB8AC3E}">
        <p14:creationId xmlns:p14="http://schemas.microsoft.com/office/powerpoint/2010/main" val="165968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1337AFA7-CC71-4E4A-B09E-C2CE78F98CD1}" type="slidenum">
              <a:rPr lang="en-US"/>
              <a:pPr>
                <a:defRPr/>
              </a:pPr>
              <a:t>‹#›</a:t>
            </a:fld>
            <a:endParaRPr lang="en-US"/>
          </a:p>
        </p:txBody>
      </p:sp>
    </p:spTree>
    <p:extLst>
      <p:ext uri="{BB962C8B-B14F-4D97-AF65-F5344CB8AC3E}">
        <p14:creationId xmlns:p14="http://schemas.microsoft.com/office/powerpoint/2010/main" val="391064322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A665D7-34D0-4262-B345-9B1A1BA8DA17}"/>
              </a:ext>
            </a:extLst>
          </p:cNvPr>
          <p:cNvSpPr/>
          <p:nvPr userDrawn="1"/>
        </p:nvSpPr>
        <p:spPr>
          <a:xfrm>
            <a:off x="489190"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9ECC553-79E5-4B14-89C9-4DAD2B1021B1}"/>
              </a:ext>
            </a:extLst>
          </p:cNvPr>
          <p:cNvSpPr/>
          <p:nvPr userDrawn="1"/>
        </p:nvSpPr>
        <p:spPr>
          <a:xfrm rot="19809111">
            <a:off x="8683721" y="941150"/>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5797934-7E2B-4F94-89C4-0279413FF821}"/>
              </a:ext>
            </a:extLst>
          </p:cNvPr>
          <p:cNvSpPr/>
          <p:nvPr userDrawn="1"/>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1170432" y="1399032"/>
            <a:ext cx="3236976" cy="4069080"/>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788153" y="1527048"/>
            <a:ext cx="5111496" cy="3931920"/>
          </a:xfrm>
        </p:spPr>
        <p:txBody>
          <a:bodyPr anchor="ctr"/>
          <a:lstStyle>
            <a:lvl1pPr marL="0" indent="0">
              <a:buNone/>
              <a:defRPr/>
            </a:lvl1pPr>
            <a:lvl2pPr marL="228531">
              <a:defRPr/>
            </a:lvl2pPr>
            <a:lvl3pPr marL="457063">
              <a:defRPr/>
            </a:lvl3pPr>
            <a:lvl4pPr>
              <a:buNone/>
              <a:defRPr/>
            </a:lvl4p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8975110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Content 2 small pictur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5A614E3F-4FB2-4152-A59C-941C908D7B05}"/>
              </a:ext>
            </a:extLst>
          </p:cNvPr>
          <p:cNvSpPr>
            <a:spLocks noGrp="1"/>
          </p:cNvSpPr>
          <p:nvPr>
            <p:ph type="pic" sz="quarter" idx="13"/>
          </p:nvPr>
        </p:nvSpPr>
        <p:spPr>
          <a:xfrm>
            <a:off x="7200480" y="1150210"/>
            <a:ext cx="2207046" cy="2204178"/>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txBody>
          <a:bodyPr wrap="square" anchor="ctr">
            <a:noAutofit/>
          </a:bodyPr>
          <a:lstStyle>
            <a:lvl1pPr algn="ctr">
              <a:buNone/>
              <a:defRPr sz="1799"/>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8A1F486A-F545-4642-B1CB-5356704413D3}"/>
              </a:ext>
            </a:extLst>
          </p:cNvPr>
          <p:cNvSpPr>
            <a:spLocks noGrp="1"/>
          </p:cNvSpPr>
          <p:nvPr>
            <p:ph type="pic" sz="quarter" idx="14"/>
          </p:nvPr>
        </p:nvSpPr>
        <p:spPr>
          <a:xfrm>
            <a:off x="8444633" y="2579685"/>
            <a:ext cx="3096807" cy="3096807"/>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txBody>
          <a:bodyPr wrap="square" anchor="ctr">
            <a:noAutofit/>
          </a:bodyPr>
          <a:lstStyle>
            <a:lvl1pPr algn="ctr">
              <a:buNone/>
              <a:defRPr sz="1799"/>
            </a:lvl1pPr>
          </a:lstStyle>
          <a:p>
            <a:r>
              <a:rPr lang="en-US"/>
              <a:t>Click icon to add picture</a:t>
            </a:r>
            <a:endParaRPr lang="en-US" dirty="0"/>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4"/>
            <a:ext cx="5806440" cy="13258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39496" y="1825625"/>
            <a:ext cx="5806440" cy="4352544"/>
          </a:xfrm>
        </p:spPr>
        <p:txBody>
          <a:bodyPr>
            <a:normAutofit/>
          </a:bodyPr>
          <a:lstStyle>
            <a:lvl1pPr marL="0" indent="0">
              <a:lnSpc>
                <a:spcPct val="110000"/>
              </a:lnSpc>
              <a:buNone/>
              <a:defRPr sz="2399"/>
            </a:lvl1pPr>
            <a:lvl2pPr marL="228531">
              <a:lnSpc>
                <a:spcPct val="110000"/>
              </a:lnSpc>
              <a:defRPr sz="1999"/>
            </a:lvl2pPr>
            <a:lvl3pPr marL="457063">
              <a:lnSpc>
                <a:spcPct val="110000"/>
              </a:lnSpc>
              <a:defRPr sz="1799"/>
            </a:lvl3pPr>
            <a:lvl4pPr marL="685594">
              <a:lnSpc>
                <a:spcPct val="110000"/>
              </a:lnSpc>
              <a:defRPr sz="1600"/>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Oval 9">
            <a:extLst>
              <a:ext uri="{FF2B5EF4-FFF2-40B4-BE49-F238E27FC236}">
                <a16:creationId xmlns:a16="http://schemas.microsoft.com/office/drawing/2014/main" id="{E8E71C73-7BAD-4838-88C1-42E045A9D179}"/>
              </a:ext>
            </a:extLst>
          </p:cNvPr>
          <p:cNvSpPr/>
          <p:nvPr userDrawn="1"/>
        </p:nvSpPr>
        <p:spPr>
          <a:xfrm>
            <a:off x="10249620" y="1555068"/>
            <a:ext cx="819303" cy="7970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4560922-5803-412D-880B-065E75DCBC0A}"/>
              </a:ext>
            </a:extLst>
          </p:cNvPr>
          <p:cNvSpPr/>
          <p:nvPr userDrawn="1"/>
        </p:nvSpPr>
        <p:spPr>
          <a:xfrm>
            <a:off x="7590089" y="4034393"/>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22700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00EACD1-D216-4037-8AFF-80CF273586DF}"/>
              </a:ext>
            </a:extLst>
          </p:cNvPr>
          <p:cNvSpPr/>
          <p:nvPr userDrawn="1"/>
        </p:nvSpPr>
        <p:spPr>
          <a:xfrm>
            <a:off x="2815930"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F941DE04-3FEA-4A57-B200-F9F6A765C792}"/>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65C7B4-4152-4548-A771-EB148A028FDB}"/>
              </a:ext>
            </a:extLst>
          </p:cNvPr>
          <p:cNvSpPr/>
          <p:nvPr userDrawn="1"/>
        </p:nvSpPr>
        <p:spPr>
          <a:xfrm>
            <a:off x="8165418" y="5241988"/>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3319272" y="1380744"/>
            <a:ext cx="5559552" cy="2514600"/>
          </a:xfrm>
        </p:spPr>
        <p:txBody>
          <a:bodyPr anchor="b"/>
          <a:lstStyle>
            <a:lvl1pPr algn="ctr">
              <a:defRPr sz="5998">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319272" y="4078224"/>
            <a:ext cx="5559552" cy="1536192"/>
          </a:xfrm>
        </p:spPr>
        <p:txBody>
          <a:bodyPr/>
          <a:lstStyle>
            <a:lvl1pPr marL="0" indent="0" algn="ctr">
              <a:buNone/>
              <a:defRPr sz="2399">
                <a:solidFill>
                  <a:schemeClr val="bg1"/>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7561228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7"/>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1179576" y="1911096"/>
            <a:ext cx="98298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Freeform: Shape 6">
            <a:extLst>
              <a:ext uri="{FF2B5EF4-FFF2-40B4-BE49-F238E27FC236}">
                <a16:creationId xmlns:a16="http://schemas.microsoft.com/office/drawing/2014/main" id="{23DA7759-3209-4FE2-96D1-4EEDD81E9EA0}"/>
              </a:ext>
            </a:extLst>
          </p:cNvPr>
          <p:cNvSpPr/>
          <p:nvPr/>
        </p:nvSpPr>
        <p:spPr>
          <a:xfrm>
            <a:off x="10494434"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7"/>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2822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2"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4"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38201" y="1911096"/>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423176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Quote slide with picture">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E3FD7E-C80A-4707-A8E9-4134DF91F3FF}"/>
              </a:ext>
            </a:extLst>
          </p:cNvPr>
          <p:cNvSpPr>
            <a:spLocks noGrp="1"/>
          </p:cNvSpPr>
          <p:nvPr>
            <p:ph type="pic" sz="quarter" idx="10"/>
          </p:nvPr>
        </p:nvSpPr>
        <p:spPr>
          <a:xfrm>
            <a:off x="1" y="1"/>
            <a:ext cx="12192000" cy="6858000"/>
          </a:xfrm>
        </p:spPr>
        <p:txBody>
          <a:bodyPr/>
          <a:lstStyle>
            <a:lvl1pPr>
              <a:buNone/>
              <a:defRPr>
                <a:solidFill>
                  <a:schemeClr val="bg1"/>
                </a:solidFill>
              </a:defRPr>
            </a:lvl1pPr>
          </a:lstStyle>
          <a:p>
            <a:r>
              <a:rPr lang="en-US"/>
              <a:t>Click icon to add picture</a:t>
            </a:r>
            <a:endParaRPr lang="en-US" dirty="0"/>
          </a:p>
        </p:txBody>
      </p:sp>
      <p:sp>
        <p:nvSpPr>
          <p:cNvPr id="10" name="Title 9">
            <a:extLst>
              <a:ext uri="{FF2B5EF4-FFF2-40B4-BE49-F238E27FC236}">
                <a16:creationId xmlns:a16="http://schemas.microsoft.com/office/drawing/2014/main" id="{10EC23F5-CD2E-4207-A4E6-73BDFF74D868}"/>
              </a:ext>
            </a:extLst>
          </p:cNvPr>
          <p:cNvSpPr>
            <a:spLocks noGrp="1"/>
          </p:cNvSpPr>
          <p:nvPr>
            <p:ph type="title"/>
          </p:nvPr>
        </p:nvSpPr>
        <p:spPr>
          <a:xfrm>
            <a:off x="3111501" y="370600"/>
            <a:ext cx="5923842"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alpha val="95000"/>
            </a:schemeClr>
          </a:solidFill>
        </p:spPr>
        <p:txBody>
          <a:bodyPr wrap="square" lIns="457200" rIns="457200" bIns="2331720" anchor="b" anchorCtr="0">
            <a:noAutofit/>
          </a:bodyPr>
          <a:lstStyle>
            <a:lvl1pPr algn="ctr">
              <a:defRPr sz="3999">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575304" y="4379976"/>
            <a:ext cx="5038344" cy="713232"/>
          </a:xfrm>
        </p:spPr>
        <p:txBody>
          <a:bodyPr/>
          <a:lstStyle>
            <a:lvl1pPr marL="0" indent="0" algn="ctr">
              <a:buNone/>
              <a:defRPr sz="2399">
                <a:solidFill>
                  <a:schemeClr val="tx1"/>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11" name="Date Placeholder 10">
            <a:extLst>
              <a:ext uri="{FF2B5EF4-FFF2-40B4-BE49-F238E27FC236}">
                <a16:creationId xmlns:a16="http://schemas.microsoft.com/office/drawing/2014/main" id="{6B76FE53-FB67-4871-8485-71BAAFD7D1BF}"/>
              </a:ext>
            </a:extLst>
          </p:cNvPr>
          <p:cNvSpPr>
            <a:spLocks noGrp="1"/>
          </p:cNvSpPr>
          <p:nvPr>
            <p:ph type="dt" sz="half" idx="11"/>
          </p:nvPr>
        </p:nvSpPr>
        <p:spPr/>
        <p:txBody>
          <a:bodyPr/>
          <a:lstStyle>
            <a:lvl1pPr>
              <a:defRPr>
                <a:solidFill>
                  <a:schemeClr val="bg1"/>
                </a:solidFill>
                <a:latin typeface="+mn-lt"/>
              </a:defRPr>
            </a:lvl1pPr>
          </a:lstStyle>
          <a:p>
            <a:pPr>
              <a:defRPr/>
            </a:pPr>
            <a:r>
              <a:rPr lang="en-US" dirty="0"/>
              <a:t>9/3/20XX</a:t>
            </a:r>
          </a:p>
        </p:txBody>
      </p:sp>
      <p:sp>
        <p:nvSpPr>
          <p:cNvPr id="12" name="Footer Placeholder 11">
            <a:extLst>
              <a:ext uri="{FF2B5EF4-FFF2-40B4-BE49-F238E27FC236}">
                <a16:creationId xmlns:a16="http://schemas.microsoft.com/office/drawing/2014/main" id="{AD26FED4-1CE2-444B-A77E-EB3CB505AF19}"/>
              </a:ext>
            </a:extLst>
          </p:cNvPr>
          <p:cNvSpPr>
            <a:spLocks noGrp="1"/>
          </p:cNvSpPr>
          <p:nvPr>
            <p:ph type="ftr" sz="quarter" idx="12"/>
          </p:nvPr>
        </p:nvSpPr>
        <p:spPr/>
        <p:txBody>
          <a:bodyPr/>
          <a:lstStyle>
            <a:lvl1pPr>
              <a:defRPr>
                <a:solidFill>
                  <a:schemeClr val="bg1"/>
                </a:solidFill>
                <a:latin typeface="+mn-lt"/>
              </a:defRPr>
            </a:lvl1pPr>
          </a:lstStyle>
          <a:p>
            <a:pPr>
              <a:defRPr/>
            </a:pPr>
            <a:r>
              <a:rPr lang="en-US" dirty="0"/>
              <a:t>Presentation Title</a:t>
            </a:r>
          </a:p>
        </p:txBody>
      </p:sp>
      <p:sp>
        <p:nvSpPr>
          <p:cNvPr id="13" name="Slide Number Placeholder 12">
            <a:extLst>
              <a:ext uri="{FF2B5EF4-FFF2-40B4-BE49-F238E27FC236}">
                <a16:creationId xmlns:a16="http://schemas.microsoft.com/office/drawing/2014/main" id="{28FD25AA-10CC-48D8-9577-257871107B9A}"/>
              </a:ext>
            </a:extLst>
          </p:cNvPr>
          <p:cNvSpPr>
            <a:spLocks noGrp="1"/>
          </p:cNvSpPr>
          <p:nvPr>
            <p:ph type="sldNum" sz="quarter" idx="13"/>
          </p:nvPr>
        </p:nvSpPr>
        <p:spPr/>
        <p:txBody>
          <a:bodyPr/>
          <a:lstStyle>
            <a:lvl1pPr>
              <a:defRPr>
                <a:solidFill>
                  <a:schemeClr val="bg1"/>
                </a:solidFill>
                <a:latin typeface="+mn-lt"/>
              </a:defRPr>
            </a:lvl1pPr>
          </a:lstStyle>
          <a:p>
            <a:pPr>
              <a:defRPr/>
            </a:pPr>
            <a:fld id="{D76B855D-E9CC-4FF8-AD85-6CDC7B89A0DE}" type="slidenum">
              <a:rPr lang="en-US" smtClean="0"/>
              <a:pPr>
                <a:defRPr/>
              </a:pPr>
              <a:t>‹#›</a:t>
            </a:fld>
            <a:endParaRPr lang="en-US" dirty="0"/>
          </a:p>
        </p:txBody>
      </p:sp>
    </p:spTree>
    <p:extLst>
      <p:ext uri="{BB962C8B-B14F-4D97-AF65-F5344CB8AC3E}">
        <p14:creationId xmlns:p14="http://schemas.microsoft.com/office/powerpoint/2010/main" val="397337708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2"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4"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54656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9" y="2505075"/>
            <a:ext cx="5157787" cy="3684588"/>
          </a:xfrm>
        </p:spPr>
        <p:txBody>
          <a:bodyPr>
            <a:normAutofit/>
          </a:bodyPr>
          <a:lstStyle>
            <a:lvl1pPr>
              <a:defRPr sz="2399"/>
            </a:lvl1pPr>
            <a:lvl2pPr>
              <a:defRPr sz="1999"/>
            </a:lvl2pPr>
            <a:lvl3pPr>
              <a:defRPr sz="1799"/>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normAutofit/>
          </a:bodyPr>
          <a:lstStyle>
            <a:lvl1pPr>
              <a:defRPr sz="2399"/>
            </a:lvl1pPr>
            <a:lvl2pPr>
              <a:defRPr sz="1999"/>
            </a:lvl2pPr>
            <a:lvl3pPr>
              <a:defRPr sz="1799"/>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2"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4"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73844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3291840"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3291840" cy="3684588"/>
          </a:xfrm>
        </p:spPr>
        <p:txBody>
          <a:bodyPr>
            <a:normAutofit/>
          </a:bodyPr>
          <a:lstStyle>
            <a:lvl1pPr>
              <a:defRPr sz="1999"/>
            </a:lvl1pPr>
            <a:lvl2pPr>
              <a:defRPr sz="1799"/>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4453128" y="1681163"/>
            <a:ext cx="3291840"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4453128" y="2505075"/>
            <a:ext cx="3291840" cy="3684588"/>
          </a:xfrm>
        </p:spPr>
        <p:txBody>
          <a:bodyPr>
            <a:normAutofit/>
          </a:bodyPr>
          <a:lstStyle>
            <a:lvl1pPr>
              <a:defRPr sz="1999"/>
            </a:lvl1pPr>
            <a:lvl2pPr>
              <a:defRPr sz="1799"/>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2"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4"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 Placeholder 4">
            <a:extLst>
              <a:ext uri="{FF2B5EF4-FFF2-40B4-BE49-F238E27FC236}">
                <a16:creationId xmlns:a16="http://schemas.microsoft.com/office/drawing/2014/main" id="{ACF5677B-E56F-4452-ADDC-DA0E20A955EC}"/>
              </a:ext>
            </a:extLst>
          </p:cNvPr>
          <p:cNvSpPr>
            <a:spLocks noGrp="1"/>
          </p:cNvSpPr>
          <p:nvPr>
            <p:ph type="body" sz="quarter" idx="13"/>
          </p:nvPr>
        </p:nvSpPr>
        <p:spPr>
          <a:xfrm>
            <a:off x="8065009" y="1681163"/>
            <a:ext cx="3291840"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865D9C09-AB3B-40EB-B1DA-9C6D72343451}"/>
              </a:ext>
            </a:extLst>
          </p:cNvPr>
          <p:cNvSpPr>
            <a:spLocks noGrp="1"/>
          </p:cNvSpPr>
          <p:nvPr>
            <p:ph sz="quarter" idx="14"/>
          </p:nvPr>
        </p:nvSpPr>
        <p:spPr>
          <a:xfrm>
            <a:off x="8065009" y="2505075"/>
            <a:ext cx="3291840" cy="3684588"/>
          </a:xfrm>
        </p:spPr>
        <p:txBody>
          <a:bodyPr>
            <a:normAutofit/>
          </a:bodyPr>
          <a:lstStyle>
            <a:lvl1pPr>
              <a:defRPr sz="1999"/>
            </a:lvl1pPr>
            <a:lvl2pPr>
              <a:defRPr sz="1799"/>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994956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and Content with 2 medium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FAA9DFF3-1B49-48A9-BF8A-57DD7D07CFAF}"/>
              </a:ext>
            </a:extLst>
          </p:cNvPr>
          <p:cNvSpPr>
            <a:spLocks noGrp="1"/>
          </p:cNvSpPr>
          <p:nvPr>
            <p:ph type="pic" sz="quarter" idx="14"/>
          </p:nvPr>
        </p:nvSpPr>
        <p:spPr>
          <a:xfrm>
            <a:off x="7901259" y="2727731"/>
            <a:ext cx="4290740" cy="4130271"/>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p:spPr>
        <p:txBody>
          <a:bodyPr wrap="square" anchor="ctr">
            <a:noAutofit/>
          </a:bodyPr>
          <a:lstStyle>
            <a:lvl1pPr algn="ctr">
              <a:buNone/>
              <a:defRPr sz="1799"/>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5CFEFC13-B998-4A6F-A7ED-411E266D288C}"/>
              </a:ext>
            </a:extLst>
          </p:cNvPr>
          <p:cNvSpPr>
            <a:spLocks noGrp="1"/>
          </p:cNvSpPr>
          <p:nvPr>
            <p:ph type="pic" sz="quarter" idx="13"/>
          </p:nvPr>
        </p:nvSpPr>
        <p:spPr>
          <a:xfrm>
            <a:off x="6261610" y="2"/>
            <a:ext cx="3519311" cy="3007909"/>
          </a:xfrm>
          <a:custGeom>
            <a:avLst/>
            <a:gdLst>
              <a:gd name="connsiteX0" fmla="*/ 519779 w 3519311"/>
              <a:gd name="connsiteY0" fmla="*/ 0 h 3007909"/>
              <a:gd name="connsiteX1" fmla="*/ 2999531 w 3519311"/>
              <a:gd name="connsiteY1" fmla="*/ 0 h 3007909"/>
              <a:gd name="connsiteX2" fmla="*/ 3003920 w 3519311"/>
              <a:gd name="connsiteY2" fmla="*/ 3989 h 3007909"/>
              <a:gd name="connsiteX3" fmla="*/ 3519311 w 3519311"/>
              <a:gd name="connsiteY3" fmla="*/ 1248253 h 3007909"/>
              <a:gd name="connsiteX4" fmla="*/ 1759655 w 3519311"/>
              <a:gd name="connsiteY4" fmla="*/ 3007909 h 3007909"/>
              <a:gd name="connsiteX5" fmla="*/ 9084 w 3519311"/>
              <a:gd name="connsiteY5" fmla="*/ 1428168 h 3007909"/>
              <a:gd name="connsiteX6" fmla="*/ 0 w 3519311"/>
              <a:gd name="connsiteY6" fmla="*/ 1248273 h 3007909"/>
              <a:gd name="connsiteX7" fmla="*/ 0 w 3519311"/>
              <a:gd name="connsiteY7" fmla="*/ 1248233 h 3007909"/>
              <a:gd name="connsiteX8" fmla="*/ 9084 w 3519311"/>
              <a:gd name="connsiteY8" fmla="*/ 1068339 h 3007909"/>
              <a:gd name="connsiteX9" fmla="*/ 515391 w 3519311"/>
              <a:gd name="connsiteY9" fmla="*/ 3989 h 30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311" h="3007909">
                <a:moveTo>
                  <a:pt x="519779" y="0"/>
                </a:moveTo>
                <a:lnTo>
                  <a:pt x="2999531" y="0"/>
                </a:lnTo>
                <a:lnTo>
                  <a:pt x="3003920" y="3989"/>
                </a:lnTo>
                <a:cubicBezTo>
                  <a:pt x="3322355" y="322424"/>
                  <a:pt x="3519311" y="762338"/>
                  <a:pt x="3519311" y="1248253"/>
                </a:cubicBezTo>
                <a:cubicBezTo>
                  <a:pt x="3519311" y="2220084"/>
                  <a:pt x="2731486" y="3007909"/>
                  <a:pt x="1759655" y="3007909"/>
                </a:cubicBezTo>
                <a:cubicBezTo>
                  <a:pt x="848565" y="3007909"/>
                  <a:pt x="99196" y="2315485"/>
                  <a:pt x="9084" y="1428168"/>
                </a:cubicBezTo>
                <a:lnTo>
                  <a:pt x="0" y="1248273"/>
                </a:lnTo>
                <a:lnTo>
                  <a:pt x="0" y="1248233"/>
                </a:lnTo>
                <a:lnTo>
                  <a:pt x="9084" y="1068339"/>
                </a:lnTo>
                <a:cubicBezTo>
                  <a:pt x="51137" y="654258"/>
                  <a:pt x="236761" y="282620"/>
                  <a:pt x="515391" y="3989"/>
                </a:cubicBezTo>
                <a:close/>
              </a:path>
            </a:pathLst>
          </a:custGeom>
        </p:spPr>
        <p:txBody>
          <a:bodyPr wrap="square" anchor="ctr">
            <a:noAutofit/>
          </a:bodyPr>
          <a:lstStyle>
            <a:lvl1pPr algn="ctr">
              <a:buNone/>
              <a:defRPr sz="1799"/>
            </a:lvl1pPr>
          </a:lstStyle>
          <a:p>
            <a:r>
              <a:rPr lang="en-US"/>
              <a:t>Click icon to add picture</a:t>
            </a:r>
            <a:endParaRPr lang="en-US" dirty="0"/>
          </a:p>
        </p:txBody>
      </p:sp>
      <p:sp>
        <p:nvSpPr>
          <p:cNvPr id="10" name="Oval 9">
            <a:extLst>
              <a:ext uri="{FF2B5EF4-FFF2-40B4-BE49-F238E27FC236}">
                <a16:creationId xmlns:a16="http://schemas.microsoft.com/office/drawing/2014/main" id="{B7BFFB5A-A05C-4B0C-905C-5884361304B2}"/>
              </a:ext>
            </a:extLst>
          </p:cNvPr>
          <p:cNvSpPr/>
          <p:nvPr userDrawn="1"/>
        </p:nvSpPr>
        <p:spPr>
          <a:xfrm>
            <a:off x="10420569" y="1364734"/>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9F33AC6C-4807-4785-AE9F-84BFEEDA9F7E}"/>
              </a:ext>
            </a:extLst>
          </p:cNvPr>
          <p:cNvSpPr/>
          <p:nvPr userDrawn="1"/>
        </p:nvSpPr>
        <p:spPr>
          <a:xfrm rot="4759070" flipV="1">
            <a:off x="6034139"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841248" y="365760"/>
            <a:ext cx="5120641" cy="132588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41248" y="1828800"/>
            <a:ext cx="5093208" cy="4352544"/>
          </a:xfrm>
        </p:spPr>
        <p:txBody>
          <a:bodyPr/>
          <a:lstStyle>
            <a:lvl1pPr marL="0" indent="0">
              <a:buNone/>
              <a:defRPr sz="2399"/>
            </a:lvl1pPr>
            <a:lvl2pPr marL="228531">
              <a:defRPr/>
            </a:lvl2pPr>
            <a:lvl3pPr marL="457063">
              <a:defRPr/>
            </a:lvl3pPr>
            <a:lvl4pPr marL="685594">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69265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3598B-BEBE-4F78-9CA3-C4A00257B9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1AE74E-07CE-A676-71F2-23EE5AE0A9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31083-2632-D477-23D1-EF390A5FDF63}"/>
              </a:ext>
            </a:extLst>
          </p:cNvPr>
          <p:cNvSpPr>
            <a:spLocks noGrp="1"/>
          </p:cNvSpPr>
          <p:nvPr>
            <p:ph type="dt" sz="half" idx="10"/>
          </p:nvPr>
        </p:nvSpPr>
        <p:spPr/>
        <p:txBody>
          <a:bodyPr/>
          <a:lstStyle/>
          <a:p>
            <a:fld id="{72E40FFC-75D3-4A1E-824C-8E0D7558550B}" type="datetimeFigureOut">
              <a:rPr lang="en-US" smtClean="0"/>
              <a:t>9/29/2022</a:t>
            </a:fld>
            <a:endParaRPr lang="en-US"/>
          </a:p>
        </p:txBody>
      </p:sp>
      <p:sp>
        <p:nvSpPr>
          <p:cNvPr id="5" name="Footer Placeholder 4">
            <a:extLst>
              <a:ext uri="{FF2B5EF4-FFF2-40B4-BE49-F238E27FC236}">
                <a16:creationId xmlns:a16="http://schemas.microsoft.com/office/drawing/2014/main" id="{C5BECC43-0428-4373-63BB-5F19F5761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84938C-B4E2-51AB-496C-6C45E8543C11}"/>
              </a:ext>
            </a:extLst>
          </p:cNvPr>
          <p:cNvSpPr>
            <a:spLocks noGrp="1"/>
          </p:cNvSpPr>
          <p:nvPr>
            <p:ph type="sldNum" sz="quarter" idx="12"/>
          </p:nvPr>
        </p:nvSpPr>
        <p:spPr/>
        <p:txBody>
          <a:bodyPr/>
          <a:lstStyle/>
          <a:p>
            <a:fld id="{6239D08D-872B-4351-8C2B-21BC48DA0604}" type="slidenum">
              <a:rPr lang="en-US" smtClean="0"/>
              <a:t>‹#›</a:t>
            </a:fld>
            <a:endParaRPr lang="en-US"/>
          </a:p>
        </p:txBody>
      </p:sp>
    </p:spTree>
    <p:extLst>
      <p:ext uri="{BB962C8B-B14F-4D97-AF65-F5344CB8AC3E}">
        <p14:creationId xmlns:p14="http://schemas.microsoft.com/office/powerpoint/2010/main" val="1093854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B0492F4D-F85A-44EB-8019-68E40511AB0E}" type="slidenum">
              <a:rPr lang="en-US"/>
              <a:pPr>
                <a:defRPr/>
              </a:pPr>
              <a:t>‹#›</a:t>
            </a:fld>
            <a:endParaRPr lang="en-US"/>
          </a:p>
        </p:txBody>
      </p:sp>
    </p:spTree>
    <p:extLst>
      <p:ext uri="{BB962C8B-B14F-4D97-AF65-F5344CB8AC3E}">
        <p14:creationId xmlns:p14="http://schemas.microsoft.com/office/powerpoint/2010/main" val="137800299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642EAF0-DE94-4F90-82E3-6F316AA8353A}"/>
              </a:ext>
            </a:extLst>
          </p:cNvPr>
          <p:cNvSpPr/>
          <p:nvPr userDrawn="1"/>
        </p:nvSpPr>
        <p:spPr>
          <a:xfrm>
            <a:off x="707394"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22D7888-22FA-4AA1-9BA4-CC61D6643D47}"/>
              </a:ext>
            </a:extLst>
          </p:cNvPr>
          <p:cNvSpPr/>
          <p:nvPr userDrawn="1"/>
        </p:nvSpPr>
        <p:spPr>
          <a:xfrm flipH="1">
            <a:off x="530530" y="2"/>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BB6E464-8999-4773-A1F2-E6CAA990E572}"/>
              </a:ext>
            </a:extLst>
          </p:cNvPr>
          <p:cNvSpPr/>
          <p:nvPr userDrawn="1"/>
        </p:nvSpPr>
        <p:spPr>
          <a:xfrm flipH="1">
            <a:off x="3961512"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9CE183-B21E-41EB-A082-DF9C3AD659D5}"/>
              </a:ext>
            </a:extLst>
          </p:cNvPr>
          <p:cNvSpPr/>
          <p:nvPr userDrawn="1"/>
        </p:nvSpPr>
        <p:spPr>
          <a:xfrm flipH="1">
            <a:off x="1"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EA14BE8-FDD0-4434-9C3E-BFF78C22D9E3}"/>
              </a:ext>
            </a:extLst>
          </p:cNvPr>
          <p:cNvSpPr/>
          <p:nvPr userDrawn="1"/>
        </p:nvSpPr>
        <p:spPr>
          <a:xfrm flipH="1">
            <a:off x="1" y="5835651"/>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C76330B-4C5E-463F-921A-D91F1F1F6049}"/>
              </a:ext>
            </a:extLst>
          </p:cNvPr>
          <p:cNvSpPr/>
          <p:nvPr userDrawn="1"/>
        </p:nvSpPr>
        <p:spPr>
          <a:xfrm flipH="1">
            <a:off x="3405057" y="5717907"/>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4132972" y="6258757"/>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1389888" y="1234440"/>
            <a:ext cx="3236976" cy="4069080"/>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a:xfrm>
            <a:off x="1682496" y="6356352"/>
            <a:ext cx="1545336" cy="365125"/>
          </a:xfrm>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a:xfrm>
            <a:off x="6099048" y="6356352"/>
            <a:ext cx="4114800" cy="365125"/>
          </a:xfrm>
        </p:spPr>
        <p:txBody>
          <a:bodyPr/>
          <a:lstStyle>
            <a:lvl1pPr algn="l">
              <a:defRPr>
                <a:latin typeface="+mn-lt"/>
              </a:defRPr>
            </a:lvl1pPr>
          </a:lstStyle>
          <a:p>
            <a:pPr algn="l">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a:xfrm>
            <a:off x="10506457" y="6356352"/>
            <a:ext cx="850392" cy="365125"/>
          </a:xfrm>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665976" y="2551176"/>
            <a:ext cx="4709160" cy="1755648"/>
          </a:xfrm>
        </p:spPr>
        <p:txBody>
          <a:bodyPr/>
          <a:lstStyle>
            <a:lvl1pPr marL="0" indent="0">
              <a:buNone/>
              <a:defRPr sz="2399"/>
            </a:lvl1pPr>
            <a:lvl2pPr marL="228531">
              <a:defRPr sz="1799"/>
            </a:lvl2pPr>
            <a:lvl3pPr marL="457063">
              <a:defRPr sz="1799"/>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2531890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2"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4"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11241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2"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4"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C9A1C714-6A0E-456D-A2E2-6288C0EA07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5668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2"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4"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69230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2"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4"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93038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233" y="2438403"/>
            <a:ext cx="12196233"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6 w 1000"/>
                  <a:gd name="T5" fmla="*/ 2147483647 h 720"/>
                  <a:gd name="T6" fmla="*/ 6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11" name="Freeform 7"/>
              <p:cNvSpPr>
                <a:spLocks/>
              </p:cNvSpPr>
              <p:nvPr/>
            </p:nvSpPr>
            <p:spPr bwMode="ltGray">
              <a:xfrm rot="-5400000">
                <a:off x="-57" y="1752"/>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1350"/>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6307 h 272"/>
                  <a:gd name="T4" fmla="*/ 240 w 624"/>
                  <a:gd name="T5" fmla="*/ 5568 h 272"/>
                  <a:gd name="T6" fmla="*/ 624 w 624"/>
                  <a:gd name="T7" fmla="*/ 630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14" name="Freeform 10"/>
              <p:cNvSpPr>
                <a:spLocks/>
              </p:cNvSpPr>
              <p:nvPr/>
            </p:nvSpPr>
            <p:spPr bwMode="ltGray">
              <a:xfrm rot="-5400000">
                <a:off x="156" y="1726"/>
                <a:ext cx="632" cy="315"/>
              </a:xfrm>
              <a:custGeom>
                <a:avLst/>
                <a:gdLst>
                  <a:gd name="T0" fmla="*/ 8 w 632"/>
                  <a:gd name="T1" fmla="*/ 10 h 362"/>
                  <a:gd name="T2" fmla="*/ 8 w 632"/>
                  <a:gd name="T3" fmla="*/ 68 h 362"/>
                  <a:gd name="T4" fmla="*/ 248 w 632"/>
                  <a:gd name="T5" fmla="*/ 68 h 362"/>
                  <a:gd name="T6" fmla="*/ 632 w 632"/>
                  <a:gd name="T7" fmla="*/ 68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17" name="Freeform 13"/>
              <p:cNvSpPr>
                <a:spLocks/>
              </p:cNvSpPr>
              <p:nvPr/>
            </p:nvSpPr>
            <p:spPr bwMode="ltGray">
              <a:xfrm rot="-5400000">
                <a:off x="1830" y="1747"/>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1350"/>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20" name="Freeform 16"/>
              <p:cNvSpPr>
                <a:spLocks/>
              </p:cNvSpPr>
              <p:nvPr/>
            </p:nvSpPr>
            <p:spPr bwMode="ltGray">
              <a:xfrm rot="-5400000">
                <a:off x="2043"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23" name="Freeform 19"/>
              <p:cNvSpPr>
                <a:spLocks/>
              </p:cNvSpPr>
              <p:nvPr/>
            </p:nvSpPr>
            <p:spPr bwMode="ltGray">
              <a:xfrm rot="-5400000">
                <a:off x="4584" y="1747"/>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1350"/>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26" name="Freeform 22"/>
              <p:cNvSpPr>
                <a:spLocks/>
              </p:cNvSpPr>
              <p:nvPr/>
            </p:nvSpPr>
            <p:spPr bwMode="ltGray">
              <a:xfrm rot="-5400000">
                <a:off x="4797"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grpSp>
        <p:sp>
          <p:nvSpPr>
            <p:cNvPr id="6" name="Freeform 23"/>
            <p:cNvSpPr>
              <a:spLocks/>
            </p:cNvSpPr>
            <p:nvPr/>
          </p:nvSpPr>
          <p:spPr bwMode="ltGray">
            <a:xfrm flipH="1">
              <a:off x="-2" y="1536"/>
              <a:ext cx="5762" cy="412"/>
            </a:xfrm>
            <a:custGeom>
              <a:avLst/>
              <a:gdLst>
                <a:gd name="T0" fmla="*/ 0 w 5762"/>
                <a:gd name="T1" fmla="*/ 414 h 385"/>
                <a:gd name="T2" fmla="*/ 5762 w 5762"/>
                <a:gd name="T3" fmla="*/ 395 h 385"/>
                <a:gd name="T4" fmla="*/ 5762 w 5762"/>
                <a:gd name="T5" fmla="*/ 4 h 385"/>
                <a:gd name="T6" fmla="*/ 0 w 5762"/>
                <a:gd name="T7" fmla="*/ 0 h 385"/>
                <a:gd name="T8" fmla="*/ 0 w 5762"/>
                <a:gd name="T9" fmla="*/ 41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a:p>
          </p:txBody>
        </p:sp>
      </p:grpSp>
      <p:sp>
        <p:nvSpPr>
          <p:cNvPr id="4121" name="Rectangle 25"/>
          <p:cNvSpPr>
            <a:spLocks noGrp="1" noChangeArrowheads="1"/>
          </p:cNvSpPr>
          <p:nvPr>
            <p:ph type="ctrTitle"/>
          </p:nvPr>
        </p:nvSpPr>
        <p:spPr>
          <a:xfrm>
            <a:off x="1564217" y="1561108"/>
            <a:ext cx="10363200" cy="923330"/>
          </a:xfrm>
        </p:spPr>
        <p:txBody>
          <a:bodyPr anchor="b">
            <a:spAutoFit/>
          </a:bodyPr>
          <a:lstStyle>
            <a:lvl1pPr>
              <a:defRPr sz="5400"/>
            </a:lvl1pPr>
          </a:lstStyle>
          <a:p>
            <a:pPr lvl="0"/>
            <a:r>
              <a:rPr lang="en-US" noProof="0"/>
              <a:t>Click to edit Master title style</a:t>
            </a:r>
          </a:p>
        </p:txBody>
      </p:sp>
      <p:sp>
        <p:nvSpPr>
          <p:cNvPr id="4122" name="Rectangle 26"/>
          <p:cNvSpPr>
            <a:spLocks noGrp="1" noChangeArrowheads="1"/>
          </p:cNvSpPr>
          <p:nvPr>
            <p:ph type="subTitle" idx="1"/>
          </p:nvPr>
        </p:nvSpPr>
        <p:spPr>
          <a:xfrm>
            <a:off x="1555751" y="3886200"/>
            <a:ext cx="8534400" cy="1752600"/>
          </a:xfrm>
        </p:spPr>
        <p:txBody>
          <a:bodyPr/>
          <a:lstStyle>
            <a:lvl1pPr marL="0" indent="0">
              <a:buFont typeface="Wingdings" pitchFamily="2" charset="2"/>
              <a:buNone/>
              <a:defRPr sz="3000"/>
            </a:lvl1pPr>
          </a:lstStyle>
          <a:p>
            <a:pPr lvl="0"/>
            <a:r>
              <a:rPr lang="en-US" noProof="0"/>
              <a:t>Click to edit Master subtitle style</a:t>
            </a:r>
          </a:p>
        </p:txBody>
      </p:sp>
      <p:sp>
        <p:nvSpPr>
          <p:cNvPr id="27" name="Rectangle 27"/>
          <p:cNvSpPr>
            <a:spLocks noGrp="1" noChangeArrowheads="1"/>
          </p:cNvSpPr>
          <p:nvPr>
            <p:ph type="dt" sz="half" idx="10"/>
          </p:nvPr>
        </p:nvSpPr>
        <p:spPr>
          <a:xfrm>
            <a:off x="1555751" y="6248400"/>
            <a:ext cx="2540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33B41F6C-69F0-4694-A5B3-70964D5B2865}" type="slidenum">
              <a:rPr lang="en-US"/>
              <a:pPr>
                <a:defRPr/>
              </a:pPr>
              <a:t>‹#›</a:t>
            </a:fld>
            <a:endParaRPr lang="en-US"/>
          </a:p>
        </p:txBody>
      </p:sp>
    </p:spTree>
    <p:extLst>
      <p:ext uri="{BB962C8B-B14F-4D97-AF65-F5344CB8AC3E}">
        <p14:creationId xmlns:p14="http://schemas.microsoft.com/office/powerpoint/2010/main" val="280560392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F422C3C6-6A72-4983-9715-577E224C1397}" type="slidenum">
              <a:rPr lang="en-US"/>
              <a:pPr>
                <a:defRPr/>
              </a:pPr>
              <a:t>‹#›</a:t>
            </a:fld>
            <a:endParaRPr lang="en-US"/>
          </a:p>
        </p:txBody>
      </p:sp>
    </p:spTree>
    <p:extLst>
      <p:ext uri="{BB962C8B-B14F-4D97-AF65-F5344CB8AC3E}">
        <p14:creationId xmlns:p14="http://schemas.microsoft.com/office/powerpoint/2010/main" val="365722544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2A33EC8A-D48E-44A5-8282-1EEC935F4C2B}" type="slidenum">
              <a:rPr lang="en-US"/>
              <a:pPr>
                <a:defRPr/>
              </a:pPr>
              <a:t>‹#›</a:t>
            </a:fld>
            <a:endParaRPr lang="en-US"/>
          </a:p>
        </p:txBody>
      </p:sp>
    </p:spTree>
    <p:extLst>
      <p:ext uri="{BB962C8B-B14F-4D97-AF65-F5344CB8AC3E}">
        <p14:creationId xmlns:p14="http://schemas.microsoft.com/office/powerpoint/2010/main" val="7370544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64217"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7417"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50573556-245B-4926-889C-281A200CC780}" type="slidenum">
              <a:rPr lang="en-US"/>
              <a:pPr>
                <a:defRPr/>
              </a:pPr>
              <a:t>‹#›</a:t>
            </a:fld>
            <a:endParaRPr lang="en-US"/>
          </a:p>
        </p:txBody>
      </p:sp>
    </p:spTree>
    <p:extLst>
      <p:ext uri="{BB962C8B-B14F-4D97-AF65-F5344CB8AC3E}">
        <p14:creationId xmlns:p14="http://schemas.microsoft.com/office/powerpoint/2010/main" val="90453317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1BD857AB-D25C-4349-96BB-98EDBD99F495}" type="slidenum">
              <a:rPr lang="en-US"/>
              <a:pPr>
                <a:defRPr/>
              </a:pPr>
              <a:t>‹#›</a:t>
            </a:fld>
            <a:endParaRPr lang="en-US"/>
          </a:p>
        </p:txBody>
      </p:sp>
    </p:spTree>
    <p:extLst>
      <p:ext uri="{BB962C8B-B14F-4D97-AF65-F5344CB8AC3E}">
        <p14:creationId xmlns:p14="http://schemas.microsoft.com/office/powerpoint/2010/main" val="2987837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3608455B-566E-4521-AE2A-D53FD44491ED}" type="slidenum">
              <a:rPr lang="en-US"/>
              <a:pPr>
                <a:defRPr/>
              </a:pPr>
              <a:t>‹#›</a:t>
            </a:fld>
            <a:endParaRPr lang="en-US"/>
          </a:p>
        </p:txBody>
      </p:sp>
    </p:spTree>
    <p:extLst>
      <p:ext uri="{BB962C8B-B14F-4D97-AF65-F5344CB8AC3E}">
        <p14:creationId xmlns:p14="http://schemas.microsoft.com/office/powerpoint/2010/main" val="244224966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9A41E320-CA42-42BE-B2E3-2595D8A47BE4}" type="slidenum">
              <a:rPr lang="en-US"/>
              <a:pPr>
                <a:defRPr/>
              </a:pPr>
              <a:t>‹#›</a:t>
            </a:fld>
            <a:endParaRPr lang="en-US"/>
          </a:p>
        </p:txBody>
      </p:sp>
    </p:spTree>
    <p:extLst>
      <p:ext uri="{BB962C8B-B14F-4D97-AF65-F5344CB8AC3E}">
        <p14:creationId xmlns:p14="http://schemas.microsoft.com/office/powerpoint/2010/main" val="369440407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07BC2EC4-75D1-4CD8-8DF6-D1B2FB90993F}" type="slidenum">
              <a:rPr lang="en-US"/>
              <a:pPr>
                <a:defRPr/>
              </a:pPr>
              <a:t>‹#›</a:t>
            </a:fld>
            <a:endParaRPr lang="en-US"/>
          </a:p>
        </p:txBody>
      </p:sp>
    </p:spTree>
    <p:extLst>
      <p:ext uri="{BB962C8B-B14F-4D97-AF65-F5344CB8AC3E}">
        <p14:creationId xmlns:p14="http://schemas.microsoft.com/office/powerpoint/2010/main" val="224988388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58BF550-0225-4920-A7B5-CA5C7923C409}" type="slidenum">
              <a:rPr lang="en-US"/>
              <a:pPr>
                <a:defRPr/>
              </a:pPr>
              <a:t>‹#›</a:t>
            </a:fld>
            <a:endParaRPr lang="en-US"/>
          </a:p>
        </p:txBody>
      </p:sp>
    </p:spTree>
    <p:extLst>
      <p:ext uri="{BB962C8B-B14F-4D97-AF65-F5344CB8AC3E}">
        <p14:creationId xmlns:p14="http://schemas.microsoft.com/office/powerpoint/2010/main" val="24173583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0D144566-F9A0-4030-8E29-8F6A00AB1DB7}" type="slidenum">
              <a:rPr lang="en-US"/>
              <a:pPr>
                <a:defRPr/>
              </a:pPr>
              <a:t>‹#›</a:t>
            </a:fld>
            <a:endParaRPr lang="en-US"/>
          </a:p>
        </p:txBody>
      </p:sp>
    </p:spTree>
    <p:extLst>
      <p:ext uri="{BB962C8B-B14F-4D97-AF65-F5344CB8AC3E}">
        <p14:creationId xmlns:p14="http://schemas.microsoft.com/office/powerpoint/2010/main" val="406471734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1C98097C-17F1-44C5-900E-C49AE6E8CE51}" type="slidenum">
              <a:rPr lang="en-US"/>
              <a:pPr>
                <a:defRPr/>
              </a:pPr>
              <a:t>‹#›</a:t>
            </a:fld>
            <a:endParaRPr lang="en-US"/>
          </a:p>
        </p:txBody>
      </p:sp>
    </p:spTree>
    <p:extLst>
      <p:ext uri="{BB962C8B-B14F-4D97-AF65-F5344CB8AC3E}">
        <p14:creationId xmlns:p14="http://schemas.microsoft.com/office/powerpoint/2010/main" val="298997406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6617"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64217"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C95F2852-21D5-4873-93B0-3B6AC80C50B7}" type="slidenum">
              <a:rPr lang="en-US"/>
              <a:pPr>
                <a:defRPr/>
              </a:pPr>
              <a:t>‹#›</a:t>
            </a:fld>
            <a:endParaRPr lang="en-US"/>
          </a:p>
        </p:txBody>
      </p:sp>
    </p:spTree>
    <p:extLst>
      <p:ext uri="{BB962C8B-B14F-4D97-AF65-F5344CB8AC3E}">
        <p14:creationId xmlns:p14="http://schemas.microsoft.com/office/powerpoint/2010/main" val="151184684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642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7417" y="1981200"/>
            <a:ext cx="5080000" cy="4114800"/>
          </a:xfrm>
        </p:spPr>
        <p:txBody>
          <a:bodyPr/>
          <a:lstStyle/>
          <a:p>
            <a:pPr lvl="0"/>
            <a:endParaRPr lang="en-US" noProof="0"/>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FAE923EA-1867-48E2-9C7B-C07BAF22230E}" type="slidenum">
              <a:rPr lang="en-US"/>
              <a:pPr>
                <a:defRPr/>
              </a:pPr>
              <a:t>‹#›</a:t>
            </a:fld>
            <a:endParaRPr lang="en-US"/>
          </a:p>
        </p:txBody>
      </p:sp>
    </p:spTree>
    <p:extLst>
      <p:ext uri="{BB962C8B-B14F-4D97-AF65-F5344CB8AC3E}">
        <p14:creationId xmlns:p14="http://schemas.microsoft.com/office/powerpoint/2010/main" val="325697022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64217" y="1981200"/>
            <a:ext cx="5080000" cy="4114800"/>
          </a:xfrm>
        </p:spPr>
        <p:txBody>
          <a:bodyPr/>
          <a:lstStyle/>
          <a:p>
            <a:pPr lvl="0"/>
            <a:endParaRPr lang="en-US" noProof="0"/>
          </a:p>
        </p:txBody>
      </p:sp>
      <p:sp>
        <p:nvSpPr>
          <p:cNvPr id="4" name="Text Placeholder 3"/>
          <p:cNvSpPr>
            <a:spLocks noGrp="1"/>
          </p:cNvSpPr>
          <p:nvPr>
            <p:ph type="body" sz="half" idx="2"/>
          </p:nvPr>
        </p:nvSpPr>
        <p:spPr>
          <a:xfrm>
            <a:off x="68474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8A8EF326-BB08-4D06-9CEF-594C891C00DC}" type="slidenum">
              <a:rPr lang="en-US"/>
              <a:pPr>
                <a:defRPr/>
              </a:pPr>
              <a:t>‹#›</a:t>
            </a:fld>
            <a:endParaRPr lang="en-US"/>
          </a:p>
        </p:txBody>
      </p:sp>
    </p:spTree>
    <p:extLst>
      <p:ext uri="{BB962C8B-B14F-4D97-AF65-F5344CB8AC3E}">
        <p14:creationId xmlns:p14="http://schemas.microsoft.com/office/powerpoint/2010/main" val="112384797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 name="Freeform 7"/>
          <p:cNvSpPr>
            <a:spLocks noChangeAspect="1" noEditPoints="1"/>
          </p:cNvSpPr>
          <p:nvPr/>
        </p:nvSpPr>
        <p:spPr bwMode="auto">
          <a:xfrm>
            <a:off x="1117600" y="1762089"/>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solidFill>
                <a:srgbClr val="2E2224"/>
              </a:solidFill>
            </a:endParaRPr>
          </a:p>
        </p:txBody>
      </p:sp>
      <p:sp>
        <p:nvSpPr>
          <p:cNvPr id="3" name="Subtitle 2"/>
          <p:cNvSpPr>
            <a:spLocks noGrp="1"/>
          </p:cNvSpPr>
          <p:nvPr>
            <p:ph type="subTitle" idx="1"/>
          </p:nvPr>
        </p:nvSpPr>
        <p:spPr>
          <a:xfrm>
            <a:off x="4991097" y="3721477"/>
            <a:ext cx="6827520" cy="1581151"/>
          </a:xfrm>
        </p:spPr>
        <p:txBody>
          <a:bodyPr>
            <a:normAutofit/>
          </a:bodyPr>
          <a:lstStyle>
            <a:lvl1pPr marL="0" indent="0" algn="l">
              <a:buNone/>
              <a:defRPr sz="1800" b="0" i="0" cap="none" spc="90" baseline="0">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19E94771-7677-408E-B08F-CBA79F951EDF}" type="datetimeFigureOut">
              <a:rPr lang="en-US" smtClean="0">
                <a:solidFill>
                  <a:srgbClr val="CBD8DD"/>
                </a:solidFill>
              </a:rPr>
              <a:pPr/>
              <a:t>9/29/2022</a:t>
            </a:fld>
            <a:endParaRPr lang="en-US" dirty="0">
              <a:solidFill>
                <a:srgbClr val="CBD8DD"/>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a:xfrm>
            <a:off x="10655300" y="6429375"/>
            <a:ext cx="1168400" cy="292100"/>
          </a:xfrm>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9" name="Freeform 7"/>
          <p:cNvSpPr>
            <a:spLocks noChangeAspect="1" noEditPoints="1"/>
          </p:cNvSpPr>
          <p:nvPr/>
        </p:nvSpPr>
        <p:spPr bwMode="auto">
          <a:xfrm>
            <a:off x="1117600" y="1762089"/>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solidFill>
                <a:srgbClr val="2E2224"/>
              </a:solidFill>
            </a:endParaRPr>
          </a:p>
        </p:txBody>
      </p:sp>
      <p:sp>
        <p:nvSpPr>
          <p:cNvPr id="10" name="Title 9"/>
          <p:cNvSpPr>
            <a:spLocks noGrp="1"/>
          </p:cNvSpPr>
          <p:nvPr>
            <p:ph type="title"/>
          </p:nvPr>
        </p:nvSpPr>
        <p:spPr>
          <a:xfrm>
            <a:off x="4986528" y="1417320"/>
            <a:ext cx="6827520" cy="2304288"/>
          </a:xfrm>
        </p:spPr>
        <p:txBody>
          <a:bodyPr>
            <a:normAutofit/>
          </a:bodyPr>
          <a:lstStyle>
            <a:lvl1pPr>
              <a:defRPr sz="3000" cap="all" baseline="0"/>
            </a:lvl1pPr>
          </a:lstStyle>
          <a:p>
            <a:r>
              <a:rPr lang="en-US"/>
              <a:t>Click to edit Master title style</a:t>
            </a:r>
            <a:endParaRPr lang="en-US" dirty="0"/>
          </a:p>
        </p:txBody>
      </p:sp>
      <p:sp>
        <p:nvSpPr>
          <p:cNvPr id="13" name="Freeform 7"/>
          <p:cNvSpPr>
            <a:spLocks noChangeAspect="1" noEditPoints="1"/>
          </p:cNvSpPr>
          <p:nvPr/>
        </p:nvSpPr>
        <p:spPr bwMode="auto">
          <a:xfrm>
            <a:off x="1117600" y="1762089"/>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solidFill>
                <a:srgbClr val="2E2224"/>
              </a:solidFill>
            </a:endParaRPr>
          </a:p>
        </p:txBody>
      </p:sp>
    </p:spTree>
    <p:extLst>
      <p:ext uri="{BB962C8B-B14F-4D97-AF65-F5344CB8AC3E}">
        <p14:creationId xmlns:p14="http://schemas.microsoft.com/office/powerpoint/2010/main" val="154297679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7319512" y="0"/>
            <a:ext cx="4525024"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solidFill>
                <a:srgbClr val="2E2224"/>
              </a:solidFill>
            </a:endParaRPr>
          </a:p>
        </p:txBody>
      </p:sp>
      <p:sp>
        <p:nvSpPr>
          <p:cNvPr id="4" name="Date Placeholder 3"/>
          <p:cNvSpPr>
            <a:spLocks noGrp="1"/>
          </p:cNvSpPr>
          <p:nvPr>
            <p:ph type="dt" sz="half" idx="10"/>
          </p:nvPr>
        </p:nvSpPr>
        <p:spPr/>
        <p:txBody>
          <a:bodyPr/>
          <a:lstStyle/>
          <a:p>
            <a:fld id="{19E94771-7677-408E-B08F-CBA79F951EDF}" type="datetimeFigureOut">
              <a:rPr lang="en-US" smtClean="0">
                <a:solidFill>
                  <a:srgbClr val="48231E"/>
                </a:solidFill>
              </a:rPr>
              <a:pPr/>
              <a:t>9/29/2022</a:t>
            </a:fld>
            <a:endParaRPr lang="en-US" dirty="0">
              <a:solidFill>
                <a:srgbClr val="48231E"/>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25" name="Title Placeholder 1"/>
          <p:cNvSpPr>
            <a:spLocks noGrp="1"/>
          </p:cNvSpPr>
          <p:nvPr>
            <p:ph type="title"/>
          </p:nvPr>
        </p:nvSpPr>
        <p:spPr>
          <a:xfrm>
            <a:off x="368300" y="228604"/>
            <a:ext cx="11455400" cy="1066801"/>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1" name="Content Placeholder 30"/>
          <p:cNvSpPr>
            <a:spLocks noGrp="1"/>
          </p:cNvSpPr>
          <p:nvPr>
            <p:ph sz="quarter" idx="13"/>
          </p:nvPr>
        </p:nvSpPr>
        <p:spPr>
          <a:xfrm>
            <a:off x="365760" y="1298448"/>
            <a:ext cx="1146048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8418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D4EB0057-1B34-43F6-BFD2-FB133BCADB12}" type="slidenum">
              <a:rPr lang="en-US"/>
              <a:pPr>
                <a:defRPr/>
              </a:pPr>
              <a:t>‹#›</a:t>
            </a:fld>
            <a:endParaRPr lang="en-US"/>
          </a:p>
        </p:txBody>
      </p:sp>
    </p:spTree>
    <p:extLst>
      <p:ext uri="{BB962C8B-B14F-4D97-AF65-F5344CB8AC3E}">
        <p14:creationId xmlns:p14="http://schemas.microsoft.com/office/powerpoint/2010/main" val="384093172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4" name="Date Placeholder 3"/>
          <p:cNvSpPr>
            <a:spLocks noGrp="1"/>
          </p:cNvSpPr>
          <p:nvPr>
            <p:ph type="dt" sz="half" idx="10"/>
          </p:nvPr>
        </p:nvSpPr>
        <p:spPr/>
        <p:txBody>
          <a:bodyPr/>
          <a:lstStyle>
            <a:lvl1pPr>
              <a:defRPr>
                <a:solidFill>
                  <a:schemeClr val="bg2"/>
                </a:solidFill>
              </a:defRPr>
            </a:lvl1pPr>
          </a:lstStyle>
          <a:p>
            <a:fld id="{19E94771-7677-408E-B08F-CBA79F951EDF}" type="datetimeFigureOut">
              <a:rPr lang="en-US" smtClean="0">
                <a:solidFill>
                  <a:srgbClr val="CBD8DD"/>
                </a:solidFill>
              </a:rPr>
              <a:pPr/>
              <a:t>9/29/2022</a:t>
            </a:fld>
            <a:endParaRPr lang="en-US" dirty="0">
              <a:solidFill>
                <a:srgbClr val="CBD8DD"/>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15" name="Subtitle 2"/>
          <p:cNvSpPr>
            <a:spLocks noGrp="1"/>
          </p:cNvSpPr>
          <p:nvPr>
            <p:ph type="subTitle" idx="1"/>
          </p:nvPr>
        </p:nvSpPr>
        <p:spPr>
          <a:xfrm>
            <a:off x="4991099" y="1400178"/>
            <a:ext cx="6827520" cy="1476375"/>
          </a:xfrm>
        </p:spPr>
        <p:txBody>
          <a:bodyPr anchor="b" anchorCtr="0">
            <a:normAutofit/>
          </a:bodyPr>
          <a:lstStyle>
            <a:lvl1pPr marL="0" indent="0" algn="l">
              <a:buNone/>
              <a:defRPr sz="1800" b="0" i="0" cap="none" spc="90" baseline="0">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10" name="Freeform 7"/>
          <p:cNvSpPr>
            <a:spLocks noChangeAspect="1" noEditPoints="1"/>
          </p:cNvSpPr>
          <p:nvPr/>
        </p:nvSpPr>
        <p:spPr bwMode="auto">
          <a:xfrm>
            <a:off x="45724" y="136645"/>
            <a:ext cx="4434865"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solidFill>
                <a:srgbClr val="2E2224"/>
              </a:solidFill>
            </a:endParaRPr>
          </a:p>
        </p:txBody>
      </p:sp>
      <p:sp>
        <p:nvSpPr>
          <p:cNvPr id="12" name="Title 11"/>
          <p:cNvSpPr>
            <a:spLocks noGrp="1"/>
          </p:cNvSpPr>
          <p:nvPr>
            <p:ph type="title"/>
          </p:nvPr>
        </p:nvSpPr>
        <p:spPr>
          <a:xfrm>
            <a:off x="4978405" y="2895604"/>
            <a:ext cx="6839391" cy="2667001"/>
          </a:xfrm>
        </p:spPr>
        <p:txBody>
          <a:bodyPr anchor="t">
            <a:normAutofit/>
          </a:bodyPr>
          <a:lstStyle>
            <a:lvl1pPr>
              <a:defRPr kumimoji="0" lang="en-US" sz="3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a:t>Click to edit Master title style</a:t>
            </a:r>
            <a:endParaRPr lang="en-US" dirty="0"/>
          </a:p>
        </p:txBody>
      </p:sp>
    </p:spTree>
    <p:extLst>
      <p:ext uri="{BB962C8B-B14F-4D97-AF65-F5344CB8AC3E}">
        <p14:creationId xmlns:p14="http://schemas.microsoft.com/office/powerpoint/2010/main" val="258252548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9E94771-7677-408E-B08F-CBA79F951EDF}" type="datetimeFigureOut">
              <a:rPr lang="en-US" smtClean="0">
                <a:solidFill>
                  <a:srgbClr val="48231E"/>
                </a:solidFill>
              </a:rPr>
              <a:pPr/>
              <a:t>9/29/2022</a:t>
            </a:fld>
            <a:endParaRPr lang="en-US" dirty="0">
              <a:solidFill>
                <a:srgbClr val="48231E"/>
              </a:solidFill>
            </a:endParaRPr>
          </a:p>
        </p:txBody>
      </p:sp>
      <p:sp>
        <p:nvSpPr>
          <p:cNvPr id="6" name="Footer Placeholder 5"/>
          <p:cNvSpPr>
            <a:spLocks noGrp="1"/>
          </p:cNvSpPr>
          <p:nvPr>
            <p:ph type="ftr" sz="quarter" idx="11"/>
          </p:nvPr>
        </p:nvSpPr>
        <p:spPr/>
        <p:txBody>
          <a:bodyPr/>
          <a:lstStyle/>
          <a:p>
            <a:endParaRPr lang="en-US" dirty="0">
              <a:solidFill>
                <a:srgbClr val="48231E"/>
              </a:solidFill>
            </a:endParaRPr>
          </a:p>
        </p:txBody>
      </p:sp>
      <p:sp>
        <p:nvSpPr>
          <p:cNvPr id="7" name="Slide Number Placeholder 6"/>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9"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2" name="Content Placeholder 11"/>
          <p:cNvSpPr>
            <a:spLocks noGrp="1"/>
          </p:cNvSpPr>
          <p:nvPr>
            <p:ph sz="quarter" idx="13"/>
          </p:nvPr>
        </p:nvSpPr>
        <p:spPr>
          <a:xfrm>
            <a:off x="368300" y="1298448"/>
            <a:ext cx="5669280" cy="4937760"/>
          </a:xfrm>
        </p:spPr>
        <p:txBody>
          <a:bodyPr>
            <a:normAutofit/>
          </a:bodyPr>
          <a:lstStyle>
            <a:lvl1pPr>
              <a:defRPr sz="1500"/>
            </a:lvl1pPr>
            <a:lvl2pPr>
              <a:defRPr sz="135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p:cNvSpPr>
            <a:spLocks noGrp="1"/>
          </p:cNvSpPr>
          <p:nvPr>
            <p:ph sz="quarter" idx="14"/>
          </p:nvPr>
        </p:nvSpPr>
        <p:spPr>
          <a:xfrm>
            <a:off x="6154420" y="1298448"/>
            <a:ext cx="5669280" cy="4937760"/>
          </a:xfrm>
        </p:spPr>
        <p:txBody>
          <a:bodyPr>
            <a:normAutofit/>
          </a:bodyPr>
          <a:lstStyle>
            <a:lvl1pPr>
              <a:defRPr sz="1500"/>
            </a:lvl1pPr>
            <a:lvl2pPr>
              <a:defRPr sz="135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218948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19E94771-7677-408E-B08F-CBA79F951EDF}" type="datetimeFigureOut">
              <a:rPr lang="en-US" smtClean="0">
                <a:solidFill>
                  <a:srgbClr val="48231E"/>
                </a:solidFill>
              </a:rPr>
              <a:pPr/>
              <a:t>9/29/2022</a:t>
            </a:fld>
            <a:endParaRPr lang="en-US" dirty="0">
              <a:solidFill>
                <a:srgbClr val="48231E"/>
              </a:solidFill>
            </a:endParaRPr>
          </a:p>
        </p:txBody>
      </p:sp>
      <p:sp>
        <p:nvSpPr>
          <p:cNvPr id="8" name="Footer Placeholder 7"/>
          <p:cNvSpPr>
            <a:spLocks noGrp="1"/>
          </p:cNvSpPr>
          <p:nvPr>
            <p:ph type="ftr" sz="quarter" idx="11"/>
          </p:nvPr>
        </p:nvSpPr>
        <p:spPr/>
        <p:txBody>
          <a:bodyPr/>
          <a:lstStyle/>
          <a:p>
            <a:endParaRPr lang="en-US" dirty="0">
              <a:solidFill>
                <a:srgbClr val="48231E"/>
              </a:solidFill>
            </a:endParaRPr>
          </a:p>
        </p:txBody>
      </p:sp>
      <p:sp>
        <p:nvSpPr>
          <p:cNvPr id="9" name="Slide Number Placeholder 8"/>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12"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4" name="Content Placeholder 11"/>
          <p:cNvSpPr>
            <a:spLocks noGrp="1"/>
          </p:cNvSpPr>
          <p:nvPr>
            <p:ph sz="quarter" idx="13"/>
          </p:nvPr>
        </p:nvSpPr>
        <p:spPr>
          <a:xfrm>
            <a:off x="368300" y="1810512"/>
            <a:ext cx="5669280" cy="4425696"/>
          </a:xfrm>
        </p:spPr>
        <p:txBody>
          <a:bodyPr>
            <a:normAutofit/>
          </a:bodyPr>
          <a:lstStyle>
            <a:lvl1pPr>
              <a:defRPr sz="1500"/>
            </a:lvl1pPr>
            <a:lvl2pPr>
              <a:defRPr sz="135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1"/>
          <p:cNvSpPr>
            <a:spLocks noGrp="1"/>
          </p:cNvSpPr>
          <p:nvPr>
            <p:ph sz="quarter" idx="14"/>
          </p:nvPr>
        </p:nvSpPr>
        <p:spPr>
          <a:xfrm>
            <a:off x="6154420" y="1810512"/>
            <a:ext cx="5669280" cy="4425696"/>
          </a:xfrm>
        </p:spPr>
        <p:txBody>
          <a:bodyPr>
            <a:normAutofit/>
          </a:bodyPr>
          <a:lstStyle>
            <a:lvl1pPr>
              <a:defRPr sz="1500"/>
            </a:lvl1pPr>
            <a:lvl2pPr>
              <a:defRPr sz="135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3"/>
          <p:cNvSpPr>
            <a:spLocks noGrp="1"/>
          </p:cNvSpPr>
          <p:nvPr>
            <p:ph type="body" sz="half" idx="2"/>
          </p:nvPr>
        </p:nvSpPr>
        <p:spPr>
          <a:xfrm>
            <a:off x="368300" y="1298452"/>
            <a:ext cx="5664200" cy="509587"/>
          </a:xfrm>
        </p:spPr>
        <p:txBody>
          <a:bodyPr anchor="ctr">
            <a:normAutofit/>
          </a:bodyPr>
          <a:lstStyle>
            <a:lvl1pPr marL="0" indent="0" algn="l">
              <a:buNone/>
              <a:defRPr sz="1500" b="0" i="0" spc="0" baseline="0">
                <a:solidFill>
                  <a:schemeClr val="tx2"/>
                </a:solidFill>
                <a:latin typeface="+mj-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1" name="Text Placeholder 3"/>
          <p:cNvSpPr>
            <a:spLocks noGrp="1"/>
          </p:cNvSpPr>
          <p:nvPr>
            <p:ph type="body" sz="half" idx="15"/>
          </p:nvPr>
        </p:nvSpPr>
        <p:spPr>
          <a:xfrm>
            <a:off x="6154420" y="1298452"/>
            <a:ext cx="5664200" cy="509587"/>
          </a:xfrm>
        </p:spPr>
        <p:txBody>
          <a:bodyPr anchor="ctr">
            <a:normAutofit/>
          </a:bodyPr>
          <a:lstStyle>
            <a:lvl1pPr marL="0" indent="0">
              <a:buNone/>
              <a:defRPr sz="1500" b="0" i="0" spc="0" baseline="0">
                <a:solidFill>
                  <a:schemeClr val="tx2"/>
                </a:solidFill>
                <a:latin typeface="+mj-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589971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19E94771-7677-408E-B08F-CBA79F951EDF}" type="datetimeFigureOut">
              <a:rPr lang="en-US" smtClean="0">
                <a:solidFill>
                  <a:srgbClr val="48231E"/>
                </a:solidFill>
              </a:rPr>
              <a:pPr/>
              <a:t>9/29/2022</a:t>
            </a:fld>
            <a:endParaRPr lang="en-US" dirty="0">
              <a:solidFill>
                <a:srgbClr val="48231E"/>
              </a:solidFill>
            </a:endParaRPr>
          </a:p>
        </p:txBody>
      </p:sp>
      <p:sp>
        <p:nvSpPr>
          <p:cNvPr id="4" name="Footer Placeholder 3"/>
          <p:cNvSpPr>
            <a:spLocks noGrp="1"/>
          </p:cNvSpPr>
          <p:nvPr>
            <p:ph type="ftr" sz="quarter" idx="11"/>
          </p:nvPr>
        </p:nvSpPr>
        <p:spPr/>
        <p:txBody>
          <a:bodyPr/>
          <a:lstStyle/>
          <a:p>
            <a:endParaRPr lang="en-US" dirty="0">
              <a:solidFill>
                <a:srgbClr val="48231E"/>
              </a:solidFill>
            </a:endParaRPr>
          </a:p>
        </p:txBody>
      </p:sp>
      <p:sp>
        <p:nvSpPr>
          <p:cNvPr id="5" name="Slide Number Placeholder 4"/>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17"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Tree>
    <p:extLst>
      <p:ext uri="{BB962C8B-B14F-4D97-AF65-F5344CB8AC3E}">
        <p14:creationId xmlns:p14="http://schemas.microsoft.com/office/powerpoint/2010/main" val="302155147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E94771-7677-408E-B08F-CBA79F951EDF}" type="datetimeFigureOut">
              <a:rPr lang="en-US" smtClean="0">
                <a:solidFill>
                  <a:srgbClr val="48231E"/>
                </a:solidFill>
              </a:rPr>
              <a:pPr/>
              <a:t>9/29/2022</a:t>
            </a:fld>
            <a:endParaRPr lang="en-US" dirty="0">
              <a:solidFill>
                <a:srgbClr val="48231E"/>
              </a:solidFill>
            </a:endParaRPr>
          </a:p>
        </p:txBody>
      </p:sp>
      <p:sp>
        <p:nvSpPr>
          <p:cNvPr id="3" name="Footer Placeholder 2"/>
          <p:cNvSpPr>
            <a:spLocks noGrp="1"/>
          </p:cNvSpPr>
          <p:nvPr>
            <p:ph type="ftr" sz="quarter" idx="11"/>
          </p:nvPr>
        </p:nvSpPr>
        <p:spPr/>
        <p:txBody>
          <a:bodyPr/>
          <a:lstStyle/>
          <a:p>
            <a:endParaRPr lang="en-US" dirty="0">
              <a:solidFill>
                <a:srgbClr val="48231E"/>
              </a:solidFill>
            </a:endParaRPr>
          </a:p>
        </p:txBody>
      </p:sp>
      <p:sp>
        <p:nvSpPr>
          <p:cNvPr id="4" name="Slide Number Placeholder 3"/>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Tree>
    <p:extLst>
      <p:ext uri="{BB962C8B-B14F-4D97-AF65-F5344CB8AC3E}">
        <p14:creationId xmlns:p14="http://schemas.microsoft.com/office/powerpoint/2010/main" val="218913796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1"/>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5" name="Date Placeholder 4"/>
          <p:cNvSpPr>
            <a:spLocks noGrp="1"/>
          </p:cNvSpPr>
          <p:nvPr>
            <p:ph type="dt" sz="half" idx="10"/>
          </p:nvPr>
        </p:nvSpPr>
        <p:spPr/>
        <p:txBody>
          <a:bodyPr/>
          <a:lstStyle>
            <a:lvl1pPr>
              <a:defRPr>
                <a:solidFill>
                  <a:schemeClr val="bg2"/>
                </a:solidFill>
              </a:defRPr>
            </a:lvl1pPr>
          </a:lstStyle>
          <a:p>
            <a:fld id="{19E94771-7677-408E-B08F-CBA79F951EDF}" type="datetimeFigureOut">
              <a:rPr lang="en-US" smtClean="0">
                <a:solidFill>
                  <a:srgbClr val="CBD8DD"/>
                </a:solidFill>
              </a:rPr>
              <a:pPr/>
              <a:t>9/29/2022</a:t>
            </a:fld>
            <a:endParaRPr lang="en-US" dirty="0">
              <a:solidFill>
                <a:srgbClr val="CBD8DD"/>
              </a:solidFill>
            </a:endParaRPr>
          </a:p>
        </p:txBody>
      </p:sp>
      <p:sp>
        <p:nvSpPr>
          <p:cNvPr id="6" name="Footer Placeholder 5"/>
          <p:cNvSpPr>
            <a:spLocks noGrp="1"/>
          </p:cNvSpPr>
          <p:nvPr>
            <p:ph type="ftr" sz="quarter" idx="11"/>
          </p:nvPr>
        </p:nvSpPr>
        <p:spPr/>
        <p:txBody>
          <a:bodyPr/>
          <a:lstStyle/>
          <a:p>
            <a:endParaRPr lang="en-US" dirty="0">
              <a:solidFill>
                <a:srgbClr val="48231E"/>
              </a:solidFill>
            </a:endParaRPr>
          </a:p>
        </p:txBody>
      </p:sp>
      <p:sp>
        <p:nvSpPr>
          <p:cNvPr id="7" name="Slide Number Placeholder 6"/>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9" name="Title Placeholder 1"/>
          <p:cNvSpPr>
            <a:spLocks noGrp="1"/>
          </p:cNvSpPr>
          <p:nvPr>
            <p:ph type="title"/>
          </p:nvPr>
        </p:nvSpPr>
        <p:spPr>
          <a:xfrm>
            <a:off x="368300" y="228601"/>
            <a:ext cx="3779520" cy="1298448"/>
          </a:xfrm>
          <a:prstGeom prst="rect">
            <a:avLst/>
          </a:prstGeom>
        </p:spPr>
        <p:txBody>
          <a:bodyPr vert="horz" lIns="91440" tIns="45720" rIns="91440" bIns="45720" rtlCol="0" anchor="b" anchorCtr="0">
            <a:normAutofit/>
          </a:bodyPr>
          <a:lstStyle>
            <a:lvl1pPr>
              <a:defRPr sz="1800">
                <a:solidFill>
                  <a:schemeClr val="bg2"/>
                </a:solidFill>
              </a:defRPr>
            </a:lvl1pPr>
          </a:lstStyle>
          <a:p>
            <a:r>
              <a:rPr lang="en-US"/>
              <a:t>Click to edit Master title style</a:t>
            </a:r>
            <a:endParaRPr lang="en-US" dirty="0"/>
          </a:p>
        </p:txBody>
      </p:sp>
      <p:sp>
        <p:nvSpPr>
          <p:cNvPr id="10" name="Content Placeholder 11"/>
          <p:cNvSpPr>
            <a:spLocks noGrp="1"/>
          </p:cNvSpPr>
          <p:nvPr>
            <p:ph sz="quarter" idx="14"/>
          </p:nvPr>
        </p:nvSpPr>
        <p:spPr>
          <a:xfrm>
            <a:off x="5034580" y="533400"/>
            <a:ext cx="6751021" cy="5702808"/>
          </a:xfrm>
        </p:spPr>
        <p:txBody>
          <a:bodyPr>
            <a:normAutofit/>
          </a:bodyPr>
          <a:lstStyle>
            <a:lvl1pPr>
              <a:defRPr sz="1500"/>
            </a:lvl1pPr>
            <a:lvl2pPr>
              <a:defRPr sz="135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half" idx="2"/>
          </p:nvPr>
        </p:nvSpPr>
        <p:spPr>
          <a:xfrm>
            <a:off x="368299" y="1539240"/>
            <a:ext cx="3779520" cy="4709160"/>
          </a:xfrm>
        </p:spPr>
        <p:txBody>
          <a:bodyPr>
            <a:normAutofit/>
          </a:bodyPr>
          <a:lstStyle>
            <a:lvl1pPr marL="0" indent="0">
              <a:buNone/>
              <a:defRPr lang="en-US" sz="1200" b="0" i="0" kern="1200" cap="none" spc="23" baseline="0" dirty="0" smtClean="0">
                <a:solidFill>
                  <a:schemeClr val="bg2"/>
                </a:solidFill>
                <a:latin typeface="+mn-lt"/>
                <a:ea typeface="+mn-ea"/>
                <a:cs typeface="Tahoma"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lgn="l" defTabSz="685800" rtl="0" eaLnBrk="1" latinLnBrk="0" hangingPunct="1">
              <a:spcBef>
                <a:spcPts val="450"/>
              </a:spcBef>
              <a:spcAft>
                <a:spcPts val="0"/>
              </a:spcAft>
              <a:buClr>
                <a:schemeClr val="accent1"/>
              </a:buClr>
              <a:buFont typeface="Arial" pitchFamily="34" charset="0"/>
              <a:buNone/>
            </a:pPr>
            <a:r>
              <a:rPr lang="en-US"/>
              <a:t>Click to edit Master text styles</a:t>
            </a:r>
          </a:p>
        </p:txBody>
      </p:sp>
    </p:spTree>
    <p:extLst>
      <p:ext uri="{BB962C8B-B14F-4D97-AF65-F5344CB8AC3E}">
        <p14:creationId xmlns:p14="http://schemas.microsoft.com/office/powerpoint/2010/main" val="147815891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 name="Picture Placeholder 2"/>
          <p:cNvSpPr>
            <a:spLocks noGrp="1"/>
          </p:cNvSpPr>
          <p:nvPr>
            <p:ph type="pic" idx="1"/>
          </p:nvPr>
        </p:nvSpPr>
        <p:spPr>
          <a:xfrm>
            <a:off x="4546600" y="0"/>
            <a:ext cx="7645400" cy="6858000"/>
          </a:xfrm>
        </p:spPr>
        <p:txBody>
          <a:bodyPr anchor="ctr" anchorCtr="0"/>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5" name="Date Placeholder 4"/>
          <p:cNvSpPr>
            <a:spLocks noGrp="1"/>
          </p:cNvSpPr>
          <p:nvPr>
            <p:ph type="dt" sz="half" idx="10"/>
          </p:nvPr>
        </p:nvSpPr>
        <p:spPr/>
        <p:txBody>
          <a:bodyPr/>
          <a:lstStyle>
            <a:lvl1pPr>
              <a:defRPr>
                <a:solidFill>
                  <a:schemeClr val="bg2"/>
                </a:solidFill>
              </a:defRPr>
            </a:lvl1pPr>
          </a:lstStyle>
          <a:p>
            <a:fld id="{19E94771-7677-408E-B08F-CBA79F951EDF}" type="datetimeFigureOut">
              <a:rPr lang="en-US" smtClean="0">
                <a:solidFill>
                  <a:srgbClr val="CBD8DD"/>
                </a:solidFill>
              </a:rPr>
              <a:pPr/>
              <a:t>9/29/2022</a:t>
            </a:fld>
            <a:endParaRPr lang="en-US" dirty="0">
              <a:solidFill>
                <a:srgbClr val="CBD8DD"/>
              </a:solidFill>
            </a:endParaRPr>
          </a:p>
        </p:txBody>
      </p:sp>
      <p:sp>
        <p:nvSpPr>
          <p:cNvPr id="6" name="Footer Placeholder 5"/>
          <p:cNvSpPr>
            <a:spLocks noGrp="1"/>
          </p:cNvSpPr>
          <p:nvPr>
            <p:ph type="ftr" sz="quarter" idx="11"/>
          </p:nvPr>
        </p:nvSpPr>
        <p:spPr/>
        <p:txBody>
          <a:bodyPr/>
          <a:lstStyle/>
          <a:p>
            <a:endParaRPr lang="en-US" dirty="0">
              <a:solidFill>
                <a:srgbClr val="48231E"/>
              </a:solidFill>
            </a:endParaRPr>
          </a:p>
        </p:txBody>
      </p:sp>
      <p:sp>
        <p:nvSpPr>
          <p:cNvPr id="7" name="Slide Number Placeholder 6"/>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21" name="Title Placeholder 1"/>
          <p:cNvSpPr>
            <a:spLocks noGrp="1"/>
          </p:cNvSpPr>
          <p:nvPr>
            <p:ph type="title"/>
          </p:nvPr>
        </p:nvSpPr>
        <p:spPr>
          <a:xfrm>
            <a:off x="368299" y="228605"/>
            <a:ext cx="3779520" cy="1295399"/>
          </a:xfrm>
          <a:prstGeom prst="rect">
            <a:avLst/>
          </a:prstGeom>
        </p:spPr>
        <p:txBody>
          <a:bodyPr vert="horz" lIns="91440" tIns="45720" rIns="91440" bIns="45720" rtlCol="0" anchor="b" anchorCtr="0">
            <a:normAutofit/>
          </a:bodyPr>
          <a:lstStyle>
            <a:lvl1pPr>
              <a:defRPr sz="1800">
                <a:solidFill>
                  <a:schemeClr val="bg2"/>
                </a:solidFill>
              </a:defRPr>
            </a:lvl1pPr>
          </a:lstStyle>
          <a:p>
            <a:r>
              <a:rPr lang="en-US"/>
              <a:t>Click to edit Master title style</a:t>
            </a:r>
            <a:endParaRPr lang="en-US" dirty="0"/>
          </a:p>
        </p:txBody>
      </p:sp>
      <p:sp>
        <p:nvSpPr>
          <p:cNvPr id="25" name="Text Placeholder 24"/>
          <p:cNvSpPr>
            <a:spLocks noGrp="1"/>
          </p:cNvSpPr>
          <p:nvPr>
            <p:ph type="body" sz="quarter" idx="13"/>
          </p:nvPr>
        </p:nvSpPr>
        <p:spPr>
          <a:xfrm>
            <a:off x="365760" y="1536192"/>
            <a:ext cx="3779520" cy="4712208"/>
          </a:xfrm>
        </p:spPr>
        <p:txBody>
          <a:bodyPr>
            <a:normAutofit/>
          </a:bodyPr>
          <a:lstStyle>
            <a:lvl1pPr marL="0" indent="0">
              <a:buNone/>
              <a:defRPr sz="1200">
                <a:solidFill>
                  <a:schemeClr val="bg2"/>
                </a:solidFill>
              </a:defRPr>
            </a:lvl1pPr>
            <a:lvl2pPr marL="128588" indent="1191">
              <a:buNone/>
              <a:defRPr>
                <a:solidFill>
                  <a:schemeClr val="bg2"/>
                </a:solidFill>
              </a:defRPr>
            </a:lvl2pPr>
            <a:lvl3pPr marL="258366" indent="4763">
              <a:buNone/>
              <a:defRPr>
                <a:solidFill>
                  <a:schemeClr val="bg2"/>
                </a:solidFill>
              </a:defRPr>
            </a:lvl3pPr>
            <a:lvl4pPr marL="386954" indent="2381">
              <a:buNone/>
              <a:defRPr>
                <a:solidFill>
                  <a:schemeClr val="bg2"/>
                </a:solidFill>
              </a:defRPr>
            </a:lvl4pPr>
            <a:lvl5pPr marL="516731" indent="-1191">
              <a:buNone/>
              <a:defRPr>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172071542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E94771-7677-408E-B08F-CBA79F951EDF}" type="datetimeFigureOut">
              <a:rPr lang="en-US" smtClean="0">
                <a:solidFill>
                  <a:srgbClr val="48231E"/>
                </a:solidFill>
              </a:rPr>
              <a:pPr/>
              <a:t>9/29/2022</a:t>
            </a:fld>
            <a:endParaRPr lang="en-US" dirty="0">
              <a:solidFill>
                <a:srgbClr val="48231E"/>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Tree>
    <p:extLst>
      <p:ext uri="{BB962C8B-B14F-4D97-AF65-F5344CB8AC3E}">
        <p14:creationId xmlns:p14="http://schemas.microsoft.com/office/powerpoint/2010/main" val="187007753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E94771-7677-408E-B08F-CBA79F951EDF}" type="datetimeFigureOut">
              <a:rPr lang="en-US" smtClean="0">
                <a:solidFill>
                  <a:srgbClr val="48231E"/>
                </a:solidFill>
              </a:rPr>
              <a:pPr/>
              <a:t>9/29/2022</a:t>
            </a:fld>
            <a:endParaRPr lang="en-US" dirty="0">
              <a:solidFill>
                <a:srgbClr val="48231E"/>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Tree>
    <p:extLst>
      <p:ext uri="{BB962C8B-B14F-4D97-AF65-F5344CB8AC3E}">
        <p14:creationId xmlns:p14="http://schemas.microsoft.com/office/powerpoint/2010/main" val="390337187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59F2D2-236F-4C2F-8F8D-ABF36A350AD1}"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9893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6617"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64217"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E9BCE117-DC0E-4847-ACA4-F04939712ACE}" type="slidenum">
              <a:rPr lang="en-US"/>
              <a:pPr>
                <a:defRPr/>
              </a:pPr>
              <a:t>‹#›</a:t>
            </a:fld>
            <a:endParaRPr lang="en-US"/>
          </a:p>
        </p:txBody>
      </p:sp>
    </p:spTree>
    <p:extLst>
      <p:ext uri="{BB962C8B-B14F-4D97-AF65-F5344CB8AC3E}">
        <p14:creationId xmlns:p14="http://schemas.microsoft.com/office/powerpoint/2010/main" val="308460595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9F2D2-236F-4C2F-8F8D-ABF36A350AD1}"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34929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99">
                <a:solidFill>
                  <a:schemeClr val="tx1">
                    <a:tint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59F2D2-236F-4C2F-8F8D-ABF36A350AD1}"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51283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59F2D2-236F-4C2F-8F8D-ABF36A350AD1}" type="datetimeFigureOut">
              <a:rPr lang="en-US" smtClean="0">
                <a:solidFill>
                  <a:prstClr val="black">
                    <a:tint val="75000"/>
                  </a:prstClr>
                </a:solidFill>
              </a:rPr>
              <a:pPr/>
              <a:t>9/29/2022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533700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59F2D2-236F-4C2F-8F8D-ABF36A350AD1}" type="datetimeFigureOut">
              <a:rPr lang="en-US" smtClean="0">
                <a:solidFill>
                  <a:prstClr val="black">
                    <a:tint val="75000"/>
                  </a:prstClr>
                </a:solidFill>
              </a:rPr>
              <a:pPr/>
              <a:t>9/29/2022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46118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59F2D2-236F-4C2F-8F8D-ABF36A350AD1}" type="datetimeFigureOut">
              <a:rPr lang="en-US" smtClean="0">
                <a:solidFill>
                  <a:prstClr val="black">
                    <a:tint val="75000"/>
                  </a:prstClr>
                </a:solidFill>
              </a:rPr>
              <a:pPr/>
              <a:t>9/29/2022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08058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9F2D2-236F-4C2F-8F8D-ABF36A350AD1}" type="datetimeFigureOut">
              <a:rPr lang="en-US" smtClean="0">
                <a:solidFill>
                  <a:prstClr val="black">
                    <a:tint val="75000"/>
                  </a:prstClr>
                </a:solidFill>
              </a:rPr>
              <a:pPr/>
              <a:t>9/29/2022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686417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1999"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59F2D2-236F-4C2F-8F8D-ABF36A350AD1}" type="datetimeFigureOut">
              <a:rPr lang="en-US" smtClean="0">
                <a:solidFill>
                  <a:prstClr val="black">
                    <a:tint val="75000"/>
                  </a:prstClr>
                </a:solidFill>
              </a:rPr>
              <a:pPr/>
              <a:t>9/29/2022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72545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199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59F2D2-236F-4C2F-8F8D-ABF36A350AD1}" type="datetimeFigureOut">
              <a:rPr lang="en-US" smtClean="0">
                <a:solidFill>
                  <a:prstClr val="black">
                    <a:tint val="75000"/>
                  </a:prstClr>
                </a:solidFill>
              </a:rPr>
              <a:pPr/>
              <a:t>9/29/2022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30974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9F2D2-236F-4C2F-8F8D-ABF36A350AD1}"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652006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9F2D2-236F-4C2F-8F8D-ABF36A350AD1}"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1426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642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7417" y="1981200"/>
            <a:ext cx="5080000" cy="4114800"/>
          </a:xfrm>
        </p:spPr>
        <p:txBody>
          <a:bodyPr/>
          <a:lstStyle/>
          <a:p>
            <a:pPr lvl="0"/>
            <a:endParaRPr lang="en-US" noProof="0"/>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06FB1CAA-C481-47B4-B4E5-8576DD428298}" type="slidenum">
              <a:rPr lang="en-US"/>
              <a:pPr>
                <a:defRPr/>
              </a:pPr>
              <a:t>‹#›</a:t>
            </a:fld>
            <a:endParaRPr lang="en-US"/>
          </a:p>
        </p:txBody>
      </p:sp>
    </p:spTree>
    <p:extLst>
      <p:ext uri="{BB962C8B-B14F-4D97-AF65-F5344CB8AC3E}">
        <p14:creationId xmlns:p14="http://schemas.microsoft.com/office/powerpoint/2010/main" val="231781125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2" name="Rectangle 11"/>
          <p:cNvSpPr>
            <a:spLocks noChangeArrowheads="1"/>
          </p:cNvSpPr>
          <p:nvPr/>
        </p:nvSpPr>
        <p:spPr bwMode="auto">
          <a:xfrm>
            <a:off x="195072" y="639165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200" b="1" cap="all" spc="188" baseline="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08943C44-7138-4D84-A8C7-3DFD17FE9E11}" type="datetime1">
              <a:rPr lang="en-US" smtClean="0"/>
              <a:t>9/29/2022</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dirty="0">
              <a:solidFill>
                <a:prstClr val="black"/>
              </a:solidFill>
            </a:endParaRPr>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9" name="Slide Number Placeholder 28"/>
          <p:cNvSpPr>
            <a:spLocks noGrp="1"/>
          </p:cNvSpPr>
          <p:nvPr>
            <p:ph type="sldNum" sz="quarter" idx="12"/>
          </p:nvPr>
        </p:nvSpPr>
        <p:spPr>
          <a:xfrm>
            <a:off x="5791200" y="2199453"/>
            <a:ext cx="609600" cy="441325"/>
          </a:xfrm>
        </p:spPr>
        <p:txBody>
          <a:bodyPr/>
          <a:lstStyle>
            <a:lvl1pPr>
              <a:defRPr>
                <a:solidFill>
                  <a:schemeClr val="accent3">
                    <a:shade val="75000"/>
                  </a:schemeClr>
                </a:solidFill>
              </a:defRPr>
            </a:lvl1pPr>
          </a:lstStyle>
          <a:p>
            <a:fld id="{6559B511-76D0-4D97-B98F-5F88640BDA68}" type="slidenum">
              <a:rPr lang="en-US" smtClean="0">
                <a:solidFill>
                  <a:srgbClr val="8CADAE">
                    <a:shade val="75000"/>
                  </a:srgbClr>
                </a:solidFill>
              </a:rPr>
              <a:pPr/>
              <a:t>‹#›</a:t>
            </a:fld>
            <a:endParaRPr lang="en-US">
              <a:solidFill>
                <a:srgbClr val="8CADAE">
                  <a:shade val="75000"/>
                </a:srgbClr>
              </a:solidFill>
            </a:endParaRPr>
          </a:p>
        </p:txBody>
      </p:sp>
      <p:sp>
        <p:nvSpPr>
          <p:cNvPr id="8" name="Title 7"/>
          <p:cNvSpPr>
            <a:spLocks noGrp="1"/>
          </p:cNvSpPr>
          <p:nvPr>
            <p:ph type="ctrTitle"/>
          </p:nvPr>
        </p:nvSpPr>
        <p:spPr>
          <a:xfrm>
            <a:off x="914400" y="381000"/>
            <a:ext cx="10363200" cy="1752600"/>
          </a:xfrm>
        </p:spPr>
        <p:txBody>
          <a:bodyPr anchor="b"/>
          <a:lstStyle>
            <a:lvl1pPr>
              <a:defRPr sz="3150">
                <a:solidFill>
                  <a:schemeClr val="accent1"/>
                </a:solidFill>
              </a:defRPr>
            </a:lvl1pPr>
          </a:lstStyle>
          <a:p>
            <a:endParaRPr kumimoji="0" lang="en-US" dirty="0"/>
          </a:p>
        </p:txBody>
      </p:sp>
      <p:pic>
        <p:nvPicPr>
          <p:cNvPr id="20" name="Picture 19" descr="NCTSN_logo.jpg"/>
          <p:cNvPicPr>
            <a:picLocks noChangeAspect="1"/>
          </p:cNvPicPr>
          <p:nvPr userDrawn="1"/>
        </p:nvPicPr>
        <p:blipFill>
          <a:blip r:embed="rId2" cstate="print"/>
          <a:stretch>
            <a:fillRect/>
          </a:stretch>
        </p:blipFill>
        <p:spPr>
          <a:xfrm>
            <a:off x="3962400" y="609600"/>
            <a:ext cx="6908800" cy="1295400"/>
          </a:xfrm>
          <a:prstGeom prst="rect">
            <a:avLst/>
          </a:prstGeom>
        </p:spPr>
      </p:pic>
      <p:pic>
        <p:nvPicPr>
          <p:cNvPr id="21" name="Picture 20" descr="LUKLogoNoAddressSmall.jpg"/>
          <p:cNvPicPr>
            <a:picLocks noChangeAspect="1"/>
          </p:cNvPicPr>
          <p:nvPr userDrawn="1"/>
        </p:nvPicPr>
        <p:blipFill>
          <a:blip r:embed="rId3" cstate="print"/>
          <a:stretch>
            <a:fillRect/>
          </a:stretch>
        </p:blipFill>
        <p:spPr>
          <a:xfrm>
            <a:off x="1524000" y="457200"/>
            <a:ext cx="1524000" cy="1613168"/>
          </a:xfrm>
          <a:prstGeom prst="rect">
            <a:avLst/>
          </a:prstGeom>
        </p:spPr>
      </p:pic>
    </p:spTree>
    <p:extLst>
      <p:ext uri="{BB962C8B-B14F-4D97-AF65-F5344CB8AC3E}">
        <p14:creationId xmlns:p14="http://schemas.microsoft.com/office/powerpoint/2010/main" val="169095356"/>
      </p:ext>
    </p:extLst>
  </p:cSld>
  <p:clrMapOvr>
    <a:overrideClrMapping bg1="lt1" tx1="dk1" bg2="lt2" tx2="dk2" accent1="accent1" accent2="accent2" accent3="accent3" accent4="accent4" accent5="accent5" accent6="accent6" hlink="hlink" folHlink="folHlink"/>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dirty="0"/>
              <a:t>Click to edit Master title style</a:t>
            </a:r>
          </a:p>
        </p:txBody>
      </p:sp>
      <p:sp>
        <p:nvSpPr>
          <p:cNvPr id="4" name="Date Placeholder 3"/>
          <p:cNvSpPr>
            <a:spLocks noGrp="1"/>
          </p:cNvSpPr>
          <p:nvPr>
            <p:ph type="dt" sz="half" idx="10"/>
          </p:nvPr>
        </p:nvSpPr>
        <p:spPr/>
        <p:txBody>
          <a:bodyPr/>
          <a:lstStyle/>
          <a:p>
            <a:fld id="{6E820A1E-F88D-4E3E-87B6-9F82C4D4B19B}" type="datetime1">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5"/>
            <a:ext cx="609600" cy="441325"/>
          </a:xfrm>
        </p:spPr>
        <p:txBody>
          <a:bodyPr/>
          <a:lstStyle/>
          <a:p>
            <a:fld id="{6559B511-76D0-4D97-B98F-5F88640BDA68}" type="slidenum">
              <a:rPr lang="en-US" smtClean="0">
                <a:solidFill>
                  <a:srgbClr val="8CADAE">
                    <a:shade val="75000"/>
                  </a:srgbClr>
                </a:solidFill>
              </a:rPr>
              <a:pPr/>
              <a:t>‹#›</a:t>
            </a:fld>
            <a:endParaRPr lang="en-US">
              <a:solidFill>
                <a:srgbClr val="8CADAE">
                  <a:shade val="75000"/>
                </a:srgbClr>
              </a:solidFill>
            </a:endParaRPr>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7" name="Picture 6" descr="NCTSN_logo.jpg"/>
          <p:cNvPicPr>
            <a:picLocks noChangeAspect="1"/>
          </p:cNvPicPr>
          <p:nvPr userDrawn="1"/>
        </p:nvPicPr>
        <p:blipFill>
          <a:blip r:embed="rId2" cstate="print"/>
          <a:stretch>
            <a:fillRect/>
          </a:stretch>
        </p:blipFill>
        <p:spPr>
          <a:xfrm>
            <a:off x="406400" y="685800"/>
            <a:ext cx="1625600" cy="304800"/>
          </a:xfrm>
          <a:prstGeom prst="rect">
            <a:avLst/>
          </a:prstGeom>
        </p:spPr>
      </p:pic>
      <p:pic>
        <p:nvPicPr>
          <p:cNvPr id="9" name="Picture 8" descr="LUKLogoNoAddressSmall.jpg"/>
          <p:cNvPicPr>
            <a:picLocks noChangeAspect="1"/>
          </p:cNvPicPr>
          <p:nvPr userDrawn="1"/>
        </p:nvPicPr>
        <p:blipFill>
          <a:blip r:embed="rId3" cstate="print"/>
          <a:stretch>
            <a:fillRect/>
          </a:stretch>
        </p:blipFill>
        <p:spPr>
          <a:xfrm>
            <a:off x="579990" y="300480"/>
            <a:ext cx="436012" cy="461523"/>
          </a:xfrm>
          <a:prstGeom prst="rect">
            <a:avLst/>
          </a:prstGeom>
        </p:spPr>
      </p:pic>
    </p:spTree>
    <p:extLst>
      <p:ext uri="{BB962C8B-B14F-4D97-AF65-F5344CB8AC3E}">
        <p14:creationId xmlns:p14="http://schemas.microsoft.com/office/powerpoint/2010/main" val="1796760046"/>
      </p:ext>
    </p:extLst>
  </p:cSld>
  <p:clrMapOvr>
    <a:overrideClrMapping bg1="lt1" tx1="dk1" bg2="lt2" tx2="dk2" accent1="accent1" accent2="accent2" accent3="accent3" accent4="accent4" accent5="accent5" accent6="accent6" hlink="hlink" folHlink="folHlink"/>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200" b="1" cap="all" spc="188" baseline="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dirty="0">
              <a:solidFill>
                <a:prstClr val="black"/>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5A6E9E57-2F0A-4DD6-AC82-33671FFA7C35}" type="datetime1">
              <a:rPr lang="en-US" smtClean="0"/>
              <a:t>9/29/2022</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6" name="Slide Number Placeholder 5"/>
          <p:cNvSpPr>
            <a:spLocks noGrp="1"/>
          </p:cNvSpPr>
          <p:nvPr>
            <p:ph type="sldNum" sz="quarter" idx="12"/>
          </p:nvPr>
        </p:nvSpPr>
        <p:spPr>
          <a:xfrm>
            <a:off x="5791200" y="2199453"/>
            <a:ext cx="609600" cy="441325"/>
          </a:xfrm>
        </p:spPr>
        <p:txBody>
          <a:bodyPr/>
          <a:lstStyle>
            <a:lvl1pPr>
              <a:defRPr>
                <a:solidFill>
                  <a:schemeClr val="accent3">
                    <a:shade val="75000"/>
                  </a:schemeClr>
                </a:solidFill>
              </a:defRPr>
            </a:lvl1pPr>
          </a:lstStyle>
          <a:p>
            <a:fld id="{6559B511-76D0-4D97-B98F-5F88640BDA68}"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963084" y="533400"/>
            <a:ext cx="10363200" cy="1524000"/>
          </a:xfrm>
        </p:spPr>
        <p:txBody>
          <a:bodyPr anchor="b"/>
          <a:lstStyle>
            <a:lvl1pPr algn="ctr">
              <a:buNone/>
              <a:defRPr sz="315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3677932292"/>
      </p:ext>
    </p:extLst>
  </p:cSld>
  <p:clrMapOvr>
    <a:overrideClrMapping bg1="lt1" tx1="dk1" bg2="lt2" tx2="dk2" accent1="accent1" accent2="accent2" accent3="accent3" accent4="accent4" accent5="accent5" accent6="accent6" hlink="hlink" folHlink="folHlink"/>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0F9EABF4-054A-4558-AF59-E55EFDCB4505}" type="datetime1">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9B511-76D0-4D97-B98F-5F88640BDA68}" type="slidenum">
              <a:rPr lang="en-US" smtClean="0">
                <a:solidFill>
                  <a:srgbClr val="8CADAE">
                    <a:shade val="75000"/>
                  </a:srgbClr>
                </a:solidFill>
              </a:rPr>
              <a:pPr/>
              <a:t>‹#›</a:t>
            </a:fld>
            <a:endParaRPr lang="en-US">
              <a:solidFill>
                <a:srgbClr val="8CADAE">
                  <a:shade val="75000"/>
                </a:srgbClr>
              </a:solidFill>
            </a:endParaRPr>
          </a:p>
        </p:txBody>
      </p:sp>
      <p:sp>
        <p:nvSpPr>
          <p:cNvPr id="8" name="Straight Connector 7"/>
          <p:cNvSpPr>
            <a:spLocks noChangeShapeType="1"/>
          </p:cNvSpPr>
          <p:nvPr/>
        </p:nvSpPr>
        <p:spPr bwMode="auto">
          <a:xfrm flipV="1">
            <a:off x="6084109" y="1575654"/>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Content Placeholder 9"/>
          <p:cNvSpPr>
            <a:spLocks noGrp="1"/>
          </p:cNvSpPr>
          <p:nvPr>
            <p:ph sz="half" idx="1"/>
          </p:nvPr>
        </p:nvSpPr>
        <p:spPr>
          <a:xfrm>
            <a:off x="402336" y="1371600"/>
            <a:ext cx="5384800" cy="4681728"/>
          </a:xfrm>
        </p:spPr>
        <p:txBody>
          <a:bodyPr/>
          <a:lstStyle>
            <a:lvl1pPr>
              <a:defRPr sz="1875"/>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1875"/>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9" name="Picture 8" descr="NCTSN_logo.jpg"/>
          <p:cNvPicPr>
            <a:picLocks noChangeAspect="1"/>
          </p:cNvPicPr>
          <p:nvPr userDrawn="1"/>
        </p:nvPicPr>
        <p:blipFill>
          <a:blip r:embed="rId2" cstate="print"/>
          <a:stretch>
            <a:fillRect/>
          </a:stretch>
        </p:blipFill>
        <p:spPr>
          <a:xfrm>
            <a:off x="406400" y="685800"/>
            <a:ext cx="1625600" cy="304800"/>
          </a:xfrm>
          <a:prstGeom prst="rect">
            <a:avLst/>
          </a:prstGeom>
        </p:spPr>
      </p:pic>
      <p:pic>
        <p:nvPicPr>
          <p:cNvPr id="11" name="Picture 10" descr="LUKLogoNoAddressSmall.jpg"/>
          <p:cNvPicPr>
            <a:picLocks noChangeAspect="1"/>
          </p:cNvPicPr>
          <p:nvPr userDrawn="1"/>
        </p:nvPicPr>
        <p:blipFill>
          <a:blip r:embed="rId3" cstate="print"/>
          <a:stretch>
            <a:fillRect/>
          </a:stretch>
        </p:blipFill>
        <p:spPr>
          <a:xfrm>
            <a:off x="579990" y="300480"/>
            <a:ext cx="436012" cy="461523"/>
          </a:xfrm>
          <a:prstGeom prst="rect">
            <a:avLst/>
          </a:prstGeom>
        </p:spPr>
      </p:pic>
    </p:spTree>
    <p:extLst>
      <p:ext uri="{BB962C8B-B14F-4D97-AF65-F5344CB8AC3E}">
        <p14:creationId xmlns:p14="http://schemas.microsoft.com/office/powerpoint/2010/main" val="2728521007"/>
      </p:ext>
    </p:extLst>
  </p:cSld>
  <p:clrMapOvr>
    <a:overrideClrMapping bg1="lt1" tx1="dk1" bg2="lt2" tx2="dk2" accent1="accent1" accent2="accent2" accent3="accent3" accent4="accent4" accent5="accent5" accent6="accent6" hlink="hlink" folHlink="folHlink"/>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1650" b="1" dirty="0" smtClean="0">
                <a:solidFill>
                  <a:srgbClr val="FFFFFF"/>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2"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1650" b="1"/>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82CDA455-D965-4110-980D-0DFAC1C076B7}" type="datetime1">
              <a:rPr lang="en-US" smtClean="0"/>
              <a:t>9/29/2022</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dirty="0">
              <a:solidFill>
                <a:prstClr val="black"/>
              </a:solidFill>
            </a:endParaRPr>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Slide Number Placeholder 8"/>
          <p:cNvSpPr>
            <a:spLocks noGrp="1"/>
          </p:cNvSpPr>
          <p:nvPr>
            <p:ph type="sldNum" sz="quarter" idx="12"/>
          </p:nvPr>
        </p:nvSpPr>
        <p:spPr>
          <a:xfrm>
            <a:off x="5791200" y="1042419"/>
            <a:ext cx="609600" cy="441325"/>
          </a:xfrm>
        </p:spPr>
        <p:txBody>
          <a:bodyPr/>
          <a:lstStyle>
            <a:lvl1pPr algn="ctr">
              <a:defRPr/>
            </a:lvl1pPr>
          </a:lstStyle>
          <a:p>
            <a:fld id="{6559B511-76D0-4D97-B98F-5F88640BDA68}" type="slidenum">
              <a:rPr lang="en-US" smtClean="0">
                <a:solidFill>
                  <a:srgbClr val="8CADAE">
                    <a:shade val="75000"/>
                  </a:srgbClr>
                </a:solidFill>
              </a:rPr>
              <a:pPr/>
              <a:t>‹#›</a:t>
            </a:fld>
            <a:endParaRPr lang="en-US">
              <a:solidFill>
                <a:srgbClr val="8CADAE">
                  <a:shade val="75000"/>
                </a:srgbClr>
              </a:solidFill>
            </a:endParaRPr>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3385661605"/>
      </p:ext>
    </p:extLst>
  </p:cSld>
  <p:clrMapOvr>
    <a:overrideClrMapping bg1="lt1" tx1="dk1" bg2="lt2" tx2="dk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3FBD3A47-DE11-43B4-AD1C-889F5072AD61}" type="datetime1">
              <a:rPr lang="en-US" smtClean="0"/>
              <a:t>9/29/2022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5791200" y="1036023"/>
            <a:ext cx="609600" cy="441325"/>
          </a:xfrm>
        </p:spPr>
        <p:txBody>
          <a:bodyPr/>
          <a:lstStyle/>
          <a:p>
            <a:fld id="{6559B511-76D0-4D97-B98F-5F88640BDA68}" type="slidenum">
              <a:rPr lang="en-US" smtClean="0">
                <a:solidFill>
                  <a:srgbClr val="8CADAE">
                    <a:shade val="75000"/>
                  </a:srgbClr>
                </a:solidFill>
              </a:rPr>
              <a:pPr/>
              <a:t>‹#›</a:t>
            </a:fld>
            <a:endParaRPr lang="en-US">
              <a:solidFill>
                <a:srgbClr val="8CADAE">
                  <a:shade val="75000"/>
                </a:srgbClr>
              </a:solidFill>
            </a:endParaRPr>
          </a:p>
        </p:txBody>
      </p:sp>
      <p:pic>
        <p:nvPicPr>
          <p:cNvPr id="6" name="Picture 5" descr="NCTSN_logo.jpg"/>
          <p:cNvPicPr>
            <a:picLocks noChangeAspect="1"/>
          </p:cNvPicPr>
          <p:nvPr userDrawn="1"/>
        </p:nvPicPr>
        <p:blipFill>
          <a:blip r:embed="rId2" cstate="print"/>
          <a:stretch>
            <a:fillRect/>
          </a:stretch>
        </p:blipFill>
        <p:spPr>
          <a:xfrm>
            <a:off x="406400" y="685800"/>
            <a:ext cx="1625600" cy="304800"/>
          </a:xfrm>
          <a:prstGeom prst="rect">
            <a:avLst/>
          </a:prstGeom>
        </p:spPr>
      </p:pic>
      <p:pic>
        <p:nvPicPr>
          <p:cNvPr id="7" name="Picture 6" descr="LUKLogoNoAddressSmall.jpg"/>
          <p:cNvPicPr>
            <a:picLocks noChangeAspect="1"/>
          </p:cNvPicPr>
          <p:nvPr userDrawn="1"/>
        </p:nvPicPr>
        <p:blipFill>
          <a:blip r:embed="rId3" cstate="print"/>
          <a:stretch>
            <a:fillRect/>
          </a:stretch>
        </p:blipFill>
        <p:spPr>
          <a:xfrm>
            <a:off x="579990" y="300480"/>
            <a:ext cx="436012" cy="461523"/>
          </a:xfrm>
          <a:prstGeom prst="rect">
            <a:avLst/>
          </a:prstGeom>
        </p:spPr>
      </p:pic>
    </p:spTree>
    <p:extLst>
      <p:ext uri="{BB962C8B-B14F-4D97-AF65-F5344CB8AC3E}">
        <p14:creationId xmlns:p14="http://schemas.microsoft.com/office/powerpoint/2010/main" val="427122994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5" name="Rectangle 4"/>
          <p:cNvSpPr>
            <a:spLocks noChangeArrowheads="1"/>
          </p:cNvSpPr>
          <p:nvPr/>
        </p:nvSpPr>
        <p:spPr bwMode="auto">
          <a:xfrm>
            <a:off x="195072" y="639165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dirty="0">
              <a:solidFill>
                <a:prstClr val="black"/>
              </a:solidFill>
            </a:endParaRPr>
          </a:p>
        </p:txBody>
      </p:sp>
      <p:sp>
        <p:nvSpPr>
          <p:cNvPr id="2" name="Date Placeholder 1"/>
          <p:cNvSpPr>
            <a:spLocks noGrp="1"/>
          </p:cNvSpPr>
          <p:nvPr>
            <p:ph type="dt" sz="half" idx="10"/>
          </p:nvPr>
        </p:nvSpPr>
        <p:spPr/>
        <p:txBody>
          <a:bodyPr/>
          <a:lstStyle/>
          <a:p>
            <a:fld id="{2A767534-813E-4371-BCC4-46280035C7E2}" type="datetime1">
              <a:rPr lang="en-US" smtClean="0"/>
              <a:t>9/29/2022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0"/>
            <a:ext cx="812800" cy="441324"/>
          </a:xfrm>
        </p:spPr>
        <p:txBody>
          <a:bodyPr/>
          <a:lstStyle>
            <a:lvl1pPr>
              <a:defRPr>
                <a:solidFill>
                  <a:srgbClr val="FFFFFF"/>
                </a:solidFill>
              </a:defRPr>
            </a:lvl1pPr>
          </a:lstStyle>
          <a:p>
            <a:fld id="{6559B511-76D0-4D97-B98F-5F88640BDA68}" type="slidenum">
              <a:rPr lang="en-US" smtClean="0"/>
              <a:pPr/>
              <a:t>‹#›</a:t>
            </a:fld>
            <a:endParaRPr lang="en-US"/>
          </a:p>
        </p:txBody>
      </p:sp>
      <p:pic>
        <p:nvPicPr>
          <p:cNvPr id="11" name="Picture 10" descr="NCTSN_logo.jpg"/>
          <p:cNvPicPr>
            <a:picLocks noChangeAspect="1"/>
          </p:cNvPicPr>
          <p:nvPr userDrawn="1"/>
        </p:nvPicPr>
        <p:blipFill>
          <a:blip r:embed="rId2" cstate="print"/>
          <a:stretch>
            <a:fillRect/>
          </a:stretch>
        </p:blipFill>
        <p:spPr>
          <a:xfrm>
            <a:off x="406400" y="685800"/>
            <a:ext cx="1625600" cy="304800"/>
          </a:xfrm>
          <a:prstGeom prst="rect">
            <a:avLst/>
          </a:prstGeom>
        </p:spPr>
      </p:pic>
      <p:pic>
        <p:nvPicPr>
          <p:cNvPr id="12" name="Picture 11" descr="LUKLogoNoAddressSmall.jpg"/>
          <p:cNvPicPr>
            <a:picLocks noChangeAspect="1"/>
          </p:cNvPicPr>
          <p:nvPr userDrawn="1"/>
        </p:nvPicPr>
        <p:blipFill>
          <a:blip r:embed="rId3" cstate="print"/>
          <a:stretch>
            <a:fillRect/>
          </a:stretch>
        </p:blipFill>
        <p:spPr>
          <a:xfrm>
            <a:off x="579990" y="300480"/>
            <a:ext cx="436012" cy="461523"/>
          </a:xfrm>
          <a:prstGeom prst="rect">
            <a:avLst/>
          </a:prstGeom>
        </p:spPr>
      </p:pic>
    </p:spTree>
    <p:extLst>
      <p:ext uri="{BB962C8B-B14F-4D97-AF65-F5344CB8AC3E}">
        <p14:creationId xmlns:p14="http://schemas.microsoft.com/office/powerpoint/2010/main" val="134869681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 name="Title 1"/>
          <p:cNvSpPr>
            <a:spLocks noGrp="1"/>
          </p:cNvSpPr>
          <p:nvPr>
            <p:ph type="title"/>
          </p:nvPr>
        </p:nvSpPr>
        <p:spPr>
          <a:xfrm>
            <a:off x="508000" y="914400"/>
            <a:ext cx="3149600" cy="990600"/>
          </a:xfrm>
        </p:spPr>
        <p:txBody>
          <a:bodyPr anchor="b">
            <a:noAutofit/>
          </a:bodyPr>
          <a:lstStyle>
            <a:lvl1pPr algn="l">
              <a:buNone/>
              <a:defRPr sz="165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3"/>
            <a:ext cx="3149600" cy="4144963"/>
          </a:xfrm>
        </p:spPr>
        <p:txBody>
          <a:bodyPr/>
          <a:lstStyle>
            <a:lvl1pPr marL="0" indent="0">
              <a:spcAft>
                <a:spcPts val="750"/>
              </a:spcAft>
              <a:buNone/>
              <a:defRPr sz="1200">
                <a:solidFill>
                  <a:srgbClr val="FFFFFF"/>
                </a:solidFill>
              </a:defRPr>
            </a:lvl1pPr>
            <a:lvl2pPr>
              <a:buNone/>
              <a:defRPr sz="900"/>
            </a:lvl2pPr>
            <a:lvl3pPr>
              <a:buNone/>
              <a:defRPr sz="750"/>
            </a:lvl3pPr>
            <a:lvl4pPr>
              <a:buNone/>
              <a:defRPr sz="675"/>
            </a:lvl4pPr>
            <a:lvl5pPr>
              <a:buNone/>
              <a:defRPr sz="675"/>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dirty="0">
              <a:solidFill>
                <a:prstClr val="black"/>
              </a:solidFill>
            </a:endParaRPr>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7" name="Slide Number Placeholder 6"/>
          <p:cNvSpPr>
            <a:spLocks noGrp="1"/>
          </p:cNvSpPr>
          <p:nvPr>
            <p:ph type="sldNum" sz="quarter" idx="12"/>
          </p:nvPr>
        </p:nvSpPr>
        <p:spPr>
          <a:xfrm>
            <a:off x="1828800" y="312741"/>
            <a:ext cx="609600" cy="441325"/>
          </a:xfrm>
        </p:spPr>
        <p:txBody>
          <a:bodyPr/>
          <a:lstStyle>
            <a:lvl1pPr>
              <a:defRPr>
                <a:solidFill>
                  <a:schemeClr val="accent3">
                    <a:shade val="75000"/>
                  </a:schemeClr>
                </a:solidFill>
              </a:defRPr>
            </a:lvl1pPr>
          </a:lstStyle>
          <a:p>
            <a:fld id="{6559B511-76D0-4D97-B98F-5F88640BDA68}" type="slidenum">
              <a:rPr lang="en-US" smtClean="0">
                <a:solidFill>
                  <a:srgbClr val="8CADAE">
                    <a:shade val="75000"/>
                  </a:srgbClr>
                </a:solidFill>
              </a:rPr>
              <a:pPr/>
              <a:t>‹#›</a:t>
            </a:fld>
            <a:endParaRPr lang="en-US">
              <a:solidFill>
                <a:srgbClr val="8CADAE">
                  <a:shade val="75000"/>
                </a:srgbClr>
              </a:solidFill>
            </a:endParaRPr>
          </a:p>
        </p:txBody>
      </p:sp>
      <p:sp>
        <p:nvSpPr>
          <p:cNvPr id="21" name="Rectangle 20"/>
          <p:cNvSpPr>
            <a:spLocks noChangeArrowheads="1"/>
          </p:cNvSpPr>
          <p:nvPr/>
        </p:nvSpPr>
        <p:spPr bwMode="auto">
          <a:xfrm>
            <a:off x="199136" y="6388388"/>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5" name="Date Placeholder 4"/>
          <p:cNvSpPr>
            <a:spLocks noGrp="1"/>
          </p:cNvSpPr>
          <p:nvPr>
            <p:ph type="dt" sz="half" idx="10"/>
          </p:nvPr>
        </p:nvSpPr>
        <p:spPr/>
        <p:txBody>
          <a:bodyPr/>
          <a:lstStyle/>
          <a:p>
            <a:fld id="{FBBE12AC-3A85-41D7-9DF4-49CBAF0A915F}" type="datetime1">
              <a:rPr lang="en-US" smtClean="0"/>
              <a:t>9/29/2022</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a:p>
        </p:txBody>
      </p:sp>
    </p:spTree>
    <p:extLst>
      <p:ext uri="{BB962C8B-B14F-4D97-AF65-F5344CB8AC3E}">
        <p14:creationId xmlns:p14="http://schemas.microsoft.com/office/powerpoint/2010/main" val="3355605989"/>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dirty="0">
              <a:solidFill>
                <a:prstClr val="black"/>
              </a:solidFill>
            </a:endParaRPr>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dirty="0">
              <a:solidFill>
                <a:prstClr val="black"/>
              </a:solidFill>
            </a:endParaRPr>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7" name="Slide Number Placeholder 6"/>
          <p:cNvSpPr>
            <a:spLocks noGrp="1"/>
          </p:cNvSpPr>
          <p:nvPr>
            <p:ph type="sldNum" sz="quarter" idx="12"/>
          </p:nvPr>
        </p:nvSpPr>
        <p:spPr>
          <a:xfrm>
            <a:off x="1828800" y="312741"/>
            <a:ext cx="609600" cy="441325"/>
          </a:xfrm>
        </p:spPr>
        <p:txBody>
          <a:bodyPr/>
          <a:lstStyle/>
          <a:p>
            <a:fld id="{6559B511-76D0-4D97-B98F-5F88640BDA68}"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18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750"/>
              </a:spcAft>
              <a:buFontTx/>
              <a:buNone/>
              <a:defRPr sz="1200">
                <a:solidFill>
                  <a:srgbClr val="FFFFFF"/>
                </a:solidFill>
              </a:defRPr>
            </a:lvl1pPr>
            <a:lvl2pPr>
              <a:defRPr sz="900"/>
            </a:lvl2pPr>
            <a:lvl3pPr>
              <a:defRPr sz="750"/>
            </a:lvl3pPr>
            <a:lvl4pPr>
              <a:defRPr sz="675"/>
            </a:lvl4pPr>
            <a:lvl5pPr>
              <a:defRPr sz="675"/>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8"/>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5" name="Date Placeholder 4"/>
          <p:cNvSpPr>
            <a:spLocks noGrp="1"/>
          </p:cNvSpPr>
          <p:nvPr>
            <p:ph type="dt" sz="half" idx="10"/>
          </p:nvPr>
        </p:nvSpPr>
        <p:spPr>
          <a:xfrm>
            <a:off x="7717536" y="6404984"/>
            <a:ext cx="4059936" cy="365760"/>
          </a:xfrm>
        </p:spPr>
        <p:txBody>
          <a:bodyPr/>
          <a:lstStyle/>
          <a:p>
            <a:fld id="{611EFF11-DB89-4CA5-980D-C2C47B06DD39}" type="datetime1">
              <a:rPr lang="en-US" smtClean="0"/>
              <a:t>9/29/2022</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extLst>
      <p:ext uri="{BB962C8B-B14F-4D97-AF65-F5344CB8AC3E}">
        <p14:creationId xmlns:p14="http://schemas.microsoft.com/office/powerpoint/2010/main" val="105580554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3797997-8E3D-402C-A67B-CCBFA9870F19}" type="datetime1">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9B511-76D0-4D97-B98F-5F88640BDA68}" type="slidenum">
              <a:rPr lang="en-US" smtClean="0">
                <a:solidFill>
                  <a:srgbClr val="8CADAE">
                    <a:shade val="75000"/>
                  </a:srgbClr>
                </a:solidFill>
              </a:rPr>
              <a:pPr/>
              <a:t>‹#›</a:t>
            </a:fld>
            <a:endParaRPr lang="en-US">
              <a:solidFill>
                <a:srgbClr val="8CADAE">
                  <a:shade val="75000"/>
                </a:srgbClr>
              </a:solidFill>
            </a:endParaRPr>
          </a:p>
        </p:txBody>
      </p:sp>
    </p:spTree>
    <p:extLst>
      <p:ext uri="{BB962C8B-B14F-4D97-AF65-F5344CB8AC3E}">
        <p14:creationId xmlns:p14="http://schemas.microsoft.com/office/powerpoint/2010/main" val="1783006186"/>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64217" y="1981200"/>
            <a:ext cx="5080000" cy="4114800"/>
          </a:xfrm>
        </p:spPr>
        <p:txBody>
          <a:bodyPr/>
          <a:lstStyle/>
          <a:p>
            <a:pPr lvl="0"/>
            <a:endParaRPr lang="en-US" noProof="0"/>
          </a:p>
        </p:txBody>
      </p:sp>
      <p:sp>
        <p:nvSpPr>
          <p:cNvPr id="4" name="Text Placeholder 3"/>
          <p:cNvSpPr>
            <a:spLocks noGrp="1"/>
          </p:cNvSpPr>
          <p:nvPr>
            <p:ph type="body" sz="half" idx="2"/>
          </p:nvPr>
        </p:nvSpPr>
        <p:spPr>
          <a:xfrm>
            <a:off x="68474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F48F023-EBBB-4D3B-B0AC-82E40E901AC1}" type="slidenum">
              <a:rPr lang="en-US"/>
              <a:pPr>
                <a:defRPr/>
              </a:pPr>
              <a:t>‹#›</a:t>
            </a:fld>
            <a:endParaRPr lang="en-US"/>
          </a:p>
        </p:txBody>
      </p:sp>
    </p:spTree>
    <p:extLst>
      <p:ext uri="{BB962C8B-B14F-4D97-AF65-F5344CB8AC3E}">
        <p14:creationId xmlns:p14="http://schemas.microsoft.com/office/powerpoint/2010/main" val="332213990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1" name="Rectangle 10"/>
          <p:cNvSpPr>
            <a:spLocks noChangeArrowheads="1"/>
          </p:cNvSpPr>
          <p:nvPr/>
        </p:nvSpPr>
        <p:spPr bwMode="auto">
          <a:xfrm>
            <a:off x="195072" y="639165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dirty="0">
              <a:solidFill>
                <a:prstClr val="black"/>
              </a:solidFill>
            </a:endParaRPr>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6" name="Slide Number Placeholder 5"/>
          <p:cNvSpPr>
            <a:spLocks noGrp="1"/>
          </p:cNvSpPr>
          <p:nvPr>
            <p:ph type="sldNum" sz="quarter" idx="12"/>
          </p:nvPr>
        </p:nvSpPr>
        <p:spPr>
          <a:xfrm>
            <a:off x="9221216" y="3009904"/>
            <a:ext cx="609600" cy="441325"/>
          </a:xfrm>
        </p:spPr>
        <p:txBody>
          <a:bodyPr/>
          <a:lstStyle/>
          <a:p>
            <a:fld id="{6559B511-76D0-4D97-B98F-5F88640BDA68}" type="slidenum">
              <a:rPr lang="en-US" smtClean="0">
                <a:solidFill>
                  <a:srgbClr val="8CADAE">
                    <a:shade val="75000"/>
                  </a:srgbClr>
                </a:solidFill>
              </a:rPr>
              <a:pPr/>
              <a:t>‹#›</a:t>
            </a:fld>
            <a:endParaRPr lang="en-US">
              <a:solidFill>
                <a:srgbClr val="8CADAE">
                  <a:shade val="75000"/>
                </a:srgbClr>
              </a:solidFill>
            </a:endParaRPr>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1EA0F5-936A-4A7D-87A7-85DCFB49B667}" type="datetime1">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4"/>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1220435439"/>
      </p:ext>
    </p:extLst>
  </p:cSld>
  <p:clrMapOvr>
    <a:overrideClrMapping bg1="lt1" tx1="dk1" bg2="lt2" tx2="dk2" accent1="accent1" accent2="accent2" accent3="accent3" accent4="accent4" accent5="accent5" accent6="accent6" hlink="hlink" folHlink="folHlink"/>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6"/>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endParaRPr lang="en-US" noProof="0"/>
          </a:p>
        </p:txBody>
      </p:sp>
      <p:sp>
        <p:nvSpPr>
          <p:cNvPr id="4" name="Rectangle 69"/>
          <p:cNvSpPr>
            <a:spLocks noGrp="1" noChangeArrowheads="1"/>
          </p:cNvSpPr>
          <p:nvPr>
            <p:ph type="dt" sz="half" idx="10"/>
          </p:nvPr>
        </p:nvSpPr>
        <p:spPr>
          <a:ln/>
        </p:spPr>
        <p:txBody>
          <a:bodyPr/>
          <a:lstStyle>
            <a:lvl1pPr>
              <a:defRPr/>
            </a:lvl1pPr>
          </a:lstStyle>
          <a:p>
            <a:pPr>
              <a:defRPr/>
            </a:pPr>
            <a:fld id="{87F788AF-C10D-4387-9CB0-6AA01359BC98}" type="datetime1">
              <a:rPr lang="en-US" altLang="en-US" smtClean="0"/>
              <a:t>9/29/2022</a:t>
            </a:fld>
            <a:endParaRPr lang="en-US" alt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1"/>
          <p:cNvSpPr>
            <a:spLocks noGrp="1" noChangeArrowheads="1"/>
          </p:cNvSpPr>
          <p:nvPr>
            <p:ph type="sldNum" sz="quarter" idx="12"/>
          </p:nvPr>
        </p:nvSpPr>
        <p:spPr>
          <a:ln/>
        </p:spPr>
        <p:txBody>
          <a:bodyPr/>
          <a:lstStyle>
            <a:lvl1pPr>
              <a:defRPr/>
            </a:lvl1pPr>
          </a:lstStyle>
          <a:p>
            <a:pPr>
              <a:defRPr/>
            </a:pPr>
            <a:fld id="{D940406A-4BE7-4BF9-B834-6183A9C03F7E}" type="slidenum">
              <a:rPr lang="en-US" altLang="en-US">
                <a:solidFill>
                  <a:srgbClr val="8CADAE">
                    <a:shade val="75000"/>
                  </a:srgbClr>
                </a:solidFill>
              </a:rPr>
              <a:pPr>
                <a:defRPr/>
              </a:pPr>
              <a:t>‹#›</a:t>
            </a:fld>
            <a:endParaRPr lang="en-US" altLang="en-US">
              <a:solidFill>
                <a:srgbClr val="8CADAE">
                  <a:shade val="75000"/>
                </a:srgbClr>
              </a:solidFill>
            </a:endParaRPr>
          </a:p>
        </p:txBody>
      </p:sp>
    </p:spTree>
    <p:extLst>
      <p:ext uri="{BB962C8B-B14F-4D97-AF65-F5344CB8AC3E}">
        <p14:creationId xmlns:p14="http://schemas.microsoft.com/office/powerpoint/2010/main" val="361226427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8"/>
            <a:ext cx="12192000" cy="3651813"/>
          </a:xfrm>
          <a:solidFill>
            <a:schemeClr val="accent2"/>
          </a:solidFill>
        </p:spPr>
        <p:txBody>
          <a:bodyPr lIns="5400000" tIns="216000" rIns="1800000">
            <a:noAutofit/>
          </a:bodyPr>
          <a:lstStyle>
            <a:lvl1pPr marL="0" indent="0">
              <a:lnSpc>
                <a:spcPct val="100000"/>
              </a:lnSpc>
              <a:buNone/>
              <a:defRPr sz="1050">
                <a:solidFill>
                  <a:schemeClr val="bg1"/>
                </a:solidFill>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4" y="1775522"/>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8"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8" y="3358587"/>
            <a:ext cx="3523423" cy="3206186"/>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86486773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1" y="5037721"/>
            <a:ext cx="9575801" cy="891250"/>
          </a:xfrm>
        </p:spPr>
        <p:txBody>
          <a:bodyPr anchor="t">
            <a:noAutofit/>
          </a:bodyPr>
          <a:lstStyle>
            <a:lvl1pPr>
              <a:defRPr sz="375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6"/>
            <a:ext cx="9575800" cy="338549"/>
          </a:xfrm>
        </p:spPr>
        <p:txBody>
          <a:bodyPr>
            <a:normAutofit/>
          </a:bodyPr>
          <a:lstStyle>
            <a:lvl1pPr marL="0" indent="0">
              <a:buNone/>
              <a:defRPr sz="1200" spc="225">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5"/>
            <a:ext cx="0" cy="2188805"/>
          </a:xfrm>
          <a:prstGeom prst="line">
            <a:avLst/>
          </a:prstGeom>
          <a:ln w="76200">
            <a:solidFill>
              <a:schemeClr val="accent1">
                <a:lumMod val="60000"/>
                <a:lumOff val="40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58521095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1" y="2002421"/>
            <a:ext cx="7252505" cy="891250"/>
          </a:xfrm>
        </p:spPr>
        <p:txBody>
          <a:bodyPr anchor="t">
            <a:noAutofit/>
          </a:bodyPr>
          <a:lstStyle>
            <a:lvl1pPr>
              <a:defRPr sz="375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6"/>
            <a:ext cx="7252504" cy="338549"/>
          </a:xfrm>
        </p:spPr>
        <p:txBody>
          <a:bodyPr>
            <a:normAutofit/>
          </a:bodyPr>
          <a:lstStyle>
            <a:lvl1pPr marL="0" indent="0">
              <a:buNone/>
              <a:defRPr sz="1200" spc="225">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7" y="1819846"/>
            <a:ext cx="1" cy="2188805"/>
          </a:xfrm>
          <a:prstGeom prst="line">
            <a:avLst/>
          </a:prstGeom>
          <a:ln w="76200">
            <a:solidFill>
              <a:schemeClr val="accent1">
                <a:lumMod val="60000"/>
                <a:lumOff val="40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360677889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2" y="1539435"/>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title="Decorative"/>
          <p:cNvSpPr/>
          <p:nvPr userDrawn="1"/>
        </p:nvSpPr>
        <p:spPr>
          <a:xfrm>
            <a:off x="1"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1" y="2040522"/>
            <a:ext cx="4120444" cy="1818655"/>
          </a:xfrm>
        </p:spPr>
        <p:txBody>
          <a:bodyPr anchor="b">
            <a:noAutofit/>
          </a:bodyPr>
          <a:lstStyle>
            <a:lvl1pPr algn="l">
              <a:defRPr sz="375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1" y="4031660"/>
            <a:ext cx="4120443" cy="338549"/>
          </a:xfrm>
        </p:spPr>
        <p:txBody>
          <a:bodyPr>
            <a:normAutofit/>
          </a:bodyPr>
          <a:lstStyle>
            <a:lvl1pPr marL="0" indent="0" algn="l">
              <a:buNone/>
              <a:defRPr sz="1200" spc="225">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5"/>
            <a:ext cx="0" cy="2188807"/>
          </a:xfrm>
          <a:prstGeom prst="line">
            <a:avLst/>
          </a:prstGeom>
          <a:ln w="25400">
            <a:solidFill>
              <a:schemeClr val="bg1"/>
            </a:solidFill>
            <a:miter lim="400000"/>
          </a:ln>
        </p:spPr>
        <p:txBody>
          <a:bodyPr lIns="14288" tIns="14288" rIns="14288" bIns="14288" anchor="ctr"/>
          <a:lstStyle/>
          <a:p>
            <a:pPr algn="l">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349469857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1" y="2905535"/>
            <a:ext cx="4120444" cy="891250"/>
          </a:xfrm>
        </p:spPr>
        <p:txBody>
          <a:bodyPr anchor="t">
            <a:noAutofit/>
          </a:bodyPr>
          <a:lstStyle>
            <a:lvl1pPr algn="ctr">
              <a:defRPr sz="375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1" y="3993560"/>
            <a:ext cx="4120443" cy="338549"/>
          </a:xfrm>
        </p:spPr>
        <p:txBody>
          <a:bodyPr>
            <a:normAutofit/>
          </a:bodyPr>
          <a:lstStyle>
            <a:lvl1pPr marL="0" indent="0" algn="ctr">
              <a:buNone/>
              <a:defRPr sz="1200" spc="225">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2" y="2726676"/>
            <a:ext cx="1" cy="2188805"/>
          </a:xfrm>
          <a:prstGeom prst="line">
            <a:avLst/>
          </a:prstGeom>
          <a:ln w="25400">
            <a:solidFill>
              <a:schemeClr val="bg1"/>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
        <p:nvSpPr>
          <p:cNvPr id="2" name="Rectangle 1" title="Decorative"/>
          <p:cNvSpPr/>
          <p:nvPr userDrawn="1"/>
        </p:nvSpPr>
        <p:spPr>
          <a:xfrm>
            <a:off x="3872090" y="860780"/>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87455388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401" y="3107447"/>
            <a:ext cx="7252505" cy="891250"/>
          </a:xfrm>
        </p:spPr>
        <p:txBody>
          <a:bodyPr anchor="t">
            <a:noAutofit/>
          </a:bodyPr>
          <a:lstStyle>
            <a:lvl1pPr algn="ctr">
              <a:defRPr sz="375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2"/>
            <a:ext cx="7252504" cy="338549"/>
          </a:xfrm>
        </p:spPr>
        <p:txBody>
          <a:bodyPr>
            <a:normAutofit/>
          </a:bodyPr>
          <a:lstStyle>
            <a:lvl1pPr marL="0" indent="0" algn="ctr">
              <a:buNone/>
              <a:defRPr sz="1200" spc="225">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1"/>
            <a:ext cx="0" cy="2188805"/>
          </a:xfrm>
          <a:prstGeom prst="line">
            <a:avLst/>
          </a:prstGeom>
          <a:ln w="25400">
            <a:solidFill>
              <a:schemeClr val="bg1"/>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
        <p:nvSpPr>
          <p:cNvPr id="7" name="Rectangle 6" title="Decorative"/>
          <p:cNvSpPr/>
          <p:nvPr userDrawn="1"/>
        </p:nvSpPr>
        <p:spPr>
          <a:xfrm>
            <a:off x="1238104" y="860780"/>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77051623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401" y="3107447"/>
            <a:ext cx="7252505" cy="891250"/>
          </a:xfrm>
        </p:spPr>
        <p:txBody>
          <a:bodyPr anchor="t">
            <a:noAutofit/>
          </a:bodyPr>
          <a:lstStyle>
            <a:lvl1pPr algn="ctr">
              <a:defRPr sz="375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2"/>
            <a:ext cx="7252504" cy="338549"/>
          </a:xfrm>
        </p:spPr>
        <p:txBody>
          <a:bodyPr>
            <a:normAutofit/>
          </a:bodyPr>
          <a:lstStyle>
            <a:lvl1pPr marL="0" indent="0" algn="ctr">
              <a:buNone/>
              <a:defRPr sz="1200" spc="225">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1"/>
            <a:ext cx="0" cy="2188805"/>
          </a:xfrm>
          <a:prstGeom prst="line">
            <a:avLst/>
          </a:prstGeom>
          <a:ln w="25400">
            <a:solidFill>
              <a:schemeClr val="bg1"/>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
        <p:nvSpPr>
          <p:cNvPr id="7" name="Rectangle 6" title="Decorative"/>
          <p:cNvSpPr/>
          <p:nvPr userDrawn="1"/>
        </p:nvSpPr>
        <p:spPr>
          <a:xfrm>
            <a:off x="1238104" y="860780"/>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39004031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401" y="3107447"/>
            <a:ext cx="7252505" cy="891250"/>
          </a:xfrm>
        </p:spPr>
        <p:txBody>
          <a:bodyPr anchor="t">
            <a:noAutofit/>
          </a:bodyPr>
          <a:lstStyle>
            <a:lvl1pPr algn="ctr">
              <a:defRPr sz="375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2"/>
            <a:ext cx="7252504" cy="338549"/>
          </a:xfrm>
        </p:spPr>
        <p:txBody>
          <a:bodyPr>
            <a:normAutofit/>
          </a:bodyPr>
          <a:lstStyle>
            <a:lvl1pPr marL="0" indent="0" algn="ctr">
              <a:buNone/>
              <a:defRPr sz="1200" spc="225">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1"/>
            <a:ext cx="0" cy="2188805"/>
          </a:xfrm>
          <a:prstGeom prst="line">
            <a:avLst/>
          </a:prstGeom>
          <a:ln w="25400">
            <a:solidFill>
              <a:schemeClr val="bg1"/>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
        <p:nvSpPr>
          <p:cNvPr id="7" name="Rectangle 6" title="Decorative"/>
          <p:cNvSpPr/>
          <p:nvPr userDrawn="1"/>
        </p:nvSpPr>
        <p:spPr>
          <a:xfrm>
            <a:off x="1238104" y="860780"/>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862326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blackWhite">
          <a:xfrm>
            <a:off x="27517" y="12701"/>
            <a:ext cx="11861800" cy="6780213"/>
          </a:xfrm>
          <a:custGeom>
            <a:avLst/>
            <a:gdLst>
              <a:gd name="T0" fmla="*/ 2147483647 w 3985"/>
              <a:gd name="T1" fmla="*/ 0 h 3619"/>
              <a:gd name="T2" fmla="*/ 0 w 3985"/>
              <a:gd name="T3" fmla="*/ 2147483647 h 3619"/>
              <a:gd name="T4" fmla="*/ 2147483647 w 3985"/>
              <a:gd name="T5" fmla="*/ 2147483647 h 3619"/>
              <a:gd name="T6" fmla="*/ 2147483647 w 3985"/>
              <a:gd name="T7" fmla="*/ 2147483647 h 3619"/>
              <a:gd name="T8" fmla="*/ 2147483647 w 3985"/>
              <a:gd name="T9" fmla="*/ 0 h 3619"/>
              <a:gd name="T10" fmla="*/ 2147483647 w 3985"/>
              <a:gd name="T11" fmla="*/ 0 h 36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85" h="3619">
                <a:moveTo>
                  <a:pt x="2822" y="0"/>
                </a:moveTo>
                <a:lnTo>
                  <a:pt x="0" y="975"/>
                </a:lnTo>
                <a:lnTo>
                  <a:pt x="2169" y="3619"/>
                </a:lnTo>
                <a:lnTo>
                  <a:pt x="3985" y="1125"/>
                </a:lnTo>
                <a:lnTo>
                  <a:pt x="282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grpSp>
        <p:nvGrpSpPr>
          <p:cNvPr id="5" name="Group 8"/>
          <p:cNvGrpSpPr>
            <a:grpSpLocks/>
          </p:cNvGrpSpPr>
          <p:nvPr/>
        </p:nvGrpSpPr>
        <p:grpSpPr bwMode="auto">
          <a:xfrm>
            <a:off x="260351" y="234950"/>
            <a:ext cx="5050367" cy="1778000"/>
            <a:chOff x="123" y="148"/>
            <a:chExt cx="2386" cy="1120"/>
          </a:xfrm>
        </p:grpSpPr>
        <p:sp>
          <p:nvSpPr>
            <p:cNvPr id="6" name="Freeform 9"/>
            <p:cNvSpPr>
              <a:spLocks/>
            </p:cNvSpPr>
            <p:nvPr userDrawn="1"/>
          </p:nvSpPr>
          <p:spPr bwMode="auto">
            <a:xfrm>
              <a:off x="177" y="177"/>
              <a:ext cx="2250" cy="1017"/>
            </a:xfrm>
            <a:custGeom>
              <a:avLst/>
              <a:gdLst>
                <a:gd name="T0" fmla="*/ 145088 w 794"/>
                <a:gd name="T1" fmla="*/ 35325 h 414"/>
                <a:gd name="T2" fmla="*/ 129752 w 794"/>
                <a:gd name="T3" fmla="*/ 28447 h 414"/>
                <a:gd name="T4" fmla="*/ 101630 w 794"/>
                <a:gd name="T5" fmla="*/ 18797 h 414"/>
                <a:gd name="T6" fmla="*/ 12970 w 794"/>
                <a:gd name="T7" fmla="*/ 0 h 414"/>
                <a:gd name="T8" fmla="*/ 4183 w 794"/>
                <a:gd name="T9" fmla="*/ 1781 h 414"/>
                <a:gd name="T10" fmla="*/ 0 w 794"/>
                <a:gd name="T11" fmla="*/ 7429 h 414"/>
                <a:gd name="T12" fmla="*/ 5098 w 794"/>
                <a:gd name="T13" fmla="*/ 13874 h 414"/>
                <a:gd name="T14" fmla="*/ 104152 w 794"/>
                <a:gd name="T15" fmla="*/ 36600 h 414"/>
                <a:gd name="T16" fmla="*/ 125855 w 794"/>
                <a:gd name="T17" fmla="*/ 35145 h 414"/>
                <a:gd name="T18" fmla="*/ 143402 w 794"/>
                <a:gd name="T19" fmla="*/ 37027 h 414"/>
                <a:gd name="T20" fmla="*/ 145088 w 794"/>
                <a:gd name="T21" fmla="*/ 35325 h 414"/>
                <a:gd name="T22" fmla="*/ 145088 w 794"/>
                <a:gd name="T23" fmla="*/ 35325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7" name="Freeform 10"/>
            <p:cNvSpPr>
              <a:spLocks/>
            </p:cNvSpPr>
            <p:nvPr userDrawn="1"/>
          </p:nvSpPr>
          <p:spPr bwMode="auto">
            <a:xfrm>
              <a:off x="166" y="261"/>
              <a:ext cx="2244" cy="1007"/>
            </a:xfrm>
            <a:custGeom>
              <a:avLst/>
              <a:gdLst>
                <a:gd name="T0" fmla="*/ 777 w 1586"/>
                <a:gd name="T1" fmla="*/ 0 h 821"/>
                <a:gd name="T2" fmla="*/ 7546 w 1586"/>
                <a:gd name="T3" fmla="*/ 1441 h 821"/>
                <a:gd name="T4" fmla="*/ 8096 w 1586"/>
                <a:gd name="T5" fmla="*/ 1771 h 821"/>
                <a:gd name="T6" fmla="*/ 8993 w 1586"/>
                <a:gd name="T7" fmla="*/ 2198 h 821"/>
                <a:gd name="T8" fmla="*/ 8874 w 1586"/>
                <a:gd name="T9" fmla="*/ 2279 h 821"/>
                <a:gd name="T10" fmla="*/ 7653 w 1586"/>
                <a:gd name="T11" fmla="*/ 2184 h 821"/>
                <a:gd name="T12" fmla="*/ 6491 w 1586"/>
                <a:gd name="T13" fmla="*/ 2251 h 821"/>
                <a:gd name="T14" fmla="*/ 235 w 1586"/>
                <a:gd name="T15" fmla="*/ 829 h 821"/>
                <a:gd name="T16" fmla="*/ 0 w 1586"/>
                <a:gd name="T17" fmla="*/ 417 h 821"/>
                <a:gd name="T18" fmla="*/ 260 w 1586"/>
                <a:gd name="T19" fmla="*/ 88 h 821"/>
                <a:gd name="T20" fmla="*/ 777 w 1586"/>
                <a:gd name="T21" fmla="*/ 0 h 821"/>
                <a:gd name="T22" fmla="*/ 777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8" name="Freeform 11"/>
            <p:cNvSpPr>
              <a:spLocks/>
            </p:cNvSpPr>
            <p:nvPr userDrawn="1"/>
          </p:nvSpPr>
          <p:spPr bwMode="auto">
            <a:xfrm>
              <a:off x="474" y="344"/>
              <a:ext cx="1488" cy="919"/>
            </a:xfrm>
            <a:custGeom>
              <a:avLst/>
              <a:gdLst>
                <a:gd name="T0" fmla="*/ 0 w 1049"/>
                <a:gd name="T1" fmla="*/ 915 h 747"/>
                <a:gd name="T2" fmla="*/ 5294 w 1049"/>
                <a:gd name="T3" fmla="*/ 2105 h 747"/>
                <a:gd name="T4" fmla="*/ 5393 w 1049"/>
                <a:gd name="T5" fmla="*/ 1505 h 747"/>
                <a:gd name="T6" fmla="*/ 6024 w 1049"/>
                <a:gd name="T7" fmla="*/ 1190 h 747"/>
                <a:gd name="T8" fmla="*/ 448 w 1049"/>
                <a:gd name="T9" fmla="*/ 0 h 747"/>
                <a:gd name="T10" fmla="*/ 0 w 1049"/>
                <a:gd name="T11" fmla="*/ 357 h 747"/>
                <a:gd name="T12" fmla="*/ 0 w 1049"/>
                <a:gd name="T13" fmla="*/ 915 h 747"/>
                <a:gd name="T14" fmla="*/ 0 w 1049"/>
                <a:gd name="T15" fmla="*/ 915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grpSp>
          <p:nvGrpSpPr>
            <p:cNvPr id="9" name="Group 12"/>
            <p:cNvGrpSpPr>
              <a:grpSpLocks/>
            </p:cNvGrpSpPr>
            <p:nvPr userDrawn="1"/>
          </p:nvGrpSpPr>
          <p:grpSpPr bwMode="auto">
            <a:xfrm>
              <a:off x="123" y="148"/>
              <a:ext cx="2386" cy="1081"/>
              <a:chOff x="123" y="148"/>
              <a:chExt cx="2386" cy="1081"/>
            </a:xfrm>
          </p:grpSpPr>
          <p:sp>
            <p:nvSpPr>
              <p:cNvPr id="10" name="Freeform 13"/>
              <p:cNvSpPr>
                <a:spLocks/>
              </p:cNvSpPr>
              <p:nvPr userDrawn="1"/>
            </p:nvSpPr>
            <p:spPr bwMode="auto">
              <a:xfrm>
                <a:off x="2005" y="934"/>
                <a:ext cx="212" cy="214"/>
              </a:xfrm>
              <a:custGeom>
                <a:avLst/>
                <a:gdLst>
                  <a:gd name="T0" fmla="*/ 619 w 150"/>
                  <a:gd name="T1" fmla="*/ 0 h 173"/>
                  <a:gd name="T2" fmla="*/ 228 w 150"/>
                  <a:gd name="T3" fmla="*/ 192 h 173"/>
                  <a:gd name="T4" fmla="*/ 0 w 150"/>
                  <a:gd name="T5" fmla="*/ 502 h 173"/>
                  <a:gd name="T6" fmla="*/ 451 w 150"/>
                  <a:gd name="T7" fmla="*/ 464 h 173"/>
                  <a:gd name="T8" fmla="*/ 581 w 150"/>
                  <a:gd name="T9" fmla="*/ 245 h 173"/>
                  <a:gd name="T10" fmla="*/ 847 w 150"/>
                  <a:gd name="T11" fmla="*/ 78 h 173"/>
                  <a:gd name="T12" fmla="*/ 619 w 150"/>
                  <a:gd name="T13" fmla="*/ 0 h 173"/>
                  <a:gd name="T14" fmla="*/ 619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1" name="Freeform 14"/>
              <p:cNvSpPr>
                <a:spLocks/>
              </p:cNvSpPr>
              <p:nvPr userDrawn="1"/>
            </p:nvSpPr>
            <p:spPr bwMode="auto">
              <a:xfrm>
                <a:off x="123" y="148"/>
                <a:ext cx="2386" cy="1081"/>
              </a:xfrm>
              <a:custGeom>
                <a:avLst/>
                <a:gdLst>
                  <a:gd name="T0" fmla="*/ 890 w 1684"/>
                  <a:gd name="T1" fmla="*/ 0 h 880"/>
                  <a:gd name="T2" fmla="*/ 360 w 1684"/>
                  <a:gd name="T3" fmla="*/ 146 h 880"/>
                  <a:gd name="T4" fmla="*/ 0 w 1684"/>
                  <a:gd name="T5" fmla="*/ 582 h 880"/>
                  <a:gd name="T6" fmla="*/ 384 w 1684"/>
                  <a:gd name="T7" fmla="*/ 1004 h 880"/>
                  <a:gd name="T8" fmla="*/ 6749 w 1684"/>
                  <a:gd name="T9" fmla="*/ 2425 h 880"/>
                  <a:gd name="T10" fmla="*/ 8120 w 1684"/>
                  <a:gd name="T11" fmla="*/ 2336 h 880"/>
                  <a:gd name="T12" fmla="*/ 9231 w 1684"/>
                  <a:gd name="T13" fmla="*/ 2462 h 880"/>
                  <a:gd name="T14" fmla="*/ 9616 w 1684"/>
                  <a:gd name="T15" fmla="*/ 2262 h 880"/>
                  <a:gd name="T16" fmla="*/ 8576 w 1684"/>
                  <a:gd name="T17" fmla="*/ 1857 h 880"/>
                  <a:gd name="T18" fmla="*/ 8153 w 1684"/>
                  <a:gd name="T19" fmla="*/ 1434 h 880"/>
                  <a:gd name="T20" fmla="*/ 7820 w 1684"/>
                  <a:gd name="T21" fmla="*/ 1474 h 880"/>
                  <a:gd name="T22" fmla="*/ 8216 w 1684"/>
                  <a:gd name="T23" fmla="*/ 1857 h 880"/>
                  <a:gd name="T24" fmla="*/ 9011 w 1684"/>
                  <a:gd name="T25" fmla="*/ 2265 h 880"/>
                  <a:gd name="T26" fmla="*/ 8070 w 1684"/>
                  <a:gd name="T27" fmla="*/ 2201 h 880"/>
                  <a:gd name="T28" fmla="*/ 6960 w 1684"/>
                  <a:gd name="T29" fmla="*/ 2275 h 880"/>
                  <a:gd name="T30" fmla="*/ 7165 w 1684"/>
                  <a:gd name="T31" fmla="*/ 1817 h 880"/>
                  <a:gd name="T32" fmla="*/ 7641 w 1684"/>
                  <a:gd name="T33" fmla="*/ 1505 h 880"/>
                  <a:gd name="T34" fmla="*/ 7084 w 1684"/>
                  <a:gd name="T35" fmla="*/ 1544 h 880"/>
                  <a:gd name="T36" fmla="*/ 6652 w 1684"/>
                  <a:gd name="T37" fmla="*/ 1841 h 880"/>
                  <a:gd name="T38" fmla="*/ 6505 w 1684"/>
                  <a:gd name="T39" fmla="*/ 2214 h 880"/>
                  <a:gd name="T40" fmla="*/ 612 w 1684"/>
                  <a:gd name="T41" fmla="*/ 867 h 880"/>
                  <a:gd name="T42" fmla="*/ 456 w 1684"/>
                  <a:gd name="T43" fmla="*/ 601 h 880"/>
                  <a:gd name="T44" fmla="*/ 588 w 1684"/>
                  <a:gd name="T45" fmla="*/ 267 h 880"/>
                  <a:gd name="T46" fmla="*/ 1237 w 1684"/>
                  <a:gd name="T47" fmla="*/ 0 h 880"/>
                  <a:gd name="T48" fmla="*/ 890 w 1684"/>
                  <a:gd name="T49" fmla="*/ 0 h 880"/>
                  <a:gd name="T50" fmla="*/ 890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2" name="Freeform 15"/>
              <p:cNvSpPr>
                <a:spLocks/>
              </p:cNvSpPr>
              <p:nvPr userDrawn="1"/>
            </p:nvSpPr>
            <p:spPr bwMode="auto">
              <a:xfrm>
                <a:off x="324" y="158"/>
                <a:ext cx="1686" cy="614"/>
              </a:xfrm>
              <a:custGeom>
                <a:avLst/>
                <a:gdLst>
                  <a:gd name="T0" fmla="*/ 572 w 1190"/>
                  <a:gd name="T1" fmla="*/ 0 h 500"/>
                  <a:gd name="T2" fmla="*/ 6795 w 1190"/>
                  <a:gd name="T3" fmla="*/ 1368 h 500"/>
                  <a:gd name="T4" fmla="*/ 6140 w 1190"/>
                  <a:gd name="T5" fmla="*/ 1396 h 500"/>
                  <a:gd name="T6" fmla="*/ 0 w 1190"/>
                  <a:gd name="T7" fmla="*/ 75 h 500"/>
                  <a:gd name="T8" fmla="*/ 572 w 1190"/>
                  <a:gd name="T9" fmla="*/ 0 h 500"/>
                  <a:gd name="T10" fmla="*/ 572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3" name="Freeform 16"/>
              <p:cNvSpPr>
                <a:spLocks/>
              </p:cNvSpPr>
              <p:nvPr userDrawn="1"/>
            </p:nvSpPr>
            <p:spPr bwMode="auto">
              <a:xfrm>
                <a:off x="409" y="251"/>
                <a:ext cx="227" cy="410"/>
              </a:xfrm>
              <a:custGeom>
                <a:avLst/>
                <a:gdLst>
                  <a:gd name="T0" fmla="*/ 668 w 160"/>
                  <a:gd name="T1" fmla="*/ 0 h 335"/>
                  <a:gd name="T2" fmla="*/ 109 w 160"/>
                  <a:gd name="T3" fmla="*/ 293 h 335"/>
                  <a:gd name="T4" fmla="*/ 0 w 160"/>
                  <a:gd name="T5" fmla="*/ 630 h 335"/>
                  <a:gd name="T6" fmla="*/ 192 w 160"/>
                  <a:gd name="T7" fmla="*/ 862 h 335"/>
                  <a:gd name="T8" fmla="*/ 539 w 160"/>
                  <a:gd name="T9" fmla="*/ 919 h 335"/>
                  <a:gd name="T10" fmla="*/ 437 w 160"/>
                  <a:gd name="T11" fmla="*/ 421 h 335"/>
                  <a:gd name="T12" fmla="*/ 919 w 160"/>
                  <a:gd name="T13" fmla="*/ 48 h 335"/>
                  <a:gd name="T14" fmla="*/ 668 w 160"/>
                  <a:gd name="T15" fmla="*/ 0 h 335"/>
                  <a:gd name="T16" fmla="*/ 668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4" name="Freeform 17"/>
              <p:cNvSpPr>
                <a:spLocks/>
              </p:cNvSpPr>
              <p:nvPr userDrawn="1"/>
            </p:nvSpPr>
            <p:spPr bwMode="auto">
              <a:xfrm>
                <a:off x="846" y="536"/>
                <a:ext cx="691" cy="364"/>
              </a:xfrm>
              <a:custGeom>
                <a:avLst/>
                <a:gdLst>
                  <a:gd name="T0" fmla="*/ 81 w 489"/>
                  <a:gd name="T1" fmla="*/ 97 h 296"/>
                  <a:gd name="T2" fmla="*/ 900 w 489"/>
                  <a:gd name="T3" fmla="*/ 186 h 296"/>
                  <a:gd name="T4" fmla="*/ 1826 w 489"/>
                  <a:gd name="T5" fmla="*/ 386 h 296"/>
                  <a:gd name="T6" fmla="*/ 2480 w 489"/>
                  <a:gd name="T7" fmla="*/ 685 h 296"/>
                  <a:gd name="T8" fmla="*/ 1837 w 489"/>
                  <a:gd name="T9" fmla="*/ 647 h 296"/>
                  <a:gd name="T10" fmla="*/ 781 w 489"/>
                  <a:gd name="T11" fmla="*/ 411 h 296"/>
                  <a:gd name="T12" fmla="*/ 281 w 489"/>
                  <a:gd name="T13" fmla="*/ 225 h 296"/>
                  <a:gd name="T14" fmla="*/ 601 w 489"/>
                  <a:gd name="T15" fmla="*/ 459 h 296"/>
                  <a:gd name="T16" fmla="*/ 1532 w 489"/>
                  <a:gd name="T17" fmla="*/ 759 h 296"/>
                  <a:gd name="T18" fmla="*/ 2624 w 489"/>
                  <a:gd name="T19" fmla="*/ 834 h 296"/>
                  <a:gd name="T20" fmla="*/ 2754 w 489"/>
                  <a:gd name="T21" fmla="*/ 630 h 296"/>
                  <a:gd name="T22" fmla="*/ 2220 w 489"/>
                  <a:gd name="T23" fmla="*/ 338 h 296"/>
                  <a:gd name="T24" fmla="*/ 957 w 489"/>
                  <a:gd name="T25" fmla="*/ 48 h 296"/>
                  <a:gd name="T26" fmla="*/ 0 w 489"/>
                  <a:gd name="T27" fmla="*/ 0 h 296"/>
                  <a:gd name="T28" fmla="*/ 81 w 489"/>
                  <a:gd name="T29" fmla="*/ 97 h 296"/>
                  <a:gd name="T30" fmla="*/ 81 w 489"/>
                  <a:gd name="T31" fmla="*/ 97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grpSp>
      </p:grpSp>
      <p:grpSp>
        <p:nvGrpSpPr>
          <p:cNvPr id="15" name="Group 18"/>
          <p:cNvGrpSpPr>
            <a:grpSpLocks/>
          </p:cNvGrpSpPr>
          <p:nvPr/>
        </p:nvGrpSpPr>
        <p:grpSpPr bwMode="auto">
          <a:xfrm>
            <a:off x="10553700" y="4368801"/>
            <a:ext cx="990600" cy="1058863"/>
            <a:chOff x="4986" y="2752"/>
            <a:chExt cx="468" cy="667"/>
          </a:xfrm>
        </p:grpSpPr>
        <p:sp>
          <p:nvSpPr>
            <p:cNvPr id="16" name="Freeform 19"/>
            <p:cNvSpPr>
              <a:spLocks/>
            </p:cNvSpPr>
            <p:nvPr userDrawn="1"/>
          </p:nvSpPr>
          <p:spPr bwMode="auto">
            <a:xfrm rot="7320404">
              <a:off x="4909" y="2936"/>
              <a:ext cx="629" cy="293"/>
            </a:xfrm>
            <a:custGeom>
              <a:avLst/>
              <a:gdLst>
                <a:gd name="T0" fmla="*/ 248 w 794"/>
                <a:gd name="T1" fmla="*/ 70 h 414"/>
                <a:gd name="T2" fmla="*/ 222 w 794"/>
                <a:gd name="T3" fmla="*/ 57 h 414"/>
                <a:gd name="T4" fmla="*/ 173 w 794"/>
                <a:gd name="T5" fmla="*/ 37 h 414"/>
                <a:gd name="T6" fmla="*/ 22 w 794"/>
                <a:gd name="T7" fmla="*/ 0 h 414"/>
                <a:gd name="T8" fmla="*/ 7 w 794"/>
                <a:gd name="T9" fmla="*/ 4 h 414"/>
                <a:gd name="T10" fmla="*/ 0 w 794"/>
                <a:gd name="T11" fmla="*/ 15 h 414"/>
                <a:gd name="T12" fmla="*/ 8 w 794"/>
                <a:gd name="T13" fmla="*/ 28 h 414"/>
                <a:gd name="T14" fmla="*/ 178 w 794"/>
                <a:gd name="T15" fmla="*/ 73 h 414"/>
                <a:gd name="T16" fmla="*/ 215 w 794"/>
                <a:gd name="T17" fmla="*/ 69 h 414"/>
                <a:gd name="T18" fmla="*/ 246 w 794"/>
                <a:gd name="T19" fmla="*/ 74 h 414"/>
                <a:gd name="T20" fmla="*/ 248 w 794"/>
                <a:gd name="T21" fmla="*/ 70 h 414"/>
                <a:gd name="T22" fmla="*/ 248 w 794"/>
                <a:gd name="T23" fmla="*/ 70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7" name="Freeform 20"/>
            <p:cNvSpPr>
              <a:spLocks/>
            </p:cNvSpPr>
            <p:nvPr userDrawn="1"/>
          </p:nvSpPr>
          <p:spPr bwMode="auto">
            <a:xfrm rot="7320404">
              <a:off x="4893" y="2923"/>
              <a:ext cx="627" cy="290"/>
            </a:xfrm>
            <a:custGeom>
              <a:avLst/>
              <a:gdLst>
                <a:gd name="T0" fmla="*/ 1 w 1586"/>
                <a:gd name="T1" fmla="*/ 0 h 821"/>
                <a:gd name="T2" fmla="*/ 13 w 1586"/>
                <a:gd name="T3" fmla="*/ 3 h 821"/>
                <a:gd name="T4" fmla="*/ 14 w 1586"/>
                <a:gd name="T5" fmla="*/ 4 h 821"/>
                <a:gd name="T6" fmla="*/ 15 w 1586"/>
                <a:gd name="T7" fmla="*/ 4 h 821"/>
                <a:gd name="T8" fmla="*/ 15 w 1586"/>
                <a:gd name="T9" fmla="*/ 5 h 821"/>
                <a:gd name="T10" fmla="*/ 13 w 1586"/>
                <a:gd name="T11" fmla="*/ 4 h 821"/>
                <a:gd name="T12" fmla="*/ 11 w 1586"/>
                <a:gd name="T13" fmla="*/ 5 h 821"/>
                <a:gd name="T14" fmla="*/ 0 w 1586"/>
                <a:gd name="T15" fmla="*/ 2 h 821"/>
                <a:gd name="T16" fmla="*/ 0 w 1586"/>
                <a:gd name="T17" fmla="*/ 1 h 821"/>
                <a:gd name="T18" fmla="*/ 0 w 1586"/>
                <a:gd name="T19" fmla="*/ 0 h 821"/>
                <a:gd name="T20" fmla="*/ 1 w 1586"/>
                <a:gd name="T21" fmla="*/ 0 h 821"/>
                <a:gd name="T22" fmla="*/ 1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8" name="Freeform 21"/>
            <p:cNvSpPr>
              <a:spLocks/>
            </p:cNvSpPr>
            <p:nvPr userDrawn="1"/>
          </p:nvSpPr>
          <p:spPr bwMode="auto">
            <a:xfrm rot="7320404">
              <a:off x="5000" y="2912"/>
              <a:ext cx="416" cy="265"/>
            </a:xfrm>
            <a:custGeom>
              <a:avLst/>
              <a:gdLst>
                <a:gd name="T0" fmla="*/ 0 w 1049"/>
                <a:gd name="T1" fmla="*/ 2 h 747"/>
                <a:gd name="T2" fmla="*/ 9 w 1049"/>
                <a:gd name="T3" fmla="*/ 4 h 747"/>
                <a:gd name="T4" fmla="*/ 9 w 1049"/>
                <a:gd name="T5" fmla="*/ 3 h 747"/>
                <a:gd name="T6" fmla="*/ 10 w 1049"/>
                <a:gd name="T7" fmla="*/ 2 h 747"/>
                <a:gd name="T8" fmla="*/ 1 w 1049"/>
                <a:gd name="T9" fmla="*/ 0 h 747"/>
                <a:gd name="T10" fmla="*/ 0 w 1049"/>
                <a:gd name="T11" fmla="*/ 1 h 747"/>
                <a:gd name="T12" fmla="*/ 0 w 1049"/>
                <a:gd name="T13" fmla="*/ 2 h 747"/>
                <a:gd name="T14" fmla="*/ 0 w 1049"/>
                <a:gd name="T15" fmla="*/ 2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grpSp>
          <p:nvGrpSpPr>
            <p:cNvPr id="19" name="Group 22"/>
            <p:cNvGrpSpPr>
              <a:grpSpLocks/>
            </p:cNvGrpSpPr>
            <p:nvPr userDrawn="1"/>
          </p:nvGrpSpPr>
          <p:grpSpPr bwMode="auto">
            <a:xfrm>
              <a:off x="4986" y="2752"/>
              <a:ext cx="468" cy="667"/>
              <a:chOff x="4986" y="2752"/>
              <a:chExt cx="468" cy="667"/>
            </a:xfrm>
          </p:grpSpPr>
          <p:sp>
            <p:nvSpPr>
              <p:cNvPr id="20" name="Freeform 23"/>
              <p:cNvSpPr>
                <a:spLocks/>
              </p:cNvSpPr>
              <p:nvPr userDrawn="1"/>
            </p:nvSpPr>
            <p:spPr bwMode="auto">
              <a:xfrm rot="7320404">
                <a:off x="4987" y="3190"/>
                <a:ext cx="59" cy="61"/>
              </a:xfrm>
              <a:custGeom>
                <a:avLst/>
                <a:gdLst>
                  <a:gd name="T0" fmla="*/ 1 w 150"/>
                  <a:gd name="T1" fmla="*/ 0 h 173"/>
                  <a:gd name="T2" fmla="*/ 0 w 150"/>
                  <a:gd name="T3" fmla="*/ 0 h 173"/>
                  <a:gd name="T4" fmla="*/ 0 w 150"/>
                  <a:gd name="T5" fmla="*/ 1 h 173"/>
                  <a:gd name="T6" fmla="*/ 1 w 150"/>
                  <a:gd name="T7" fmla="*/ 1 h 173"/>
                  <a:gd name="T8" fmla="*/ 1 w 150"/>
                  <a:gd name="T9" fmla="*/ 0 h 173"/>
                  <a:gd name="T10" fmla="*/ 2 w 150"/>
                  <a:gd name="T11" fmla="*/ 0 h 173"/>
                  <a:gd name="T12" fmla="*/ 1 w 150"/>
                  <a:gd name="T13" fmla="*/ 0 h 173"/>
                  <a:gd name="T14" fmla="*/ 1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21" name="Freeform 24"/>
              <p:cNvSpPr>
                <a:spLocks/>
              </p:cNvSpPr>
              <p:nvPr userDrawn="1"/>
            </p:nvSpPr>
            <p:spPr bwMode="auto">
              <a:xfrm rot="7320404">
                <a:off x="4887" y="2930"/>
                <a:ext cx="667" cy="311"/>
              </a:xfrm>
              <a:custGeom>
                <a:avLst/>
                <a:gdLst>
                  <a:gd name="T0" fmla="*/ 2 w 1684"/>
                  <a:gd name="T1" fmla="*/ 0 h 880"/>
                  <a:gd name="T2" fmla="*/ 1 w 1684"/>
                  <a:gd name="T3" fmla="*/ 0 h 880"/>
                  <a:gd name="T4" fmla="*/ 0 w 1684"/>
                  <a:gd name="T5" fmla="*/ 1 h 880"/>
                  <a:gd name="T6" fmla="*/ 1 w 1684"/>
                  <a:gd name="T7" fmla="*/ 2 h 880"/>
                  <a:gd name="T8" fmla="*/ 11 w 1684"/>
                  <a:gd name="T9" fmla="*/ 5 h 880"/>
                  <a:gd name="T10" fmla="*/ 14 w 1684"/>
                  <a:gd name="T11" fmla="*/ 5 h 880"/>
                  <a:gd name="T12" fmla="*/ 16 w 1684"/>
                  <a:gd name="T13" fmla="*/ 5 h 880"/>
                  <a:gd name="T14" fmla="*/ 17 w 1684"/>
                  <a:gd name="T15" fmla="*/ 5 h 880"/>
                  <a:gd name="T16" fmla="*/ 15 w 1684"/>
                  <a:gd name="T17" fmla="*/ 4 h 880"/>
                  <a:gd name="T18" fmla="*/ 14 w 1684"/>
                  <a:gd name="T19" fmla="*/ 3 h 880"/>
                  <a:gd name="T20" fmla="*/ 13 w 1684"/>
                  <a:gd name="T21" fmla="*/ 3 h 880"/>
                  <a:gd name="T22" fmla="*/ 14 w 1684"/>
                  <a:gd name="T23" fmla="*/ 4 h 880"/>
                  <a:gd name="T24" fmla="*/ 15 w 1684"/>
                  <a:gd name="T25" fmla="*/ 5 h 880"/>
                  <a:gd name="T26" fmla="*/ 14 w 1684"/>
                  <a:gd name="T27" fmla="*/ 4 h 880"/>
                  <a:gd name="T28" fmla="*/ 12 w 1684"/>
                  <a:gd name="T29" fmla="*/ 5 h 880"/>
                  <a:gd name="T30" fmla="*/ 12 w 1684"/>
                  <a:gd name="T31" fmla="*/ 4 h 880"/>
                  <a:gd name="T32" fmla="*/ 13 w 1684"/>
                  <a:gd name="T33" fmla="*/ 3 h 880"/>
                  <a:gd name="T34" fmla="*/ 12 w 1684"/>
                  <a:gd name="T35" fmla="*/ 3 h 880"/>
                  <a:gd name="T36" fmla="*/ 11 w 1684"/>
                  <a:gd name="T37" fmla="*/ 4 h 880"/>
                  <a:gd name="T38" fmla="*/ 11 w 1684"/>
                  <a:gd name="T39" fmla="*/ 4 h 880"/>
                  <a:gd name="T40" fmla="*/ 1 w 1684"/>
                  <a:gd name="T41" fmla="*/ 2 h 880"/>
                  <a:gd name="T42" fmla="*/ 1 w 1684"/>
                  <a:gd name="T43" fmla="*/ 1 h 880"/>
                  <a:gd name="T44" fmla="*/ 1 w 1684"/>
                  <a:gd name="T45" fmla="*/ 0 h 880"/>
                  <a:gd name="T46" fmla="*/ 2 w 1684"/>
                  <a:gd name="T47" fmla="*/ 0 h 880"/>
                  <a:gd name="T48" fmla="*/ 2 w 1684"/>
                  <a:gd name="T49" fmla="*/ 0 h 880"/>
                  <a:gd name="T50" fmla="*/ 2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22" name="Freeform 25"/>
              <p:cNvSpPr>
                <a:spLocks/>
              </p:cNvSpPr>
              <p:nvPr userDrawn="1"/>
            </p:nvSpPr>
            <p:spPr bwMode="auto">
              <a:xfrm rot="7320404">
                <a:off x="5062" y="2997"/>
                <a:ext cx="472" cy="176"/>
              </a:xfrm>
              <a:custGeom>
                <a:avLst/>
                <a:gdLst>
                  <a:gd name="T0" fmla="*/ 1 w 1190"/>
                  <a:gd name="T1" fmla="*/ 0 h 500"/>
                  <a:gd name="T2" fmla="*/ 12 w 1190"/>
                  <a:gd name="T3" fmla="*/ 2 h 500"/>
                  <a:gd name="T4" fmla="*/ 11 w 1190"/>
                  <a:gd name="T5" fmla="*/ 3 h 500"/>
                  <a:gd name="T6" fmla="*/ 0 w 1190"/>
                  <a:gd name="T7" fmla="*/ 0 h 500"/>
                  <a:gd name="T8" fmla="*/ 1 w 1190"/>
                  <a:gd name="T9" fmla="*/ 0 h 500"/>
                  <a:gd name="T10" fmla="*/ 1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23" name="Freeform 26"/>
              <p:cNvSpPr>
                <a:spLocks/>
              </p:cNvSpPr>
              <p:nvPr userDrawn="1"/>
            </p:nvSpPr>
            <p:spPr bwMode="auto">
              <a:xfrm rot="7320404">
                <a:off x="5363" y="2874"/>
                <a:ext cx="63" cy="118"/>
              </a:xfrm>
              <a:custGeom>
                <a:avLst/>
                <a:gdLst>
                  <a:gd name="T0" fmla="*/ 1 w 160"/>
                  <a:gd name="T1" fmla="*/ 0 h 335"/>
                  <a:gd name="T2" fmla="*/ 0 w 160"/>
                  <a:gd name="T3" fmla="*/ 1 h 335"/>
                  <a:gd name="T4" fmla="*/ 0 w 160"/>
                  <a:gd name="T5" fmla="*/ 1 h 335"/>
                  <a:gd name="T6" fmla="*/ 0 w 160"/>
                  <a:gd name="T7" fmla="*/ 2 h 335"/>
                  <a:gd name="T8" fmla="*/ 1 w 160"/>
                  <a:gd name="T9" fmla="*/ 2 h 335"/>
                  <a:gd name="T10" fmla="*/ 1 w 160"/>
                  <a:gd name="T11" fmla="*/ 1 h 335"/>
                  <a:gd name="T12" fmla="*/ 2 w 160"/>
                  <a:gd name="T13" fmla="*/ 0 h 335"/>
                  <a:gd name="T14" fmla="*/ 1 w 160"/>
                  <a:gd name="T15" fmla="*/ 0 h 335"/>
                  <a:gd name="T16" fmla="*/ 1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24" name="Freeform 27"/>
              <p:cNvSpPr>
                <a:spLocks/>
              </p:cNvSpPr>
              <p:nvPr userDrawn="1"/>
            </p:nvSpPr>
            <p:spPr bwMode="auto">
              <a:xfrm rot="7320404">
                <a:off x="5136" y="3000"/>
                <a:ext cx="193" cy="104"/>
              </a:xfrm>
              <a:custGeom>
                <a:avLst/>
                <a:gdLst>
                  <a:gd name="T0" fmla="*/ 0 w 489"/>
                  <a:gd name="T1" fmla="*/ 0 h 296"/>
                  <a:gd name="T2" fmla="*/ 2 w 489"/>
                  <a:gd name="T3" fmla="*/ 0 h 296"/>
                  <a:gd name="T4" fmla="*/ 3 w 489"/>
                  <a:gd name="T5" fmla="*/ 1 h 296"/>
                  <a:gd name="T6" fmla="*/ 4 w 489"/>
                  <a:gd name="T7" fmla="*/ 1 h 296"/>
                  <a:gd name="T8" fmla="*/ 3 w 489"/>
                  <a:gd name="T9" fmla="*/ 1 h 296"/>
                  <a:gd name="T10" fmla="*/ 2 w 489"/>
                  <a:gd name="T11" fmla="*/ 1 h 296"/>
                  <a:gd name="T12" fmla="*/ 0 w 489"/>
                  <a:gd name="T13" fmla="*/ 0 h 296"/>
                  <a:gd name="T14" fmla="*/ 1 w 489"/>
                  <a:gd name="T15" fmla="*/ 1 h 296"/>
                  <a:gd name="T16" fmla="*/ 3 w 489"/>
                  <a:gd name="T17" fmla="*/ 1 h 296"/>
                  <a:gd name="T18" fmla="*/ 4 w 489"/>
                  <a:gd name="T19" fmla="*/ 2 h 296"/>
                  <a:gd name="T20" fmla="*/ 5 w 489"/>
                  <a:gd name="T21" fmla="*/ 1 h 296"/>
                  <a:gd name="T22" fmla="*/ 4 w 489"/>
                  <a:gd name="T23" fmla="*/ 1 h 296"/>
                  <a:gd name="T24" fmla="*/ 2 w 489"/>
                  <a:gd name="T25" fmla="*/ 0 h 296"/>
                  <a:gd name="T26" fmla="*/ 0 w 489"/>
                  <a:gd name="T27" fmla="*/ 0 h 296"/>
                  <a:gd name="T28" fmla="*/ 0 w 489"/>
                  <a:gd name="T29" fmla="*/ 0 h 296"/>
                  <a:gd name="T30" fmla="*/ 0 w 489"/>
                  <a:gd name="T31" fmla="*/ 0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grpSp>
      </p:grpSp>
      <p:sp>
        <p:nvSpPr>
          <p:cNvPr id="25" name="Freeform 28"/>
          <p:cNvSpPr>
            <a:spLocks/>
          </p:cNvSpPr>
          <p:nvPr/>
        </p:nvSpPr>
        <p:spPr bwMode="auto">
          <a:xfrm>
            <a:off x="1202267" y="5054601"/>
            <a:ext cx="9076267" cy="728663"/>
          </a:xfrm>
          <a:custGeom>
            <a:avLst/>
            <a:gdLst>
              <a:gd name="T0" fmla="*/ 0 w 4288"/>
              <a:gd name="T1" fmla="*/ 0 h 459"/>
              <a:gd name="T2" fmla="*/ 2147483647 w 4288"/>
              <a:gd name="T3" fmla="*/ 2147483647 h 459"/>
              <a:gd name="T4" fmla="*/ 2147483647 w 4288"/>
              <a:gd name="T5" fmla="*/ 2147483647 h 459"/>
              <a:gd name="T6" fmla="*/ 2147483647 w 4288"/>
              <a:gd name="T7" fmla="*/ 2147483647 h 459"/>
              <a:gd name="T8" fmla="*/ 2147483647 w 4288"/>
              <a:gd name="T9" fmla="*/ 2147483647 h 459"/>
              <a:gd name="T10" fmla="*/ 2147483647 w 4288"/>
              <a:gd name="T11" fmla="*/ 2147483647 h 459"/>
              <a:gd name="T12" fmla="*/ 2147483647 w 4288"/>
              <a:gd name="T13" fmla="*/ 2147483647 h 4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dirty="0">
              <a:solidFill>
                <a:srgbClr val="000000"/>
              </a:solidFill>
            </a:endParaRPr>
          </a:p>
        </p:txBody>
      </p:sp>
      <p:sp>
        <p:nvSpPr>
          <p:cNvPr id="26" name="Freeform 29"/>
          <p:cNvSpPr>
            <a:spLocks/>
          </p:cNvSpPr>
          <p:nvPr/>
        </p:nvSpPr>
        <p:spPr bwMode="auto">
          <a:xfrm>
            <a:off x="5435600" y="1930400"/>
            <a:ext cx="1185333" cy="381000"/>
          </a:xfrm>
          <a:custGeom>
            <a:avLst/>
            <a:gdLst>
              <a:gd name="T0" fmla="*/ 0 w 560"/>
              <a:gd name="T1" fmla="*/ 2147483647 h 240"/>
              <a:gd name="T2" fmla="*/ 2147483647 w 560"/>
              <a:gd name="T3" fmla="*/ 2147483647 h 240"/>
              <a:gd name="T4" fmla="*/ 2147483647 w 560"/>
              <a:gd name="T5" fmla="*/ 2147483647 h 240"/>
              <a:gd name="T6" fmla="*/ 2147483647 w 560"/>
              <a:gd name="T7" fmla="*/ 2147483647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dirty="0">
              <a:solidFill>
                <a:srgbClr val="000000"/>
              </a:solidFill>
            </a:endParaRPr>
          </a:p>
        </p:txBody>
      </p:sp>
      <p:sp>
        <p:nvSpPr>
          <p:cNvPr id="10243" name="Rectangle 3"/>
          <p:cNvSpPr>
            <a:spLocks noGrp="1" noChangeArrowheads="1"/>
          </p:cNvSpPr>
          <p:nvPr>
            <p:ph type="ctrTitle"/>
          </p:nvPr>
        </p:nvSpPr>
        <p:spPr>
          <a:xfrm>
            <a:off x="1828800" y="1511300"/>
            <a:ext cx="8534400" cy="2273300"/>
          </a:xfrm>
          <a:effectLst>
            <a:outerShdw dist="45791" dir="2021404" algn="ctr" rotWithShape="0">
              <a:schemeClr val="bg2"/>
            </a:outerShdw>
          </a:effectLst>
          <a:extLst>
            <a:ext uri="{909E8E84-426E-40DD-AFC4-6F175D3DCCD1}">
              <a14:hiddenFill xmlns:a14="http://schemas.microsoft.com/office/drawing/2010/main">
                <a:solidFill>
                  <a:srgbClr val="FF3300"/>
                </a:solidFill>
              </a14:hiddenFill>
            </a:ext>
          </a:extLst>
        </p:spPr>
        <p:txBody>
          <a:bodyPr/>
          <a:lstStyle>
            <a:lvl1pPr>
              <a:defRPr>
                <a:solidFill>
                  <a:schemeClr val="tx2"/>
                </a:solidFill>
                <a:effectLst>
                  <a:outerShdw blurRad="38100" dist="38100" dir="2700000" algn="tl">
                    <a:srgbClr val="C0C0C0"/>
                  </a:outerShdw>
                </a:effectLst>
              </a:defRPr>
            </a:lvl1pPr>
          </a:lstStyle>
          <a:p>
            <a:pPr lvl="0"/>
            <a:r>
              <a:rPr lang="en-US" noProof="0"/>
              <a:t>Click to edit Master title style</a:t>
            </a:r>
          </a:p>
        </p:txBody>
      </p:sp>
      <p:sp>
        <p:nvSpPr>
          <p:cNvPr id="10244" name="Rectangle 4"/>
          <p:cNvSpPr>
            <a:spLocks noGrp="1" noChangeArrowheads="1"/>
          </p:cNvSpPr>
          <p:nvPr>
            <p:ph type="subTitle" idx="1"/>
          </p:nvPr>
        </p:nvSpPr>
        <p:spPr>
          <a:xfrm>
            <a:off x="2065867" y="4051300"/>
            <a:ext cx="8043333" cy="1003300"/>
          </a:xfrm>
        </p:spPr>
        <p:txBody>
          <a:bodyPr/>
          <a:lstStyle>
            <a:lvl1pPr marL="0" indent="0" algn="ctr">
              <a:buFontTx/>
              <a:buNone/>
              <a:defRPr sz="2800">
                <a:effectLst>
                  <a:outerShdw blurRad="38100" dist="38100" dir="2700000" algn="tl">
                    <a:srgbClr val="C0C0C0"/>
                  </a:outerShdw>
                </a:effectLst>
              </a:defRPr>
            </a:lvl1pPr>
          </a:lstStyle>
          <a:p>
            <a:pPr lvl="0"/>
            <a:r>
              <a:rPr lang="en-US" noProof="0"/>
              <a:t>Click to edit Master subtitle style</a:t>
            </a:r>
          </a:p>
        </p:txBody>
      </p:sp>
      <p:sp>
        <p:nvSpPr>
          <p:cNvPr id="27" name="Rectangle 5"/>
          <p:cNvSpPr>
            <a:spLocks noGrp="1" noChangeArrowheads="1"/>
          </p:cNvSpPr>
          <p:nvPr>
            <p:ph type="dt" sz="half" idx="10"/>
          </p:nvPr>
        </p:nvSpPr>
        <p:spPr>
          <a:xfrm>
            <a:off x="914400" y="6248400"/>
            <a:ext cx="2540000" cy="457200"/>
          </a:xfrm>
        </p:spPr>
        <p:txBody>
          <a:bodyPr/>
          <a:lstStyle>
            <a:lvl1pPr>
              <a:defRPr/>
            </a:lvl1pPr>
          </a:lstStyle>
          <a:p>
            <a:pPr>
              <a:defRPr/>
            </a:pPr>
            <a:endParaRPr lang="en-US" dirty="0">
              <a:solidFill>
                <a:srgbClr val="000000"/>
              </a:solidFill>
            </a:endParaRPr>
          </a:p>
        </p:txBody>
      </p:sp>
      <p:sp>
        <p:nvSpPr>
          <p:cNvPr id="28" name="Rectangle 6"/>
          <p:cNvSpPr>
            <a:spLocks noGrp="1" noChangeArrowheads="1"/>
          </p:cNvSpPr>
          <p:nvPr>
            <p:ph type="ftr" sz="quarter" idx="11"/>
          </p:nvPr>
        </p:nvSpPr>
        <p:spPr>
          <a:xfrm>
            <a:off x="4165600" y="6248400"/>
            <a:ext cx="3860800" cy="457200"/>
          </a:xfrm>
        </p:spPr>
        <p:txBody>
          <a:bodyPr/>
          <a:lstStyle>
            <a:lvl1pPr>
              <a:defRPr/>
            </a:lvl1pPr>
          </a:lstStyle>
          <a:p>
            <a:pPr>
              <a:defRPr/>
            </a:pPr>
            <a:endParaRPr lang="en-US" dirty="0">
              <a:solidFill>
                <a:srgbClr val="000000"/>
              </a:solidFill>
            </a:endParaRPr>
          </a:p>
        </p:txBody>
      </p:sp>
      <p:sp>
        <p:nvSpPr>
          <p:cNvPr id="29" name="Rectangle 7"/>
          <p:cNvSpPr>
            <a:spLocks noGrp="1" noChangeArrowheads="1"/>
          </p:cNvSpPr>
          <p:nvPr>
            <p:ph type="sldNum" sz="quarter" idx="12"/>
          </p:nvPr>
        </p:nvSpPr>
        <p:spPr>
          <a:xfrm>
            <a:off x="8737600" y="6248400"/>
            <a:ext cx="2540000" cy="457200"/>
          </a:xfrm>
        </p:spPr>
        <p:txBody>
          <a:bodyPr/>
          <a:lstStyle>
            <a:lvl1pPr>
              <a:defRPr/>
            </a:lvl1pPr>
          </a:lstStyle>
          <a:p>
            <a:pPr>
              <a:defRPr/>
            </a:pPr>
            <a:fld id="{3807AA7E-F1B7-4FDB-8D28-DDF9F6AFE67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7160840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81"/>
            <a:ext cx="6826343" cy="2188805"/>
          </a:xfrm>
        </p:spPr>
        <p:txBody>
          <a:bodyPr rIns="457200" anchor="ctr">
            <a:noAutofit/>
          </a:bodyPr>
          <a:lstStyle>
            <a:lvl1pPr algn="r">
              <a:defRPr sz="375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1" y="3665204"/>
            <a:ext cx="4527459" cy="2196780"/>
          </a:xfrm>
          <a:solidFill>
            <a:schemeClr val="accent1"/>
          </a:solidFill>
        </p:spPr>
        <p:txBody>
          <a:bodyPr lIns="274320" tIns="182880" rIns="182880" bIns="182880" anchor="ctr">
            <a:normAutofit/>
          </a:bodyPr>
          <a:lstStyle>
            <a:lvl1pPr marL="0" indent="0">
              <a:buNone/>
              <a:defRPr sz="1200" spc="225">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2" y="3673181"/>
            <a:ext cx="1" cy="2188805"/>
          </a:xfrm>
          <a:prstGeom prst="line">
            <a:avLst/>
          </a:prstGeom>
          <a:ln w="76200">
            <a:solidFill>
              <a:schemeClr val="accent1">
                <a:lumMod val="60000"/>
                <a:lumOff val="40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317792314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81"/>
            <a:ext cx="6826343" cy="2188805"/>
          </a:xfrm>
        </p:spPr>
        <p:txBody>
          <a:bodyPr rIns="457200" anchor="ctr">
            <a:noAutofit/>
          </a:bodyPr>
          <a:lstStyle>
            <a:lvl1pPr algn="r">
              <a:defRPr sz="375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1" y="3665204"/>
            <a:ext cx="4527459" cy="2196780"/>
          </a:xfrm>
          <a:solidFill>
            <a:schemeClr val="accent2"/>
          </a:solidFill>
        </p:spPr>
        <p:txBody>
          <a:bodyPr lIns="274320" tIns="182880" rIns="182880" bIns="182880" anchor="ctr">
            <a:normAutofit/>
          </a:bodyPr>
          <a:lstStyle>
            <a:lvl1pPr marL="0" indent="0">
              <a:buNone/>
              <a:defRPr sz="1200" spc="225">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2" y="3673181"/>
            <a:ext cx="1" cy="2188805"/>
          </a:xfrm>
          <a:prstGeom prst="line">
            <a:avLst/>
          </a:prstGeom>
          <a:ln w="76200">
            <a:solidFill>
              <a:schemeClr val="accent2">
                <a:lumMod val="75000"/>
                <a:lumOff val="25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267018518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8"/>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4" y="4304207"/>
            <a:ext cx="6439156" cy="891250"/>
          </a:xfrm>
        </p:spPr>
        <p:txBody>
          <a:bodyPr anchor="t">
            <a:noAutofit/>
          </a:bodyPr>
          <a:lstStyle>
            <a:lvl1pPr>
              <a:defRPr sz="375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2"/>
            <a:ext cx="6439155" cy="338549"/>
          </a:xfrm>
        </p:spPr>
        <p:txBody>
          <a:bodyPr>
            <a:normAutofit/>
          </a:bodyPr>
          <a:lstStyle>
            <a:lvl1pPr marL="0" indent="0">
              <a:buNone/>
              <a:defRPr sz="1200" spc="225">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8"/>
            <a:ext cx="1" cy="2188805"/>
          </a:xfrm>
          <a:prstGeom prst="line">
            <a:avLst/>
          </a:prstGeom>
          <a:ln w="76200">
            <a:solidFill>
              <a:schemeClr val="accent1">
                <a:lumMod val="60000"/>
                <a:lumOff val="40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302417091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2" y="4395672"/>
            <a:ext cx="6826343" cy="2188805"/>
          </a:xfrm>
        </p:spPr>
        <p:txBody>
          <a:bodyPr rIns="457200" anchor="ctr">
            <a:noAutofit/>
          </a:bodyPr>
          <a:lstStyle>
            <a:lvl1pPr algn="r">
              <a:defRPr sz="375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9" cy="2196780"/>
          </a:xfrm>
          <a:noFill/>
        </p:spPr>
        <p:txBody>
          <a:bodyPr lIns="274320" tIns="182880" rIns="182880" bIns="182880" anchor="ctr">
            <a:normAutofit/>
          </a:bodyPr>
          <a:lstStyle>
            <a:lvl1pPr marL="0" indent="0">
              <a:buNone/>
              <a:defRPr sz="1200" spc="225">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5" y="4742580"/>
            <a:ext cx="1" cy="1494984"/>
          </a:xfrm>
          <a:prstGeom prst="line">
            <a:avLst/>
          </a:prstGeom>
          <a:ln w="76200">
            <a:solidFill>
              <a:schemeClr val="bg1"/>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19499246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7" y="3727363"/>
            <a:ext cx="2275389" cy="1025525"/>
          </a:xfrm>
          <a:noFill/>
        </p:spPr>
        <p:txBody>
          <a:bodyPr vert="horz" lIns="0" tIns="45720" rIns="91440" bIns="0" rtlCol="0" anchor="b">
            <a:noAutofit/>
          </a:bodyPr>
          <a:lstStyle>
            <a:lvl1pPr>
              <a:defRPr lang="en-US" sz="375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4" y="879710"/>
            <a:ext cx="4294207" cy="755650"/>
          </a:xfrm>
        </p:spPr>
        <p:txBody>
          <a:bodyPr anchor="ctr">
            <a:normAutofit/>
          </a:bodyPr>
          <a:lstStyle>
            <a:lvl1pPr marL="0" indent="0">
              <a:buNone/>
              <a:defRPr sz="120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4" y="1956155"/>
            <a:ext cx="4294207" cy="755650"/>
          </a:xfrm>
        </p:spPr>
        <p:txBody>
          <a:bodyPr anchor="ctr">
            <a:normAutofit/>
          </a:bodyPr>
          <a:lstStyle>
            <a:lvl1pPr marL="0" indent="0">
              <a:spcBef>
                <a:spcPts val="0"/>
              </a:spcBef>
              <a:buNone/>
              <a:defRPr sz="120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4" y="3032600"/>
            <a:ext cx="4294207" cy="755650"/>
          </a:xfrm>
        </p:spPr>
        <p:txBody>
          <a:bodyPr anchor="ctr">
            <a:normAutofit/>
          </a:bodyPr>
          <a:lstStyle>
            <a:lvl1pPr marL="0" indent="0">
              <a:spcBef>
                <a:spcPts val="0"/>
              </a:spcBef>
              <a:buNone/>
              <a:defRPr sz="120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4" y="4109045"/>
            <a:ext cx="4294207" cy="755650"/>
          </a:xfrm>
        </p:spPr>
        <p:txBody>
          <a:bodyPr anchor="ctr">
            <a:normAutofit/>
          </a:bodyPr>
          <a:lstStyle>
            <a:lvl1pPr marL="0" indent="0">
              <a:spcBef>
                <a:spcPts val="0"/>
              </a:spcBef>
              <a:buNone/>
              <a:defRPr sz="120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4" y="5185490"/>
            <a:ext cx="4294207" cy="755650"/>
          </a:xfrm>
        </p:spPr>
        <p:txBody>
          <a:bodyPr anchor="ctr">
            <a:normAutofit/>
          </a:bodyPr>
          <a:lstStyle>
            <a:lvl1pPr marL="0" indent="0">
              <a:spcBef>
                <a:spcPts val="0"/>
              </a:spcBef>
              <a:buNone/>
              <a:defRPr sz="120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3" y="3899541"/>
            <a:ext cx="0" cy="1930311"/>
          </a:xfrm>
          <a:prstGeom prst="line">
            <a:avLst/>
          </a:prstGeom>
          <a:ln w="76200">
            <a:solidFill>
              <a:schemeClr val="accent1">
                <a:alpha val="97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88922477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6" y="2225040"/>
            <a:ext cx="4536079" cy="4632960"/>
          </a:xfrm>
        </p:spPr>
        <p:txBody>
          <a:bodyPr/>
          <a:lstStyle/>
          <a:p>
            <a:r>
              <a:rPr lang="en-US"/>
              <a:t>Click icon to add picture</a:t>
            </a:r>
            <a:endParaRPr lang="en-US" dirty="0"/>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2" y="60962"/>
            <a:ext cx="7010009" cy="6696891"/>
          </a:xfrm>
        </p:spPr>
        <p:txBody>
          <a:bodyPr anchor="ctr">
            <a:normAutofit/>
          </a:bodyPr>
          <a:lstStyle>
            <a:lvl1pPr marL="0" indent="0">
              <a:spcBef>
                <a:spcPts val="0"/>
              </a:spcBef>
              <a:buNone/>
              <a:defRPr sz="105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6" y="2"/>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1"/>
            <a:ext cx="0" cy="1930311"/>
          </a:xfrm>
          <a:prstGeom prst="line">
            <a:avLst/>
          </a:prstGeom>
          <a:ln w="76200">
            <a:solidFill>
              <a:schemeClr val="accent2">
                <a:lumMod val="75000"/>
                <a:lumOff val="25000"/>
                <a:alpha val="97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7"/>
            <a:ext cx="2275389" cy="1025525"/>
          </a:xfrm>
          <a:noFill/>
        </p:spPr>
        <p:txBody>
          <a:bodyPr vert="horz" lIns="0" tIns="45720" rIns="91440" bIns="0" rtlCol="0" anchor="b">
            <a:noAutofit/>
          </a:bodyPr>
          <a:lstStyle>
            <a:lvl1pPr>
              <a:defRPr lang="en-US" sz="3750" b="1">
                <a:solidFill>
                  <a:schemeClr val="bg1"/>
                </a:solidFill>
                <a:latin typeface="+mj-lt"/>
              </a:defRPr>
            </a:lvl1pPr>
          </a:lstStyle>
          <a:p>
            <a:pPr marL="0" lvl="0"/>
            <a:r>
              <a:rPr lang="en-US" dirty="0"/>
              <a:t>Title</a:t>
            </a:r>
          </a:p>
        </p:txBody>
      </p:sp>
    </p:spTree>
    <p:extLst>
      <p:ext uri="{BB962C8B-B14F-4D97-AF65-F5344CB8AC3E}">
        <p14:creationId xmlns:p14="http://schemas.microsoft.com/office/powerpoint/2010/main" val="18929594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8"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30" y="2348736"/>
            <a:ext cx="4294207" cy="755650"/>
          </a:xfrm>
        </p:spPr>
        <p:txBody>
          <a:bodyPr anchor="ctr">
            <a:normAutofit/>
          </a:bodyPr>
          <a:lstStyle>
            <a:lvl1pPr marL="0" indent="0">
              <a:buNone/>
              <a:defRPr sz="105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30" y="3075850"/>
            <a:ext cx="4294207" cy="755650"/>
          </a:xfrm>
        </p:spPr>
        <p:txBody>
          <a:bodyPr anchor="ctr">
            <a:normAutofit/>
          </a:bodyPr>
          <a:lstStyle>
            <a:lvl1pPr marL="0" indent="0">
              <a:spcBef>
                <a:spcPts val="0"/>
              </a:spcBef>
              <a:buNone/>
              <a:defRPr sz="105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30" y="4645828"/>
            <a:ext cx="4294207" cy="755650"/>
          </a:xfrm>
        </p:spPr>
        <p:txBody>
          <a:bodyPr anchor="ctr">
            <a:normAutofit/>
          </a:bodyPr>
          <a:lstStyle>
            <a:lvl1pPr marL="0" indent="0">
              <a:spcBef>
                <a:spcPts val="0"/>
              </a:spcBef>
              <a:buNone/>
              <a:defRPr sz="105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30" y="3860839"/>
            <a:ext cx="4294207" cy="755650"/>
          </a:xfrm>
        </p:spPr>
        <p:txBody>
          <a:bodyPr anchor="ctr">
            <a:normAutofit/>
          </a:bodyPr>
          <a:lstStyle>
            <a:lvl1pPr marL="0" indent="0">
              <a:spcBef>
                <a:spcPts val="0"/>
              </a:spcBef>
              <a:buNone/>
              <a:defRPr sz="105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30" y="5430816"/>
            <a:ext cx="4294207" cy="755650"/>
          </a:xfrm>
        </p:spPr>
        <p:txBody>
          <a:bodyPr anchor="ctr">
            <a:normAutofit/>
          </a:bodyPr>
          <a:lstStyle>
            <a:lvl1pPr marL="0" indent="0">
              <a:spcBef>
                <a:spcPts val="0"/>
              </a:spcBef>
              <a:buNone/>
              <a:defRPr sz="105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6" y="2"/>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1"/>
            <a:ext cx="0" cy="1930311"/>
          </a:xfrm>
          <a:prstGeom prst="line">
            <a:avLst/>
          </a:prstGeom>
          <a:ln w="76200">
            <a:solidFill>
              <a:schemeClr val="accent1">
                <a:lumMod val="60000"/>
                <a:lumOff val="40000"/>
                <a:alpha val="97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7"/>
            <a:ext cx="2275389" cy="1025525"/>
          </a:xfrm>
          <a:noFill/>
        </p:spPr>
        <p:txBody>
          <a:bodyPr vert="horz" lIns="0" tIns="45720" rIns="91440" bIns="0" rtlCol="0" anchor="b">
            <a:noAutofit/>
          </a:bodyPr>
          <a:lstStyle>
            <a:lvl1pPr>
              <a:defRPr lang="en-US" sz="375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417256424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7" cy="6858000"/>
          </a:xfrm>
        </p:spPr>
        <p:txBody>
          <a:bodyPr/>
          <a:lstStyle/>
          <a:p>
            <a:r>
              <a:rPr lang="en-US" noProof="0"/>
              <a:t>Click icon to add picture</a:t>
            </a:r>
            <a:endParaRPr lang="en-US" noProof="0" dirty="0"/>
          </a:p>
        </p:txBody>
      </p:sp>
      <p:sp>
        <p:nvSpPr>
          <p:cNvPr id="3" name="Rectangle 2" title="Decorative"/>
          <p:cNvSpPr/>
          <p:nvPr userDrawn="1"/>
        </p:nvSpPr>
        <p:spPr>
          <a:xfrm>
            <a:off x="4910668"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3" y="879710"/>
            <a:ext cx="4801847" cy="755650"/>
          </a:xfrm>
        </p:spPr>
        <p:txBody>
          <a:bodyPr anchor="ctr">
            <a:normAutofit/>
          </a:bodyPr>
          <a:lstStyle>
            <a:lvl1pPr marL="0" indent="0">
              <a:buNone/>
              <a:defRPr sz="1200">
                <a:solidFill>
                  <a:schemeClr val="tx2"/>
                </a:solidFill>
                <a:latin typeface="+mn-lt"/>
                <a:cs typeface="Arial" panose="020B0604020202020204" pitchFamily="34" charset="0"/>
              </a:defRPr>
            </a:lvl1pPr>
            <a:lvl2pPr marL="3429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3" y="1956155"/>
            <a:ext cx="4801847" cy="755650"/>
          </a:xfrm>
        </p:spPr>
        <p:txBody>
          <a:bodyPr anchor="ctr">
            <a:normAutofit/>
          </a:bodyPr>
          <a:lstStyle>
            <a:lvl1pPr marL="0" indent="0">
              <a:spcBef>
                <a:spcPts val="0"/>
              </a:spcBef>
              <a:buNone/>
              <a:defRPr sz="1200">
                <a:solidFill>
                  <a:schemeClr val="tx2"/>
                </a:solidFill>
                <a:latin typeface="+mn-lt"/>
                <a:cs typeface="Arial" panose="020B0604020202020204" pitchFamily="34" charset="0"/>
              </a:defRPr>
            </a:lvl1pPr>
            <a:lvl2pPr marL="3429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3" y="3032600"/>
            <a:ext cx="4801847" cy="755650"/>
          </a:xfrm>
        </p:spPr>
        <p:txBody>
          <a:bodyPr anchor="ctr">
            <a:normAutofit/>
          </a:bodyPr>
          <a:lstStyle>
            <a:lvl1pPr marL="0" indent="0">
              <a:spcBef>
                <a:spcPts val="0"/>
              </a:spcBef>
              <a:buNone/>
              <a:defRPr sz="1200">
                <a:solidFill>
                  <a:schemeClr val="tx2"/>
                </a:solidFill>
                <a:latin typeface="+mn-lt"/>
                <a:cs typeface="Arial" panose="020B0604020202020204" pitchFamily="34" charset="0"/>
              </a:defRPr>
            </a:lvl1pPr>
            <a:lvl2pPr marL="3429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3" y="4109045"/>
            <a:ext cx="4801847" cy="755650"/>
          </a:xfrm>
        </p:spPr>
        <p:txBody>
          <a:bodyPr anchor="ctr">
            <a:normAutofit/>
          </a:bodyPr>
          <a:lstStyle>
            <a:lvl1pPr marL="0" indent="0">
              <a:spcBef>
                <a:spcPts val="0"/>
              </a:spcBef>
              <a:buNone/>
              <a:defRPr sz="1200">
                <a:solidFill>
                  <a:schemeClr val="tx2"/>
                </a:solidFill>
                <a:latin typeface="+mn-lt"/>
                <a:cs typeface="Arial" panose="020B0604020202020204" pitchFamily="34" charset="0"/>
              </a:defRPr>
            </a:lvl1pPr>
            <a:lvl2pPr marL="3429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3" y="5185490"/>
            <a:ext cx="4801847" cy="755650"/>
          </a:xfrm>
        </p:spPr>
        <p:txBody>
          <a:bodyPr anchor="ctr">
            <a:normAutofit/>
          </a:bodyPr>
          <a:lstStyle>
            <a:lvl1pPr marL="0" indent="0">
              <a:spcBef>
                <a:spcPts val="0"/>
              </a:spcBef>
              <a:buNone/>
              <a:defRPr sz="1200">
                <a:solidFill>
                  <a:schemeClr val="tx2"/>
                </a:solidFill>
                <a:latin typeface="+mn-lt"/>
                <a:cs typeface="Arial" panose="020B0604020202020204" pitchFamily="34" charset="0"/>
              </a:defRPr>
            </a:lvl1pPr>
            <a:lvl2pPr marL="3429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3" y="879710"/>
            <a:ext cx="741083" cy="755650"/>
          </a:xfrm>
        </p:spPr>
        <p:txBody>
          <a:bodyPr rIns="0" anchor="ctr">
            <a:noAutofit/>
          </a:bodyPr>
          <a:lstStyle>
            <a:lvl1pPr marL="0" indent="0" algn="r">
              <a:buNone/>
              <a:defRPr sz="4500">
                <a:solidFill>
                  <a:schemeClr val="bg1"/>
                </a:solidFill>
                <a:latin typeface="+mj-lt"/>
                <a:cs typeface="Arial" panose="020B0604020202020204" pitchFamily="34" charset="0"/>
              </a:defRPr>
            </a:lvl1pPr>
            <a:lvl2pPr marL="3429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3" y="1956155"/>
            <a:ext cx="741083" cy="755650"/>
          </a:xfrm>
        </p:spPr>
        <p:txBody>
          <a:bodyPr rIns="0" anchor="ctr">
            <a:noAutofit/>
          </a:bodyPr>
          <a:lstStyle>
            <a:lvl1pPr marL="0" indent="0" algn="r">
              <a:buNone/>
              <a:defRPr sz="4500">
                <a:solidFill>
                  <a:schemeClr val="bg1"/>
                </a:solidFill>
                <a:latin typeface="+mj-lt"/>
                <a:cs typeface="Arial" panose="020B0604020202020204" pitchFamily="34" charset="0"/>
              </a:defRPr>
            </a:lvl1pPr>
            <a:lvl2pPr marL="3429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3" y="3032600"/>
            <a:ext cx="741083" cy="755650"/>
          </a:xfrm>
        </p:spPr>
        <p:txBody>
          <a:bodyPr rIns="0" anchor="ctr">
            <a:noAutofit/>
          </a:bodyPr>
          <a:lstStyle>
            <a:lvl1pPr marL="0" indent="0" algn="r">
              <a:buNone/>
              <a:defRPr sz="4500">
                <a:solidFill>
                  <a:schemeClr val="bg1"/>
                </a:solidFill>
                <a:latin typeface="+mj-lt"/>
                <a:cs typeface="Arial" panose="020B0604020202020204" pitchFamily="34" charset="0"/>
              </a:defRPr>
            </a:lvl1pPr>
            <a:lvl2pPr marL="3429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3" y="4109045"/>
            <a:ext cx="741083" cy="755650"/>
          </a:xfrm>
        </p:spPr>
        <p:txBody>
          <a:bodyPr rIns="0" anchor="ctr">
            <a:noAutofit/>
          </a:bodyPr>
          <a:lstStyle>
            <a:lvl1pPr marL="0" indent="0" algn="r">
              <a:buNone/>
              <a:defRPr sz="4500">
                <a:solidFill>
                  <a:schemeClr val="bg1"/>
                </a:solidFill>
                <a:latin typeface="+mj-lt"/>
                <a:cs typeface="Arial" panose="020B0604020202020204" pitchFamily="34" charset="0"/>
              </a:defRPr>
            </a:lvl1pPr>
            <a:lvl2pPr marL="3429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3" y="5185490"/>
            <a:ext cx="741083" cy="755650"/>
          </a:xfrm>
        </p:spPr>
        <p:txBody>
          <a:bodyPr rIns="0" anchor="ctr">
            <a:noAutofit/>
          </a:bodyPr>
          <a:lstStyle>
            <a:lvl1pPr marL="0" indent="0" algn="r">
              <a:buNone/>
              <a:defRPr sz="4500">
                <a:solidFill>
                  <a:schemeClr val="bg1"/>
                </a:solidFill>
                <a:latin typeface="+mj-lt"/>
                <a:cs typeface="Arial" panose="020B0604020202020204" pitchFamily="34" charset="0"/>
              </a:defRPr>
            </a:lvl1pPr>
            <a:lvl2pPr marL="3429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7" y="3727363"/>
            <a:ext cx="2275389" cy="1025525"/>
          </a:xfrm>
          <a:noFill/>
        </p:spPr>
        <p:txBody>
          <a:bodyPr vert="horz" lIns="0" tIns="45720" rIns="91440" bIns="0" rtlCol="0" anchor="b">
            <a:noAutofit/>
          </a:bodyPr>
          <a:lstStyle>
            <a:lvl1pPr>
              <a:defRPr lang="en-US" sz="375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5623535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6" y="2596918"/>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4" y="4628132"/>
            <a:ext cx="4385841" cy="1325562"/>
          </a:xfrm>
        </p:spPr>
        <p:txBody>
          <a:bodyPr>
            <a:noAutofit/>
          </a:bodyPr>
          <a:lstStyle>
            <a:lvl1pPr marL="0" indent="0" algn="l">
              <a:lnSpc>
                <a:spcPct val="100000"/>
              </a:lnSpc>
              <a:buNone/>
              <a:defRPr sz="1050">
                <a:latin typeface="+mn-lt"/>
                <a:cs typeface="Arial" panose="020B0604020202020204" pitchFamily="34" charset="0"/>
              </a:defRPr>
            </a:lvl1pPr>
          </a:lstStyle>
          <a:p>
            <a:pPr lvl="0"/>
            <a:r>
              <a:rPr lang="en-US"/>
              <a:t>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4" y="4165144"/>
            <a:ext cx="4385841" cy="382749"/>
          </a:xfrm>
        </p:spPr>
        <p:txBody>
          <a:bodyPr anchor="b">
            <a:normAutofit/>
          </a:bodyPr>
          <a:lstStyle>
            <a:lvl1pPr marL="0" indent="0" algn="l">
              <a:buNone/>
              <a:defRPr sz="1200" b="1">
                <a:latin typeface="+mj-lt"/>
                <a:cs typeface="Arial" panose="020B0604020202020204" pitchFamily="34" charset="0"/>
              </a:defRPr>
            </a:lvl1pPr>
          </a:lstStyle>
          <a:p>
            <a:pPr lvl="0"/>
            <a:r>
              <a:rPr lang="en-US"/>
              <a:t>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1"/>
            <a:ext cx="0" cy="4321933"/>
          </a:xfrm>
          <a:prstGeom prst="line">
            <a:avLst/>
          </a:prstGeom>
          <a:ln w="76200">
            <a:solidFill>
              <a:schemeClr val="accent1">
                <a:alpha val="97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5" y="1631761"/>
            <a:ext cx="804759" cy="804759"/>
          </a:xfrm>
          <a:prstGeom prst="rect">
            <a:avLst/>
          </a:prstGeom>
          <a:solidFill>
            <a:schemeClr val="bg1"/>
          </a:solidFill>
          <a:ln w="19050">
            <a:noFill/>
          </a:ln>
        </p:spPr>
        <p:txBody>
          <a:bodyPr>
            <a:normAutofit/>
          </a:bodyPr>
          <a:lstStyle>
            <a:lvl1pPr>
              <a:defRPr sz="600"/>
            </a:lvl1pPr>
          </a:lstStyle>
          <a:p>
            <a:r>
              <a:rPr lang="en-US"/>
              <a:t>Click icon to add picture</a:t>
            </a:r>
            <a:endParaRPr lang="en-US" dirty="0"/>
          </a:p>
        </p:txBody>
      </p:sp>
    </p:spTree>
    <p:extLst>
      <p:ext uri="{BB962C8B-B14F-4D97-AF65-F5344CB8AC3E}">
        <p14:creationId xmlns:p14="http://schemas.microsoft.com/office/powerpoint/2010/main" val="263426626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1" y="571467"/>
            <a:ext cx="5257801" cy="1325563"/>
          </a:xfrm>
        </p:spPr>
        <p:txBody>
          <a:bodyPr anchor="b">
            <a:normAutofit/>
          </a:bodyPr>
          <a:lstStyle>
            <a:lvl1pPr algn="r">
              <a:defRPr sz="3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6" y="2808081"/>
            <a:ext cx="4312353" cy="382749"/>
          </a:xfrm>
        </p:spPr>
        <p:txBody>
          <a:bodyPr vert="horz" lIns="0" tIns="45720" rIns="91440" bIns="45720" rtlCol="0" anchor="b">
            <a:normAutofit/>
          </a:bodyPr>
          <a:lstStyle>
            <a:lvl1pPr>
              <a:defRPr lang="en-US" sz="12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6" y="3212365"/>
            <a:ext cx="4312353" cy="2962659"/>
          </a:xfrm>
        </p:spPr>
        <p:txBody>
          <a:bodyPr lIns="0" tIns="72000">
            <a:normAutofit/>
          </a:bodyPr>
          <a:lstStyle>
            <a:lvl1pPr>
              <a:defRPr sz="1050">
                <a:latin typeface="+mn-lt"/>
              </a:defRPr>
            </a:lvl1pPr>
            <a:lvl2pPr>
              <a:defRPr sz="900">
                <a:latin typeface="+mn-lt"/>
              </a:defRPr>
            </a:lvl2pPr>
            <a:lvl3pPr>
              <a:defRPr sz="825">
                <a:latin typeface="+mn-lt"/>
              </a:defRPr>
            </a:lvl3pPr>
            <a:lvl4pPr>
              <a:defRPr sz="788">
                <a:latin typeface="+mn-lt"/>
              </a:defRPr>
            </a:lvl4pPr>
            <a:lvl5pPr>
              <a:defRPr sz="788">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7" y="1256530"/>
            <a:ext cx="0" cy="1930311"/>
          </a:xfrm>
          <a:prstGeom prst="line">
            <a:avLst/>
          </a:prstGeom>
          <a:ln w="76200">
            <a:solidFill>
              <a:schemeClr val="accent1">
                <a:alpha val="97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3650132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7618C19-7062-4BB3-A4C1-4ECCB1B6490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6003240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1"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11"/>
            <a:ext cx="4554008" cy="1325563"/>
          </a:xfrm>
        </p:spPr>
        <p:txBody>
          <a:bodyPr lIns="0" anchor="b">
            <a:normAutofit/>
          </a:bodyPr>
          <a:lstStyle>
            <a:lvl1pPr algn="l">
              <a:defRPr sz="3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4" y="2516140"/>
            <a:ext cx="4544580" cy="382749"/>
          </a:xfrm>
        </p:spPr>
        <p:txBody>
          <a:bodyPr vert="horz" lIns="0" tIns="45720" rIns="91440" bIns="45720" rtlCol="0" anchor="b">
            <a:normAutofit/>
          </a:bodyPr>
          <a:lstStyle>
            <a:lvl1pPr>
              <a:defRPr lang="en-US" sz="12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4" y="2920422"/>
            <a:ext cx="4544580" cy="3226378"/>
          </a:xfrm>
        </p:spPr>
        <p:txBody>
          <a:bodyPr lIns="0" tIns="72000">
            <a:normAutofit/>
          </a:bodyPr>
          <a:lstStyle>
            <a:lvl1pPr>
              <a:defRPr sz="1050"/>
            </a:lvl1pPr>
            <a:lvl2pPr>
              <a:defRPr sz="900"/>
            </a:lvl2pPr>
            <a:lvl3pPr>
              <a:defRPr sz="825"/>
            </a:lvl3pPr>
            <a:lvl4pPr>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201" y="3606800"/>
            <a:ext cx="4927601" cy="2540000"/>
          </a:xfrm>
        </p:spPr>
        <p:txBody>
          <a:bodyPr lIns="0" tIns="72000">
            <a:normAutofit/>
          </a:bodyPr>
          <a:lstStyle>
            <a:lvl1pPr>
              <a:defRPr sz="2100">
                <a:solidFill>
                  <a:schemeClr val="bg1"/>
                </a:solidFill>
              </a:defRPr>
            </a:lvl1pPr>
            <a:lvl2pPr>
              <a:defRPr sz="1800">
                <a:solidFill>
                  <a:schemeClr val="bg1"/>
                </a:solidFill>
              </a:defRPr>
            </a:lvl2pPr>
            <a:lvl3pPr>
              <a:defRPr sz="1500">
                <a:solidFill>
                  <a:schemeClr val="bg1"/>
                </a:solidFill>
              </a:defRPr>
            </a:lvl3pPr>
            <a:lvl4pPr>
              <a:defRPr sz="1350">
                <a:solidFill>
                  <a:schemeClr val="bg1"/>
                </a:solidFill>
              </a:defRPr>
            </a:lvl4pPr>
            <a:lvl5pPr>
              <a:defRPr sz="13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772388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2" y="936982"/>
            <a:ext cx="3686159" cy="1466055"/>
          </a:xfrm>
        </p:spPr>
        <p:txBody>
          <a:bodyPr lIns="0" anchor="t">
            <a:normAutofit/>
          </a:bodyPr>
          <a:lstStyle>
            <a:lvl1pPr algn="l">
              <a:defRPr sz="3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9" y="2407324"/>
            <a:ext cx="3686025" cy="382749"/>
          </a:xfrm>
        </p:spPr>
        <p:txBody>
          <a:bodyPr lIns="0" anchor="b">
            <a:normAutofit/>
          </a:bodyPr>
          <a:lstStyle>
            <a:lvl1pPr marL="0" indent="0">
              <a:buNone/>
              <a:defRPr sz="12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2" y="2811608"/>
            <a:ext cx="3686159" cy="3044825"/>
          </a:xfrm>
        </p:spPr>
        <p:txBody>
          <a:bodyPr lIns="0" tIns="72000">
            <a:normAutofit/>
          </a:bodyPr>
          <a:lstStyle>
            <a:lvl1pPr>
              <a:defRPr sz="1050">
                <a:solidFill>
                  <a:schemeClr val="bg1"/>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76538850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9"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6"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8" y="1680548"/>
            <a:ext cx="3686025" cy="382749"/>
          </a:xfrm>
        </p:spPr>
        <p:txBody>
          <a:bodyPr lIns="0" anchor="b">
            <a:normAutofit/>
          </a:bodyPr>
          <a:lstStyle>
            <a:lvl1pPr marL="0" indent="0">
              <a:buNone/>
              <a:defRPr sz="12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8"/>
            <a:ext cx="3658011" cy="382749"/>
          </a:xfrm>
        </p:spPr>
        <p:txBody>
          <a:bodyPr vert="horz" lIns="0" tIns="45720" rIns="91440" bIns="45720" rtlCol="0" anchor="b">
            <a:normAutofit/>
          </a:bodyPr>
          <a:lstStyle>
            <a:lvl1pPr marL="0" indent="0">
              <a:buNone/>
              <a:defRPr lang="en-US" sz="1200" b="1" dirty="0">
                <a:solidFill>
                  <a:schemeClr val="bg1"/>
                </a:solidFill>
                <a:latin typeface="+mj-lt"/>
              </a:defRPr>
            </a:lvl1pPr>
          </a:lstStyle>
          <a:p>
            <a:pPr marL="171450" lvl="0" indent="-17145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5" y="2084832"/>
            <a:ext cx="3686159" cy="3044825"/>
          </a:xfrm>
        </p:spPr>
        <p:txBody>
          <a:bodyPr lIns="0" tIns="72000">
            <a:normAutofit/>
          </a:bodyPr>
          <a:lstStyle>
            <a:lvl1pPr>
              <a:defRPr sz="1050">
                <a:solidFill>
                  <a:schemeClr val="bg1"/>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2"/>
            <a:ext cx="3658011" cy="3044825"/>
          </a:xfrm>
        </p:spPr>
        <p:txBody>
          <a:bodyPr lIns="0" tIns="72000">
            <a:normAutofit/>
          </a:bodyPr>
          <a:lstStyle>
            <a:lvl1pPr>
              <a:defRPr sz="1050">
                <a:solidFill>
                  <a:schemeClr val="bg1"/>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1" y="1670009"/>
            <a:ext cx="3686159" cy="1466055"/>
          </a:xfrm>
        </p:spPr>
        <p:txBody>
          <a:bodyPr lIns="0" anchor="t">
            <a:normAutofit/>
          </a:bodyPr>
          <a:lstStyle>
            <a:lvl1pPr algn="l">
              <a:defRPr sz="3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8337724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0" y="3408893"/>
            <a:ext cx="12203575" cy="3449109"/>
          </a:xfrm>
          <a:prstGeom prst="rect">
            <a:avLst/>
          </a:prstGeom>
          <a:solidFill>
            <a:schemeClr val="accent1"/>
          </a:solidFill>
        </p:spPr>
        <p:txBody>
          <a:bodyPr vert="horz" lIns="0" tIns="34290" rIns="243000" bIns="3429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sz="3000"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1" y="3666356"/>
            <a:ext cx="3448800" cy="382749"/>
          </a:xfrm>
        </p:spPr>
        <p:txBody>
          <a:bodyPr lIns="0" anchor="b">
            <a:normAutofit/>
          </a:bodyPr>
          <a:lstStyle>
            <a:lvl1pPr marL="0" indent="0">
              <a:buNone/>
              <a:defRPr sz="12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7" y="3666356"/>
            <a:ext cx="3450265" cy="382749"/>
          </a:xfrm>
        </p:spPr>
        <p:txBody>
          <a:bodyPr vert="horz" lIns="0" tIns="45720" rIns="91440" bIns="45720" rtlCol="0" anchor="b">
            <a:normAutofit/>
          </a:bodyPr>
          <a:lstStyle>
            <a:lvl1pPr marL="0" indent="0">
              <a:buNone/>
              <a:defRPr lang="en-US" sz="1200" b="1" dirty="0">
                <a:solidFill>
                  <a:schemeClr val="bg1"/>
                </a:solidFill>
                <a:latin typeface="+mj-lt"/>
              </a:defRPr>
            </a:lvl1pPr>
          </a:lstStyle>
          <a:p>
            <a:pPr marL="171450" lvl="0" indent="-17145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41"/>
            <a:ext cx="3448800" cy="2253961"/>
          </a:xfrm>
        </p:spPr>
        <p:txBody>
          <a:bodyPr lIns="0" tIns="72000">
            <a:normAutofit/>
          </a:bodyPr>
          <a:lstStyle>
            <a:lvl1pPr>
              <a:defRPr sz="1050">
                <a:solidFill>
                  <a:schemeClr val="bg1"/>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7" y="4070641"/>
            <a:ext cx="3450265" cy="2253961"/>
          </a:xfrm>
        </p:spPr>
        <p:txBody>
          <a:bodyPr lIns="0" tIns="72000">
            <a:normAutofit/>
          </a:bodyPr>
          <a:lstStyle>
            <a:lvl1pPr>
              <a:defRPr sz="1050">
                <a:solidFill>
                  <a:schemeClr val="bg1"/>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1" y="4049104"/>
            <a:ext cx="3136900" cy="2168682"/>
          </a:xfrm>
        </p:spPr>
        <p:txBody>
          <a:bodyPr lIns="0" anchor="ctr">
            <a:normAutofit/>
          </a:bodyPr>
          <a:lstStyle>
            <a:lvl1pPr algn="l">
              <a:defRPr sz="3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70961854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3"/>
            <a:ext cx="6096001" cy="4497859"/>
          </a:xfrm>
          <a:prstGeom prst="rect">
            <a:avLst/>
          </a:prstGeom>
          <a:solidFill>
            <a:schemeClr val="accent1"/>
          </a:solidFill>
        </p:spPr>
        <p:txBody>
          <a:bodyPr vert="horz" lIns="0" tIns="34290" rIns="243000" bIns="3429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sz="3000"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6001" y="2360143"/>
            <a:ext cx="6096001" cy="4497859"/>
          </a:xfrm>
          <a:prstGeom prst="rect">
            <a:avLst/>
          </a:prstGeom>
          <a:solidFill>
            <a:schemeClr val="accent1">
              <a:lumMod val="60000"/>
              <a:lumOff val="40000"/>
            </a:schemeClr>
          </a:solidFill>
        </p:spPr>
        <p:txBody>
          <a:bodyPr vert="horz" lIns="0" tIns="34290" rIns="243000" bIns="3429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sz="3000"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9" y="2962018"/>
            <a:ext cx="4340785" cy="382749"/>
          </a:xfrm>
        </p:spPr>
        <p:txBody>
          <a:bodyPr lIns="0" anchor="b">
            <a:normAutofit/>
          </a:bodyPr>
          <a:lstStyle>
            <a:lvl1pPr marL="0" indent="0">
              <a:buNone/>
              <a:defRPr sz="12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6" y="2962018"/>
            <a:ext cx="4342629" cy="382749"/>
          </a:xfrm>
        </p:spPr>
        <p:txBody>
          <a:bodyPr vert="horz" lIns="0" tIns="45720" rIns="91440" bIns="45720" rtlCol="0" anchor="b">
            <a:normAutofit/>
          </a:bodyPr>
          <a:lstStyle>
            <a:lvl1pPr marL="0" indent="0">
              <a:buNone/>
              <a:defRPr lang="en-US" sz="1200" b="1" dirty="0">
                <a:solidFill>
                  <a:schemeClr val="bg1"/>
                </a:solidFill>
                <a:latin typeface="+mj-lt"/>
              </a:defRPr>
            </a:lvl1pPr>
          </a:lstStyle>
          <a:p>
            <a:pPr marL="171450" lvl="0" indent="-17145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9" y="3366303"/>
            <a:ext cx="4340785" cy="2253961"/>
          </a:xfrm>
        </p:spPr>
        <p:txBody>
          <a:bodyPr lIns="0" tIns="72000">
            <a:normAutofit/>
          </a:bodyPr>
          <a:lstStyle>
            <a:lvl1pPr>
              <a:defRPr sz="1050">
                <a:solidFill>
                  <a:schemeClr val="bg1"/>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6" y="3366303"/>
            <a:ext cx="4342629" cy="2253961"/>
          </a:xfrm>
        </p:spPr>
        <p:txBody>
          <a:bodyPr lIns="0" tIns="72000">
            <a:normAutofit/>
          </a:bodyPr>
          <a:lstStyle>
            <a:lvl1pPr>
              <a:defRPr sz="1050">
                <a:solidFill>
                  <a:schemeClr val="bg1"/>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1" cy="822240"/>
          </a:xfrm>
        </p:spPr>
        <p:txBody>
          <a:bodyPr lIns="0" anchor="t">
            <a:normAutofit/>
          </a:bodyPr>
          <a:lstStyle>
            <a:lvl1pPr algn="ctr">
              <a:defRPr sz="3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4"/>
            <a:ext cx="0" cy="2188805"/>
          </a:xfrm>
          <a:prstGeom prst="line">
            <a:avLst/>
          </a:prstGeom>
          <a:ln w="76200">
            <a:solidFill>
              <a:schemeClr val="accent1">
                <a:lumMod val="40000"/>
                <a:lumOff val="60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343306167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3"/>
            <a:ext cx="6096001" cy="4497859"/>
          </a:xfrm>
          <a:prstGeom prst="rect">
            <a:avLst/>
          </a:prstGeom>
          <a:solidFill>
            <a:schemeClr val="accent2"/>
          </a:solidFill>
        </p:spPr>
        <p:txBody>
          <a:bodyPr vert="horz" lIns="0" tIns="34290" rIns="243000" bIns="3429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sz="3000"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6001" y="2360143"/>
            <a:ext cx="6096001" cy="4497859"/>
          </a:xfrm>
          <a:prstGeom prst="rect">
            <a:avLst/>
          </a:prstGeom>
          <a:solidFill>
            <a:schemeClr val="accent2">
              <a:lumMod val="75000"/>
              <a:lumOff val="25000"/>
            </a:schemeClr>
          </a:solidFill>
        </p:spPr>
        <p:txBody>
          <a:bodyPr vert="horz" lIns="0" tIns="34290" rIns="243000" bIns="3429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sz="3000"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9" y="2962018"/>
            <a:ext cx="4340785" cy="382749"/>
          </a:xfrm>
        </p:spPr>
        <p:txBody>
          <a:bodyPr lIns="0" anchor="b">
            <a:normAutofit/>
          </a:bodyPr>
          <a:lstStyle>
            <a:lvl1pPr marL="0" indent="0">
              <a:buNone/>
              <a:defRPr sz="12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6" y="2962018"/>
            <a:ext cx="4342629" cy="382749"/>
          </a:xfrm>
        </p:spPr>
        <p:txBody>
          <a:bodyPr vert="horz" lIns="0" tIns="45720" rIns="91440" bIns="45720" rtlCol="0" anchor="b">
            <a:normAutofit/>
          </a:bodyPr>
          <a:lstStyle>
            <a:lvl1pPr marL="0" indent="0">
              <a:buNone/>
              <a:defRPr lang="en-US" sz="1200" b="1" dirty="0">
                <a:solidFill>
                  <a:schemeClr val="bg1"/>
                </a:solidFill>
                <a:latin typeface="+mj-lt"/>
              </a:defRPr>
            </a:lvl1pPr>
          </a:lstStyle>
          <a:p>
            <a:pPr marL="171450" lvl="0" indent="-17145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9" y="3366303"/>
            <a:ext cx="4340785" cy="2253961"/>
          </a:xfrm>
        </p:spPr>
        <p:txBody>
          <a:bodyPr lIns="0" tIns="72000">
            <a:normAutofit/>
          </a:bodyPr>
          <a:lstStyle>
            <a:lvl1pPr>
              <a:defRPr sz="1050">
                <a:solidFill>
                  <a:schemeClr val="bg1"/>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6" y="3366303"/>
            <a:ext cx="4342629" cy="2253961"/>
          </a:xfrm>
        </p:spPr>
        <p:txBody>
          <a:bodyPr lIns="0" tIns="72000">
            <a:normAutofit/>
          </a:bodyPr>
          <a:lstStyle>
            <a:lvl1pPr>
              <a:defRPr sz="1050">
                <a:solidFill>
                  <a:schemeClr val="bg1"/>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1" cy="822240"/>
          </a:xfrm>
        </p:spPr>
        <p:txBody>
          <a:bodyPr lIns="0" anchor="t">
            <a:normAutofit/>
          </a:bodyPr>
          <a:lstStyle>
            <a:lvl1pPr algn="ctr">
              <a:defRPr sz="300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4"/>
            <a:ext cx="0" cy="2188805"/>
          </a:xfrm>
          <a:prstGeom prst="line">
            <a:avLst/>
          </a:prstGeom>
          <a:ln w="76200">
            <a:solidFill>
              <a:schemeClr val="accent2">
                <a:lumMod val="50000"/>
                <a:lumOff val="50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268371127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9" y="1193767"/>
            <a:ext cx="4385841" cy="1325563"/>
          </a:xfrm>
        </p:spPr>
        <p:txBody>
          <a:bodyPr anchor="b">
            <a:normAutofit/>
          </a:bodyPr>
          <a:lstStyle>
            <a:lvl1pPr algn="r">
              <a:defRPr sz="3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6" y="2632339"/>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7" y="1598621"/>
            <a:ext cx="4869807" cy="1896435"/>
          </a:xfrm>
        </p:spPr>
        <p:txBody>
          <a:bodyPr lIns="0">
            <a:noAutofit/>
          </a:bodyPr>
          <a:lstStyle>
            <a:lvl1pPr marL="0" indent="0">
              <a:lnSpc>
                <a:spcPct val="100000"/>
              </a:lnSpc>
              <a:buNone/>
              <a:defRPr sz="1050">
                <a:latin typeface="+mn-lt"/>
                <a:cs typeface="Arial" panose="020B0604020202020204" pitchFamily="34" charset="0"/>
              </a:defRPr>
            </a:lvl1pPr>
          </a:lstStyle>
          <a:p>
            <a:pPr lvl="0"/>
            <a:r>
              <a:rPr lang="en-US"/>
              <a:t>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7" y="1194296"/>
            <a:ext cx="4869807" cy="382749"/>
          </a:xfrm>
        </p:spPr>
        <p:txBody>
          <a:bodyPr lIns="0" anchor="b">
            <a:noAutofit/>
          </a:bodyPr>
          <a:lstStyle>
            <a:lvl1pPr marL="0" indent="0">
              <a:buNone/>
              <a:defRPr sz="12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6"/>
            <a:ext cx="4869807" cy="1896435"/>
          </a:xfrm>
        </p:spPr>
        <p:txBody>
          <a:bodyPr lIns="0">
            <a:noAutofit/>
          </a:bodyPr>
          <a:lstStyle>
            <a:lvl1pPr marL="0" indent="0">
              <a:lnSpc>
                <a:spcPct val="100000"/>
              </a:lnSpc>
              <a:buNone/>
              <a:defRPr sz="1050">
                <a:latin typeface="+mn-lt"/>
                <a:cs typeface="Arial" panose="020B0604020202020204" pitchFamily="34" charset="0"/>
              </a:defRPr>
            </a:lvl1pPr>
          </a:lstStyle>
          <a:p>
            <a:pPr lvl="0"/>
            <a:r>
              <a:rPr lang="en-US"/>
              <a:t>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40"/>
            <a:ext cx="4832795" cy="382749"/>
          </a:xfrm>
        </p:spPr>
        <p:txBody>
          <a:bodyPr lIns="0" anchor="b">
            <a:noAutofit/>
          </a:bodyPr>
          <a:lstStyle>
            <a:lvl1pPr marL="0" indent="0">
              <a:buNone/>
              <a:defRPr sz="12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232429812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3"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050">
                <a:solidFill>
                  <a:schemeClr val="bg1"/>
                </a:solidFill>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4" y="1659772"/>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7" y="1915221"/>
            <a:ext cx="0" cy="2188805"/>
          </a:xfrm>
          <a:prstGeom prst="line">
            <a:avLst/>
          </a:prstGeom>
          <a:ln w="76200">
            <a:solidFill>
              <a:schemeClr val="accent1">
                <a:lumMod val="60000"/>
                <a:lumOff val="40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400631763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8"/>
            <a:ext cx="10349091" cy="1577281"/>
          </a:xfrm>
          <a:noFill/>
          <a:ln>
            <a:noFill/>
          </a:ln>
        </p:spPr>
        <p:txBody>
          <a:bodyPr lIns="0" tIns="216000" rIns="0">
            <a:noAutofit/>
          </a:bodyPr>
          <a:lstStyle>
            <a:lvl1pPr marL="0" indent="0" algn="ctr">
              <a:lnSpc>
                <a:spcPct val="100000"/>
              </a:lnSpc>
              <a:buNone/>
              <a:defRPr sz="1050">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1" y="3717214"/>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1" y="836273"/>
            <a:ext cx="10349089" cy="251652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80742635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1" y="0"/>
            <a:ext cx="4745620" cy="3428990"/>
          </a:xfrm>
          <a:prstGeom prst="rect">
            <a:avLst/>
          </a:prstGeom>
          <a:solidFill>
            <a:schemeClr val="accent2"/>
          </a:solidFill>
        </p:spPr>
        <p:txBody>
          <a:bodyPr vert="horz" lIns="189000" tIns="108000" rIns="108000" bIns="34290" rtlCol="0">
            <a:noAutofit/>
          </a:bodyPr>
          <a:lstStyle/>
          <a:p>
            <a:pPr lvl="0" indent="0">
              <a:lnSpc>
                <a:spcPct val="100000"/>
              </a:lnSpc>
              <a:spcBef>
                <a:spcPts val="750"/>
              </a:spcBef>
              <a:buFont typeface="Arial" panose="020B0604020202020204" pitchFamily="34" charset="0"/>
              <a:buNone/>
            </a:pPr>
            <a:endParaRPr lang="en-US" sz="105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1" y="3428992"/>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2"/>
            <a:ext cx="3085619"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7" y="1197275"/>
            <a:ext cx="6121723" cy="382749"/>
          </a:xfrm>
        </p:spPr>
        <p:txBody>
          <a:bodyPr lIns="0" tIns="0" anchor="t">
            <a:normAutofit/>
          </a:bodyPr>
          <a:lstStyle>
            <a:lvl1pPr marL="0" indent="0">
              <a:buNone/>
              <a:defRPr sz="12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7" y="1588155"/>
            <a:ext cx="6121723" cy="1397178"/>
          </a:xfrm>
        </p:spPr>
        <p:txBody>
          <a:bodyPr lIns="0" tIns="0">
            <a:normAutofit/>
          </a:bodyPr>
          <a:lstStyle>
            <a:lvl1pPr marL="0" indent="0">
              <a:lnSpc>
                <a:spcPct val="100000"/>
              </a:lnSpc>
              <a:buNone/>
              <a:defRPr sz="1050">
                <a:solidFill>
                  <a:schemeClr val="tx1"/>
                </a:solidFill>
              </a:defRPr>
            </a:lvl1pPr>
            <a:lvl2pPr marL="342900" indent="0">
              <a:buNone/>
              <a:defRPr sz="900"/>
            </a:lvl2pPr>
            <a:lvl3pPr marL="685800" indent="0">
              <a:buNone/>
              <a:defRPr sz="825"/>
            </a:lvl3pPr>
            <a:lvl4pPr>
              <a:defRPr sz="788"/>
            </a:lvl4pPr>
            <a:lvl5pPr>
              <a:defRPr sz="788"/>
            </a:lvl5pPr>
          </a:lstStyle>
          <a:p>
            <a:pPr lvl="0"/>
            <a:r>
              <a:rPr lang="en-US"/>
              <a:t>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4"/>
            <a:ext cx="3085619" cy="2663707"/>
          </a:xfrm>
        </p:spPr>
        <p:txBody>
          <a:bodyPr lIns="0" tIns="0">
            <a:normAutofit/>
          </a:bodyPr>
          <a:lstStyle>
            <a:lvl1pPr marL="0" indent="0">
              <a:lnSpc>
                <a:spcPct val="100000"/>
              </a:lnSpc>
              <a:buNone/>
              <a:defRPr sz="1500">
                <a:solidFill>
                  <a:schemeClr val="tx1"/>
                </a:solidFill>
              </a:defRPr>
            </a:lvl1pPr>
            <a:lvl2pPr marL="342900" indent="0">
              <a:buNone/>
              <a:defRPr sz="900"/>
            </a:lvl2pPr>
            <a:lvl3pPr marL="685800" indent="0">
              <a:buNone/>
              <a:defRPr sz="825"/>
            </a:lvl3pPr>
            <a:lvl4pPr>
              <a:defRPr sz="788"/>
            </a:lvl4pPr>
            <a:lvl5pPr>
              <a:defRPr sz="788"/>
            </a:lvl5pPr>
          </a:lstStyle>
          <a:p>
            <a:pPr lvl="0"/>
            <a:r>
              <a:rPr lang="en-US"/>
              <a:t>Edit Master text styles</a:t>
            </a:r>
          </a:p>
        </p:txBody>
      </p:sp>
    </p:spTree>
    <p:extLst>
      <p:ext uri="{BB962C8B-B14F-4D97-AF65-F5344CB8AC3E}">
        <p14:creationId xmlns:p14="http://schemas.microsoft.com/office/powerpoint/2010/main" val="1275329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852C72BF-9CFB-4A7F-A404-EEDAC5F0BAD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7425526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1" y="4973519"/>
            <a:ext cx="7299619" cy="1440000"/>
          </a:xfrm>
          <a:solidFill>
            <a:schemeClr val="accent1"/>
          </a:solidFill>
        </p:spPr>
        <p:txBody>
          <a:bodyPr lIns="216000">
            <a:normAutofit/>
          </a:bodyPr>
          <a:lstStyle>
            <a:lvl1pPr algn="ctr">
              <a:defRPr sz="3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74300703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dirty="0"/>
              <a:t>Click icon to add picture</a:t>
            </a:r>
          </a:p>
        </p:txBody>
      </p:sp>
    </p:spTree>
    <p:extLst>
      <p:ext uri="{BB962C8B-B14F-4D97-AF65-F5344CB8AC3E}">
        <p14:creationId xmlns:p14="http://schemas.microsoft.com/office/powerpoint/2010/main" val="1207389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7" cy="2196780"/>
          </a:xfrm>
          <a:solidFill>
            <a:schemeClr val="accent1"/>
          </a:solidFill>
        </p:spPr>
        <p:txBody>
          <a:bodyPr lIns="274320" tIns="182880" rIns="182880" bIns="182880" anchor="ctr">
            <a:normAutofit/>
          </a:bodyPr>
          <a:lstStyle>
            <a:lvl1pPr marL="0" indent="0" algn="l" defTabSz="685800" rtl="0" eaLnBrk="1" latinLnBrk="0" hangingPunct="1">
              <a:lnSpc>
                <a:spcPct val="90000"/>
              </a:lnSpc>
              <a:spcBef>
                <a:spcPct val="0"/>
              </a:spcBef>
              <a:buNone/>
              <a:defRPr lang="en-US" sz="3000" b="1" i="0" kern="1200" spc="-113" dirty="0">
                <a:solidFill>
                  <a:schemeClr val="bg1"/>
                </a:solidFill>
                <a:latin typeface="+mj-lt"/>
                <a:ea typeface="+mj-ea"/>
                <a:cs typeface="Gill Sans" panose="020B0502020104020203" pitchFamily="34" charset="-79"/>
              </a:defRPr>
            </a:lvl1pPr>
          </a:lstStyle>
          <a:p>
            <a:pPr lvl="0"/>
            <a:r>
              <a:rPr lang="en-US"/>
              <a:t>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4" y="3665206"/>
            <a:ext cx="1" cy="2188805"/>
          </a:xfrm>
          <a:prstGeom prst="line">
            <a:avLst/>
          </a:prstGeom>
          <a:ln w="76200">
            <a:solidFill>
              <a:schemeClr val="accent1">
                <a:lumMod val="60000"/>
                <a:lumOff val="40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428013088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7" cy="2196780"/>
          </a:xfrm>
          <a:solidFill>
            <a:schemeClr val="accent2"/>
          </a:solidFill>
        </p:spPr>
        <p:txBody>
          <a:bodyPr lIns="274320" tIns="182880" rIns="182880" bIns="182880" anchor="ctr">
            <a:normAutofit/>
          </a:bodyPr>
          <a:lstStyle>
            <a:lvl1pPr marL="0" indent="0" algn="l" defTabSz="685800" rtl="0" eaLnBrk="1" latinLnBrk="0" hangingPunct="1">
              <a:lnSpc>
                <a:spcPct val="90000"/>
              </a:lnSpc>
              <a:spcBef>
                <a:spcPct val="0"/>
              </a:spcBef>
              <a:buNone/>
              <a:defRPr lang="en-US" sz="3000" b="1" i="0" kern="1200" spc="-113" dirty="0">
                <a:solidFill>
                  <a:schemeClr val="bg1"/>
                </a:solidFill>
                <a:latin typeface="+mj-lt"/>
                <a:ea typeface="+mj-ea"/>
                <a:cs typeface="Gill Sans" panose="020B0502020104020203" pitchFamily="34" charset="-79"/>
              </a:defRPr>
            </a:lvl1pPr>
          </a:lstStyle>
          <a:p>
            <a:pPr lvl="0"/>
            <a:r>
              <a:rPr lang="en-US"/>
              <a:t>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4" y="3665206"/>
            <a:ext cx="1" cy="2188805"/>
          </a:xfrm>
          <a:prstGeom prst="line">
            <a:avLst/>
          </a:prstGeom>
          <a:ln w="76200">
            <a:solidFill>
              <a:schemeClr val="accent2">
                <a:lumMod val="75000"/>
                <a:lumOff val="25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302753913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2"/>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6281476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5"/>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19432539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2"/>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24451873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5"/>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05538448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2"/>
            <a:ext cx="12192000" cy="6857999"/>
          </a:xfrm>
        </p:spPr>
        <p:txBody>
          <a:bodyPr/>
          <a:lstStyle/>
          <a:p>
            <a:r>
              <a:rPr lang="en-US"/>
              <a:t>Click icon to add picture</a:t>
            </a:r>
            <a:endParaRPr lang="en-US" dirty="0"/>
          </a:p>
        </p:txBody>
      </p:sp>
      <p:sp>
        <p:nvSpPr>
          <p:cNvPr id="5" name="Rectangle 4"/>
          <p:cNvSpPr/>
          <p:nvPr userDrawn="1"/>
        </p:nvSpPr>
        <p:spPr>
          <a:xfrm>
            <a:off x="0" y="4735872"/>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7300334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2"/>
            <a:ext cx="12192000" cy="6857999"/>
          </a:xfrm>
        </p:spPr>
        <p:txBody>
          <a:bodyPr/>
          <a:lstStyle/>
          <a:p>
            <a:r>
              <a:rPr lang="en-US"/>
              <a:t>Click icon to add picture</a:t>
            </a:r>
            <a:endParaRPr lang="en-US" dirty="0"/>
          </a:p>
        </p:txBody>
      </p:sp>
      <p:sp>
        <p:nvSpPr>
          <p:cNvPr id="5" name="Rectangle 4" title="Decorative"/>
          <p:cNvSpPr/>
          <p:nvPr userDrawn="1"/>
        </p:nvSpPr>
        <p:spPr>
          <a:xfrm>
            <a:off x="0" y="4735872"/>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3182715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28800"/>
            <a:ext cx="50292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828800"/>
            <a:ext cx="50292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1B35968-6F6C-4DED-948C-B16B3839F6F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752287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2"/>
            <a:ext cx="12192000" cy="6857999"/>
          </a:xfrm>
        </p:spPr>
        <p:txBody>
          <a:bodyPr/>
          <a:lstStyle/>
          <a:p>
            <a:r>
              <a:rPr lang="en-US"/>
              <a:t>Click icon to add picture</a:t>
            </a:r>
            <a:endParaRPr lang="en-US" dirty="0"/>
          </a:p>
        </p:txBody>
      </p:sp>
      <p:sp>
        <p:nvSpPr>
          <p:cNvPr id="5" name="Rectangle 4" title="Decorative"/>
          <p:cNvSpPr/>
          <p:nvPr userDrawn="1"/>
        </p:nvSpPr>
        <p:spPr>
          <a:xfrm>
            <a:off x="0" y="4735872"/>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5497487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400"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sz="1350"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225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2"/>
            <a:ext cx="6536692" cy="1325563"/>
          </a:xfrm>
        </p:spPr>
        <p:txBody>
          <a:bodyPr>
            <a:normAutofit/>
          </a:bodyPr>
          <a:lstStyle>
            <a:lvl1pPr>
              <a:defRPr sz="45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57699068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400"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sz="1350"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225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2"/>
            <a:ext cx="6536692" cy="1325563"/>
          </a:xfrm>
        </p:spPr>
        <p:txBody>
          <a:bodyPr>
            <a:normAutofit/>
          </a:bodyPr>
          <a:lstStyle>
            <a:lvl1pPr>
              <a:defRPr sz="45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1722748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400"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sz="1350"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225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2"/>
            <a:ext cx="6536692" cy="1325563"/>
          </a:xfrm>
        </p:spPr>
        <p:txBody>
          <a:bodyPr>
            <a:normAutofit/>
          </a:bodyPr>
          <a:lstStyle>
            <a:lvl1pPr>
              <a:defRPr sz="45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70511001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8"/>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1906059"/>
            <a:ext cx="7882467" cy="1694180"/>
          </a:xfrm>
        </p:spPr>
        <p:txBody>
          <a:bodyPr lIns="0" anchor="t">
            <a:noAutofit/>
          </a:bodyPr>
          <a:lstStyle>
            <a:lvl1pPr>
              <a:defRPr sz="495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1875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16486345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8"/>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1906059"/>
            <a:ext cx="7882467" cy="1694180"/>
          </a:xfrm>
        </p:spPr>
        <p:txBody>
          <a:bodyPr lIns="0" anchor="t">
            <a:noAutofit/>
          </a:bodyPr>
          <a:lstStyle>
            <a:lvl1pPr>
              <a:defRPr sz="495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1875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70670051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8"/>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1906059"/>
            <a:ext cx="7882467" cy="1694180"/>
          </a:xfrm>
        </p:spPr>
        <p:txBody>
          <a:bodyPr lIns="0" anchor="t">
            <a:noAutofit/>
          </a:bodyPr>
          <a:lstStyle>
            <a:lvl1pPr>
              <a:defRPr sz="495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1875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413928046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06937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1" y="2"/>
            <a:ext cx="6057900" cy="6857995"/>
          </a:xfrm>
          <a:prstGeom prst="rect">
            <a:avLst/>
          </a:prstGeom>
          <a:solidFill>
            <a:schemeClr val="accent2"/>
          </a:solidFill>
        </p:spPr>
        <p:txBody>
          <a:bodyPr vert="horz" lIns="972000" tIns="34290" rIns="324000" bIns="34290" rtlCol="0" anchor="ctr">
            <a:normAutofit/>
          </a:bodyPr>
          <a:lstStyle/>
          <a:p>
            <a:pPr lvl="0" indent="0">
              <a:lnSpc>
                <a:spcPct val="100000"/>
              </a:lnSpc>
              <a:spcBef>
                <a:spcPts val="750"/>
              </a:spcBef>
              <a:buFontTx/>
              <a:buNone/>
            </a:pPr>
            <a:endParaRPr lang="en-US" sz="105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05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05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05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050"/>
            </a:lvl1pPr>
          </a:lstStyle>
          <a:p>
            <a:pPr lvl="0"/>
            <a:r>
              <a:rPr lang="en-US" noProof="0"/>
              <a:t>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8"/>
            <a:ext cx="885235" cy="885235"/>
          </a:xfrm>
          <a:prstGeom prst="ellipse">
            <a:avLst/>
          </a:prstGeom>
          <a:solidFill>
            <a:schemeClr val="bg1"/>
          </a:solidFill>
          <a:ln w="19050">
            <a:noFill/>
          </a:ln>
        </p:spPr>
        <p:txBody>
          <a:bodyPr>
            <a:normAutofit/>
          </a:bodyPr>
          <a:lstStyle>
            <a:lvl1pPr>
              <a:defRPr sz="6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7"/>
            <a:ext cx="885235"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5"/>
            <a:ext cx="885235"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8"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9" y="2561161"/>
            <a:ext cx="4008437" cy="602887"/>
          </a:xfrm>
        </p:spPr>
        <p:txBody>
          <a:bodyPr lIns="0" anchor="t">
            <a:normAutofit/>
          </a:bodyPr>
          <a:lstStyle>
            <a:lvl1pPr marL="0" indent="0">
              <a:buNone/>
              <a:defRPr sz="1050" spc="225">
                <a:solidFill>
                  <a:schemeClr val="bg1"/>
                </a:solidFill>
                <a:latin typeface="+mj-lt"/>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1" y="3498663"/>
            <a:ext cx="4008439" cy="2560899"/>
          </a:xfrm>
        </p:spPr>
        <p:txBody>
          <a:bodyPr lIns="0">
            <a:noAutofit/>
          </a:bodyPr>
          <a:lstStyle>
            <a:lvl1pPr marL="0" indent="0">
              <a:lnSpc>
                <a:spcPct val="100000"/>
              </a:lnSpc>
              <a:buNone/>
              <a:defRPr sz="1050">
                <a:solidFill>
                  <a:schemeClr val="bg1"/>
                </a:solidFill>
                <a:latin typeface="+mn-lt"/>
                <a:cs typeface="Arial" panose="020B0604020202020204" pitchFamily="34" charset="0"/>
              </a:defRPr>
            </a:lvl1pPr>
          </a:lstStyle>
          <a:p>
            <a:pPr lvl="0"/>
            <a:r>
              <a:rPr lang="en-US" noProof="0"/>
              <a:t>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4"/>
            <a:ext cx="0" cy="2188807"/>
          </a:xfrm>
          <a:prstGeom prst="line">
            <a:avLst/>
          </a:prstGeom>
          <a:ln w="76200">
            <a:solidFill>
              <a:schemeClr val="accent2">
                <a:lumMod val="50000"/>
                <a:lumOff val="50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lang="en-US" sz="1125" noProof="0" dirty="0">
              <a:solidFill>
                <a:schemeClr val="bg1"/>
              </a:solidFill>
            </a:endParaRPr>
          </a:p>
        </p:txBody>
      </p:sp>
    </p:spTree>
    <p:extLst>
      <p:ext uri="{BB962C8B-B14F-4D97-AF65-F5344CB8AC3E}">
        <p14:creationId xmlns:p14="http://schemas.microsoft.com/office/powerpoint/2010/main" val="2806076810"/>
      </p:ext>
    </p:extLst>
  </p:cSld>
  <p:clrMapOvr>
    <a:masterClrMapping/>
  </p:clrMapOvr>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05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05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05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050"/>
            </a:lvl1pPr>
          </a:lstStyle>
          <a:p>
            <a:pPr lvl="0"/>
            <a:r>
              <a:rPr lang="en-US" noProof="0"/>
              <a:t>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8"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9" y="2561161"/>
            <a:ext cx="4008437" cy="602887"/>
          </a:xfrm>
        </p:spPr>
        <p:txBody>
          <a:bodyPr lIns="0" anchor="t">
            <a:normAutofit/>
          </a:bodyPr>
          <a:lstStyle>
            <a:lvl1pPr marL="0" indent="0">
              <a:buNone/>
              <a:defRPr sz="1050" spc="225">
                <a:solidFill>
                  <a:schemeClr val="tx2"/>
                </a:solidFill>
                <a:latin typeface="+mj-lt"/>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1" y="3498663"/>
            <a:ext cx="4008439" cy="2560899"/>
          </a:xfrm>
        </p:spPr>
        <p:txBody>
          <a:bodyPr lIns="0">
            <a:noAutofit/>
          </a:bodyPr>
          <a:lstStyle>
            <a:lvl1pPr marL="0" indent="0">
              <a:lnSpc>
                <a:spcPct val="100000"/>
              </a:lnSpc>
              <a:buNone/>
              <a:defRPr sz="1050">
                <a:latin typeface="+mn-lt"/>
                <a:cs typeface="Arial" panose="020B0604020202020204" pitchFamily="34" charset="0"/>
              </a:defRPr>
            </a:lvl1pPr>
          </a:lstStyle>
          <a:p>
            <a:pPr lvl="0"/>
            <a:r>
              <a:rPr lang="en-US" noProof="0"/>
              <a:t>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4"/>
            <a:ext cx="0" cy="2188807"/>
          </a:xfrm>
          <a:prstGeom prst="line">
            <a:avLst/>
          </a:prstGeom>
          <a:ln w="76200">
            <a:solidFill>
              <a:schemeClr val="accent1">
                <a:lumMod val="60000"/>
                <a:lumOff val="40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lang="en-US" sz="1125"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2" y="104745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2" y="234249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2" y="3644742"/>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2" y="4935471"/>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8"/>
            <a:ext cx="449263" cy="449263"/>
          </a:xfrm>
        </p:spPr>
        <p:txBody>
          <a:bodyPr anchor="ctr">
            <a:normAutofit/>
          </a:bodyPr>
          <a:lstStyle>
            <a:lvl1pPr marL="0" indent="0" algn="ctr">
              <a:buNone/>
              <a:defRPr sz="525">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4"/>
            <a:ext cx="449263" cy="449263"/>
          </a:xfrm>
        </p:spPr>
        <p:txBody>
          <a:bodyPr anchor="ctr">
            <a:normAutofit/>
          </a:bodyPr>
          <a:lstStyle>
            <a:lvl1pPr marL="0" indent="0" algn="ctr">
              <a:buNone/>
              <a:defRPr sz="525">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81"/>
            <a:ext cx="449263" cy="449263"/>
          </a:xfrm>
        </p:spPr>
        <p:txBody>
          <a:bodyPr anchor="ctr">
            <a:normAutofit/>
          </a:bodyPr>
          <a:lstStyle>
            <a:lvl1pPr marL="0" indent="0" algn="ctr">
              <a:buNone/>
              <a:defRPr sz="525">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10"/>
            <a:ext cx="449263" cy="449263"/>
          </a:xfrm>
        </p:spPr>
        <p:txBody>
          <a:bodyPr anchor="ctr">
            <a:normAutofit/>
          </a:bodyPr>
          <a:lstStyle>
            <a:lvl1pPr marL="0" indent="0" algn="ctr">
              <a:buNone/>
              <a:defRPr sz="525">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578304641"/>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7C91D-0E21-EE19-E8CE-E9180A8982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73DE05-F46D-FD7F-9922-7ABDF2CB5D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26DF37-69A5-0BDD-14E4-D78341F71862}"/>
              </a:ext>
            </a:extLst>
          </p:cNvPr>
          <p:cNvSpPr>
            <a:spLocks noGrp="1"/>
          </p:cNvSpPr>
          <p:nvPr>
            <p:ph type="dt" sz="half" idx="10"/>
          </p:nvPr>
        </p:nvSpPr>
        <p:spPr/>
        <p:txBody>
          <a:bodyPr/>
          <a:lstStyle/>
          <a:p>
            <a:fld id="{72E40FFC-75D3-4A1E-824C-8E0D7558550B}" type="datetimeFigureOut">
              <a:rPr lang="en-US" smtClean="0"/>
              <a:t>9/29/2022</a:t>
            </a:fld>
            <a:endParaRPr lang="en-US"/>
          </a:p>
        </p:txBody>
      </p:sp>
      <p:sp>
        <p:nvSpPr>
          <p:cNvPr id="5" name="Footer Placeholder 4">
            <a:extLst>
              <a:ext uri="{FF2B5EF4-FFF2-40B4-BE49-F238E27FC236}">
                <a16:creationId xmlns:a16="http://schemas.microsoft.com/office/drawing/2014/main" id="{0730A2AD-3F25-DBDA-6596-021FB1556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D3E31-36AC-3EBD-8A03-85796848EF67}"/>
              </a:ext>
            </a:extLst>
          </p:cNvPr>
          <p:cNvSpPr>
            <a:spLocks noGrp="1"/>
          </p:cNvSpPr>
          <p:nvPr>
            <p:ph type="sldNum" sz="quarter" idx="12"/>
          </p:nvPr>
        </p:nvSpPr>
        <p:spPr/>
        <p:txBody>
          <a:bodyPr/>
          <a:lstStyle/>
          <a:p>
            <a:fld id="{6239D08D-872B-4351-8C2B-21BC48DA0604}" type="slidenum">
              <a:rPr lang="en-US" smtClean="0"/>
              <a:t>‹#›</a:t>
            </a:fld>
            <a:endParaRPr lang="en-US"/>
          </a:p>
        </p:txBody>
      </p:sp>
    </p:spTree>
    <p:extLst>
      <p:ext uri="{BB962C8B-B14F-4D97-AF65-F5344CB8AC3E}">
        <p14:creationId xmlns:p14="http://schemas.microsoft.com/office/powerpoint/2010/main" val="39455874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06003311-A886-44F4-A66F-E8A3A4B4D4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1331815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4"/>
            <a:ext cx="12192000" cy="3136523"/>
          </a:xfrm>
          <a:prstGeom prst="rect">
            <a:avLst/>
          </a:prstGeom>
          <a:solidFill>
            <a:schemeClr val="accent2"/>
          </a:solidFill>
        </p:spPr>
        <p:txBody>
          <a:bodyPr vert="horz" lIns="972000" tIns="34290" rIns="324000" bIns="34290" rtlCol="0" anchor="ctr">
            <a:normAutofit/>
          </a:bodyPr>
          <a:lstStyle/>
          <a:p>
            <a:pPr lvl="0" indent="0">
              <a:lnSpc>
                <a:spcPct val="100000"/>
              </a:lnSpc>
              <a:spcBef>
                <a:spcPts val="750"/>
              </a:spcBef>
              <a:buFontTx/>
              <a:buNone/>
            </a:pPr>
            <a:endParaRPr lang="en-US" sz="105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2"/>
            <a:ext cx="10854915" cy="804759"/>
          </a:xfrm>
        </p:spPr>
        <p:txBody>
          <a:bodyPr lIns="0" anchor="b">
            <a:normAutofit/>
          </a:bodyPr>
          <a:lstStyle>
            <a:lvl1pPr algn="ctr">
              <a:defRPr sz="3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5" y="2592712"/>
            <a:ext cx="973759" cy="973759"/>
          </a:xfrm>
          <a:prstGeom prst="ellipse">
            <a:avLst/>
          </a:prstGeom>
          <a:solidFill>
            <a:schemeClr val="bg1"/>
          </a:solidFill>
          <a:ln w="19050">
            <a:noFill/>
          </a:ln>
        </p:spPr>
        <p:txBody>
          <a:bodyPr>
            <a:normAutofit/>
          </a:bodyPr>
          <a:lstStyle>
            <a:lvl1pPr>
              <a:defRPr sz="6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10" y="2592712"/>
            <a:ext cx="973759" cy="973759"/>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4" y="2592712"/>
            <a:ext cx="973759" cy="973759"/>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9" y="2592712"/>
            <a:ext cx="973759" cy="973759"/>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1" y="3920809"/>
            <a:ext cx="2469807" cy="731694"/>
          </a:xfrm>
        </p:spPr>
        <p:txBody>
          <a:bodyPr anchor="t">
            <a:normAutofit/>
          </a:bodyPr>
          <a:lstStyle>
            <a:lvl1pPr marL="0" indent="0" algn="ctr">
              <a:buNone/>
              <a:defRPr sz="1050">
                <a:solidFill>
                  <a:schemeClr val="bg1"/>
                </a:solidFill>
              </a:defRPr>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6" y="3923752"/>
            <a:ext cx="2469807" cy="731694"/>
          </a:xfrm>
        </p:spPr>
        <p:txBody>
          <a:bodyPr anchor="t">
            <a:normAutofit/>
          </a:bodyPr>
          <a:lstStyle>
            <a:lvl1pPr marL="0" indent="0" algn="ctr">
              <a:buNone/>
              <a:defRPr sz="1050">
                <a:solidFill>
                  <a:schemeClr val="bg1"/>
                </a:solidFill>
              </a:defRPr>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7" cy="731694"/>
          </a:xfrm>
        </p:spPr>
        <p:txBody>
          <a:bodyPr anchor="t">
            <a:normAutofit/>
          </a:bodyPr>
          <a:lstStyle>
            <a:lvl1pPr marL="0" indent="0" algn="ctr">
              <a:buNone/>
              <a:defRPr sz="1050">
                <a:solidFill>
                  <a:schemeClr val="bg1"/>
                </a:solidFill>
              </a:defRPr>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7" y="3916626"/>
            <a:ext cx="2469807" cy="731694"/>
          </a:xfrm>
        </p:spPr>
        <p:txBody>
          <a:bodyPr anchor="t">
            <a:normAutofit/>
          </a:bodyPr>
          <a:lstStyle>
            <a:lvl1pPr marL="0" indent="0" algn="ctr">
              <a:buNone/>
              <a:defRPr sz="1050">
                <a:solidFill>
                  <a:schemeClr val="bg1"/>
                </a:solidFill>
              </a:defRPr>
            </a:lvl1pPr>
          </a:lstStyle>
          <a:p>
            <a:pPr lvl="0"/>
            <a:r>
              <a:rPr lang="en-US" noProof="0"/>
              <a:t>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3"/>
            <a:ext cx="10854915" cy="541483"/>
          </a:xfrm>
        </p:spPr>
        <p:txBody>
          <a:bodyPr lIns="0">
            <a:noAutofit/>
          </a:bodyPr>
          <a:lstStyle>
            <a:lvl1pPr marL="0" indent="0" algn="ctr">
              <a:lnSpc>
                <a:spcPct val="100000"/>
              </a:lnSpc>
              <a:buNone/>
              <a:defRPr sz="1050">
                <a:latin typeface="+mj-lt"/>
                <a:cs typeface="Arial" panose="020B0604020202020204" pitchFamily="34" charset="0"/>
              </a:defRPr>
            </a:lvl1pPr>
          </a:lstStyle>
          <a:p>
            <a:pPr lvl="0"/>
            <a:r>
              <a:rPr lang="en-US" noProof="0"/>
              <a:t>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4"/>
            <a:ext cx="0" cy="2188805"/>
          </a:xfrm>
          <a:prstGeom prst="line">
            <a:avLst/>
          </a:prstGeom>
          <a:ln w="76200">
            <a:solidFill>
              <a:schemeClr val="accent2">
                <a:lumMod val="75000"/>
                <a:lumOff val="25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lang="en-US" sz="1125" noProof="0" dirty="0"/>
          </a:p>
        </p:txBody>
      </p:sp>
    </p:spTree>
    <p:extLst>
      <p:ext uri="{BB962C8B-B14F-4D97-AF65-F5344CB8AC3E}">
        <p14:creationId xmlns:p14="http://schemas.microsoft.com/office/powerpoint/2010/main" val="3360879262"/>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1" y="4601529"/>
            <a:ext cx="2469807" cy="1562154"/>
          </a:xfrm>
        </p:spPr>
        <p:txBody>
          <a:bodyPr anchor="t">
            <a:normAutofit/>
          </a:bodyPr>
          <a:lstStyle>
            <a:lvl1pPr marL="0" indent="0" algn="ctr">
              <a:buNone/>
              <a:defRPr sz="105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6" y="4604472"/>
            <a:ext cx="2469807" cy="1562154"/>
          </a:xfrm>
        </p:spPr>
        <p:txBody>
          <a:bodyPr anchor="t">
            <a:normAutofit/>
          </a:bodyPr>
          <a:lstStyle>
            <a:lvl1pPr marL="0" indent="0" algn="ctr">
              <a:buNone/>
              <a:defRPr sz="105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7" cy="1562154"/>
          </a:xfrm>
        </p:spPr>
        <p:txBody>
          <a:bodyPr anchor="t">
            <a:normAutofit/>
          </a:bodyPr>
          <a:lstStyle>
            <a:lvl1pPr marL="0" indent="0" algn="ctr">
              <a:buNone/>
              <a:defRPr sz="105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7" y="4597346"/>
            <a:ext cx="2469807" cy="1562154"/>
          </a:xfrm>
        </p:spPr>
        <p:txBody>
          <a:bodyPr anchor="t">
            <a:normAutofit/>
          </a:bodyPr>
          <a:lstStyle>
            <a:lvl1pPr marL="0" indent="0" algn="ctr">
              <a:buNone/>
              <a:defRPr sz="1050"/>
            </a:lvl1pPr>
          </a:lstStyle>
          <a:p>
            <a:pPr lvl="0"/>
            <a:r>
              <a:rPr lang="en-US" noProof="0"/>
              <a:t>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2"/>
            <a:ext cx="10854915" cy="804759"/>
          </a:xfrm>
        </p:spPr>
        <p:txBody>
          <a:bodyPr lIns="0" anchor="b">
            <a:normAutofit/>
          </a:bodyPr>
          <a:lstStyle>
            <a:lvl1pPr algn="ctr">
              <a:defRPr sz="3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3"/>
            <a:ext cx="10854915" cy="731691"/>
          </a:xfrm>
        </p:spPr>
        <p:txBody>
          <a:bodyPr lIns="0">
            <a:noAutofit/>
          </a:bodyPr>
          <a:lstStyle>
            <a:lvl1pPr marL="0" indent="0" algn="ctr">
              <a:lnSpc>
                <a:spcPct val="100000"/>
              </a:lnSpc>
              <a:buNone/>
              <a:defRPr sz="1050">
                <a:latin typeface="+mj-lt"/>
                <a:cs typeface="Arial" panose="020B0604020202020204" pitchFamily="34" charset="0"/>
              </a:defRPr>
            </a:lvl1pPr>
          </a:lstStyle>
          <a:p>
            <a:pPr lvl="0"/>
            <a:r>
              <a:rPr lang="en-US" noProof="0"/>
              <a:t>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4"/>
            <a:ext cx="0" cy="2188805"/>
          </a:xfrm>
          <a:prstGeom prst="line">
            <a:avLst/>
          </a:prstGeom>
          <a:ln w="76200">
            <a:solidFill>
              <a:schemeClr val="accent1">
                <a:lumMod val="60000"/>
                <a:lumOff val="40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lang="en-US" sz="1125"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6"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2"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6" y="3263556"/>
            <a:ext cx="940316" cy="940316"/>
          </a:xfrm>
        </p:spPr>
        <p:txBody>
          <a:bodyPr anchor="t">
            <a:normAutofit/>
          </a:bodyPr>
          <a:lstStyle>
            <a:lvl1pPr marL="0" indent="0" algn="ctr">
              <a:buNone/>
              <a:defRPr sz="9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6" y="3263556"/>
            <a:ext cx="940316" cy="940316"/>
          </a:xfrm>
        </p:spPr>
        <p:txBody>
          <a:bodyPr anchor="t">
            <a:normAutofit/>
          </a:bodyPr>
          <a:lstStyle>
            <a:lvl1pPr marL="0" indent="0" algn="ctr">
              <a:buNone/>
              <a:defRPr sz="9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6" y="3263556"/>
            <a:ext cx="940316" cy="940316"/>
          </a:xfrm>
        </p:spPr>
        <p:txBody>
          <a:bodyPr anchor="t">
            <a:normAutofit/>
          </a:bodyPr>
          <a:lstStyle>
            <a:lvl1pPr marL="0" indent="0" algn="ctr">
              <a:buNone/>
              <a:defRPr sz="9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6" y="3263556"/>
            <a:ext cx="940316" cy="940316"/>
          </a:xfrm>
        </p:spPr>
        <p:txBody>
          <a:bodyPr anchor="t">
            <a:normAutofit/>
          </a:bodyPr>
          <a:lstStyle>
            <a:lvl1pPr marL="0" indent="0" algn="ctr">
              <a:buNone/>
              <a:defRPr sz="9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3393867770"/>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1" y="2"/>
            <a:ext cx="6057900" cy="6857995"/>
          </a:xfrm>
          <a:prstGeom prst="rect">
            <a:avLst/>
          </a:prstGeom>
          <a:solidFill>
            <a:srgbClr val="DFE3E9"/>
          </a:solidFill>
        </p:spPr>
        <p:txBody>
          <a:bodyPr vert="horz" lIns="972000" tIns="34290" rIns="324000" bIns="34290" rtlCol="0" anchor="ctr">
            <a:normAutofit/>
          </a:bodyPr>
          <a:lstStyle/>
          <a:p>
            <a:pPr lvl="0" indent="0">
              <a:lnSpc>
                <a:spcPct val="100000"/>
              </a:lnSpc>
              <a:spcBef>
                <a:spcPts val="750"/>
              </a:spcBef>
              <a:buFontTx/>
              <a:buNone/>
            </a:pPr>
            <a:endParaRPr lang="en-US" sz="105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8"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9" y="3695481"/>
            <a:ext cx="4008437" cy="602887"/>
          </a:xfrm>
        </p:spPr>
        <p:txBody>
          <a:bodyPr lIns="0" anchor="t">
            <a:normAutofit/>
          </a:bodyPr>
          <a:lstStyle>
            <a:lvl1pPr marL="0" indent="0">
              <a:buNone/>
              <a:defRPr sz="1050" spc="225">
                <a:solidFill>
                  <a:schemeClr val="tx2"/>
                </a:solidFill>
                <a:latin typeface="+mj-lt"/>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3" y="954226"/>
            <a:ext cx="973759" cy="973759"/>
          </a:xfrm>
          <a:prstGeom prst="ellipse">
            <a:avLst/>
          </a:prstGeom>
          <a:noFill/>
          <a:ln w="38100">
            <a:noFill/>
          </a:ln>
        </p:spPr>
        <p:txBody>
          <a:bodyPr>
            <a:normAutofit/>
          </a:bodyPr>
          <a:lstStyle>
            <a:lvl1pPr>
              <a:defRPr sz="6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3" y="2245737"/>
            <a:ext cx="973759" cy="973759"/>
          </a:xfrm>
          <a:prstGeom prst="ellipse">
            <a:avLst/>
          </a:prstGeom>
          <a:noFill/>
          <a:ln w="3810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3" y="3537248"/>
            <a:ext cx="973759" cy="973759"/>
          </a:xfrm>
          <a:prstGeom prst="ellipse">
            <a:avLst/>
          </a:prstGeom>
          <a:noFill/>
          <a:ln w="3810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3" y="4828759"/>
            <a:ext cx="973759" cy="973759"/>
          </a:xfrm>
          <a:prstGeom prst="ellipse">
            <a:avLst/>
          </a:prstGeom>
          <a:noFill/>
          <a:ln w="3810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05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05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05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050"/>
            </a:lvl1pPr>
          </a:lstStyle>
          <a:p>
            <a:pPr lvl="0"/>
            <a:r>
              <a:rPr lang="en-US" noProof="0"/>
              <a:t>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9"/>
            <a:ext cx="0" cy="2188805"/>
          </a:xfrm>
          <a:prstGeom prst="line">
            <a:avLst/>
          </a:prstGeom>
          <a:ln w="76200">
            <a:solidFill>
              <a:schemeClr val="accent4"/>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lang="en-US" sz="1125" noProof="0" dirty="0"/>
          </a:p>
        </p:txBody>
      </p:sp>
    </p:spTree>
    <p:extLst>
      <p:ext uri="{BB962C8B-B14F-4D97-AF65-F5344CB8AC3E}">
        <p14:creationId xmlns:p14="http://schemas.microsoft.com/office/powerpoint/2010/main" val="189115624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2"/>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2" y="597069"/>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2" y="5272005"/>
            <a:ext cx="2517605" cy="1029458"/>
          </a:xfrm>
        </p:spPr>
        <p:txBody>
          <a:bodyPr lIns="0">
            <a:noAutofit/>
          </a:bodyPr>
          <a:lstStyle>
            <a:lvl1pPr marL="0" indent="0" algn="ctr">
              <a:buNone/>
              <a:defRPr sz="1050">
                <a:latin typeface="+mn-lt"/>
                <a:cs typeface="Arial" panose="020B0604020202020204" pitchFamily="34" charset="0"/>
              </a:defRPr>
            </a:lvl1pPr>
          </a:lstStyle>
          <a:p>
            <a:pPr lvl="0"/>
            <a:r>
              <a:rPr lang="en-US"/>
              <a:t>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2" y="4791481"/>
            <a:ext cx="2517605" cy="382749"/>
          </a:xfrm>
        </p:spPr>
        <p:txBody>
          <a:bodyPr lIns="0" anchor="b">
            <a:noAutofit/>
          </a:bodyPr>
          <a:lstStyle>
            <a:lvl1pPr marL="0" indent="0" algn="ctr">
              <a:buNone/>
              <a:defRPr sz="12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3" y="5272005"/>
            <a:ext cx="2517605" cy="1029458"/>
          </a:xfrm>
        </p:spPr>
        <p:txBody>
          <a:bodyPr lIns="0">
            <a:noAutofit/>
          </a:bodyPr>
          <a:lstStyle>
            <a:lvl1pPr marL="0" indent="0" algn="ctr">
              <a:buNone/>
              <a:defRPr sz="1050">
                <a:latin typeface="+mn-lt"/>
                <a:cs typeface="Arial" panose="020B0604020202020204" pitchFamily="34" charset="0"/>
              </a:defRPr>
            </a:lvl1pPr>
          </a:lstStyle>
          <a:p>
            <a:pPr lvl="0"/>
            <a:r>
              <a:rPr lang="en-US"/>
              <a:t>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3" y="4791481"/>
            <a:ext cx="2517605" cy="382749"/>
          </a:xfrm>
        </p:spPr>
        <p:txBody>
          <a:bodyPr lIns="0" anchor="b">
            <a:noAutofit/>
          </a:bodyPr>
          <a:lstStyle>
            <a:lvl1pPr marL="0" indent="0" algn="ctr">
              <a:buNone/>
              <a:defRPr sz="12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050">
                <a:latin typeface="+mn-lt"/>
                <a:cs typeface="Arial" panose="020B0604020202020204" pitchFamily="34" charset="0"/>
              </a:defRPr>
            </a:lvl1pPr>
          </a:lstStyle>
          <a:p>
            <a:pPr lvl="0"/>
            <a:r>
              <a:rPr lang="en-US"/>
              <a:t>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51"/>
            <a:ext cx="2517605" cy="382749"/>
          </a:xfrm>
        </p:spPr>
        <p:txBody>
          <a:bodyPr lIns="0" anchor="b">
            <a:noAutofit/>
          </a:bodyPr>
          <a:lstStyle>
            <a:lvl1pPr marL="0" indent="0" algn="ctr">
              <a:buNone/>
              <a:defRPr sz="12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4" y="5282275"/>
            <a:ext cx="2517605" cy="1029458"/>
          </a:xfrm>
        </p:spPr>
        <p:txBody>
          <a:bodyPr lIns="0">
            <a:noAutofit/>
          </a:bodyPr>
          <a:lstStyle>
            <a:lvl1pPr marL="0" indent="0" algn="ctr">
              <a:buNone/>
              <a:defRPr sz="1050">
                <a:latin typeface="+mn-lt"/>
                <a:cs typeface="Arial" panose="020B0604020202020204" pitchFamily="34" charset="0"/>
              </a:defRPr>
            </a:lvl1pPr>
          </a:lstStyle>
          <a:p>
            <a:pPr lvl="0"/>
            <a:r>
              <a:rPr lang="en-US"/>
              <a:t>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4" y="4801751"/>
            <a:ext cx="2517605" cy="382749"/>
          </a:xfrm>
        </p:spPr>
        <p:txBody>
          <a:bodyPr lIns="0" anchor="b">
            <a:noAutofit/>
          </a:bodyPr>
          <a:lstStyle>
            <a:lvl1pPr marL="0" indent="0" algn="ctr">
              <a:buNone/>
              <a:defRPr sz="12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7"/>
            <a:ext cx="0" cy="2188805"/>
          </a:xfrm>
          <a:prstGeom prst="line">
            <a:avLst/>
          </a:prstGeom>
          <a:ln w="76200">
            <a:solidFill>
              <a:schemeClr val="accent1">
                <a:lumMod val="60000"/>
                <a:lumOff val="40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solidFill>
                <a:schemeClr val="bg1"/>
              </a:solidFill>
            </a:endParaRPr>
          </a:p>
        </p:txBody>
      </p:sp>
    </p:spTree>
    <p:extLst>
      <p:ext uri="{BB962C8B-B14F-4D97-AF65-F5344CB8AC3E}">
        <p14:creationId xmlns:p14="http://schemas.microsoft.com/office/powerpoint/2010/main" val="115445512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1"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20" title="Decorative"/>
          <p:cNvSpPr/>
          <p:nvPr userDrawn="1"/>
        </p:nvSpPr>
        <p:spPr>
          <a:xfrm>
            <a:off x="6092849"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ectangle 27" title="Decorative"/>
          <p:cNvSpPr/>
          <p:nvPr userDrawn="1"/>
        </p:nvSpPr>
        <p:spPr>
          <a:xfrm>
            <a:off x="9139273"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8"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2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2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200"/>
            </a:lvl1pPr>
          </a:lstStyle>
          <a:p>
            <a:r>
              <a:rPr lang="en-US"/>
              <a:t>Click icon to add picture</a:t>
            </a:r>
            <a:endParaRPr lang="en-US" dirty="0"/>
          </a:p>
        </p:txBody>
      </p:sp>
      <p:sp>
        <p:nvSpPr>
          <p:cNvPr id="26" name="Rectangle 25" title="Decorative"/>
          <p:cNvSpPr/>
          <p:nvPr userDrawn="1"/>
        </p:nvSpPr>
        <p:spPr>
          <a:xfrm>
            <a:off x="3046425"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1" y="3652861"/>
            <a:ext cx="2517605" cy="484146"/>
          </a:xfrm>
        </p:spPr>
        <p:txBody>
          <a:bodyPr lIns="0">
            <a:noAutofit/>
          </a:bodyPr>
          <a:lstStyle>
            <a:lvl1pPr marL="0" indent="0" algn="ctr">
              <a:buNone/>
              <a:defRPr sz="1050">
                <a:solidFill>
                  <a:schemeClr val="bg1"/>
                </a:solidFill>
                <a:latin typeface="+mn-lt"/>
                <a:cs typeface="Arial" panose="020B0604020202020204" pitchFamily="34" charset="0"/>
              </a:defRPr>
            </a:lvl1pPr>
          </a:lstStyle>
          <a:p>
            <a:pPr lvl="0"/>
            <a:r>
              <a:rPr lang="en-US"/>
              <a:t>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1" y="3248537"/>
            <a:ext cx="2517605" cy="382749"/>
          </a:xfrm>
        </p:spPr>
        <p:txBody>
          <a:bodyPr lIns="0" anchor="b">
            <a:noAutofit/>
          </a:bodyPr>
          <a:lstStyle>
            <a:lvl1pPr marL="0" indent="0" algn="ctr">
              <a:buNone/>
              <a:defRPr sz="12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3" y="3652861"/>
            <a:ext cx="2517605" cy="484146"/>
          </a:xfrm>
        </p:spPr>
        <p:txBody>
          <a:bodyPr lIns="0">
            <a:noAutofit/>
          </a:bodyPr>
          <a:lstStyle>
            <a:lvl1pPr marL="0" indent="0" algn="ctr">
              <a:buNone/>
              <a:defRPr sz="1050">
                <a:solidFill>
                  <a:schemeClr val="bg1"/>
                </a:solidFill>
                <a:latin typeface="+mn-lt"/>
                <a:cs typeface="Arial" panose="020B0604020202020204" pitchFamily="34" charset="0"/>
              </a:defRPr>
            </a:lvl1pPr>
          </a:lstStyle>
          <a:p>
            <a:pPr lvl="0"/>
            <a:r>
              <a:rPr lang="en-US"/>
              <a:t>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3" y="3248537"/>
            <a:ext cx="2517605" cy="382749"/>
          </a:xfrm>
        </p:spPr>
        <p:txBody>
          <a:bodyPr lIns="0" anchor="b">
            <a:noAutofit/>
          </a:bodyPr>
          <a:lstStyle>
            <a:lvl1pPr marL="0" indent="0" algn="ctr">
              <a:buNone/>
              <a:defRPr sz="12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6" y="5167572"/>
            <a:ext cx="2517605" cy="484146"/>
          </a:xfrm>
        </p:spPr>
        <p:txBody>
          <a:bodyPr lIns="0">
            <a:noAutofit/>
          </a:bodyPr>
          <a:lstStyle>
            <a:lvl1pPr marL="0" indent="0" algn="ctr">
              <a:buNone/>
              <a:defRPr sz="1050">
                <a:solidFill>
                  <a:schemeClr val="bg1"/>
                </a:solidFill>
                <a:latin typeface="+mn-lt"/>
                <a:cs typeface="Arial" panose="020B0604020202020204" pitchFamily="34" charset="0"/>
              </a:defRPr>
            </a:lvl1pPr>
          </a:lstStyle>
          <a:p>
            <a:pPr lvl="0"/>
            <a:r>
              <a:rPr lang="en-US"/>
              <a:t>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6" y="4763248"/>
            <a:ext cx="2517605" cy="382749"/>
          </a:xfrm>
        </p:spPr>
        <p:txBody>
          <a:bodyPr lIns="0" anchor="b">
            <a:noAutofit/>
          </a:bodyPr>
          <a:lstStyle>
            <a:lvl1pPr marL="0" indent="0" algn="ctr">
              <a:buNone/>
              <a:defRPr sz="12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2" y="5167572"/>
            <a:ext cx="2517605" cy="484146"/>
          </a:xfrm>
        </p:spPr>
        <p:txBody>
          <a:bodyPr lIns="0">
            <a:noAutofit/>
          </a:bodyPr>
          <a:lstStyle>
            <a:lvl1pPr marL="0" indent="0" algn="ctr">
              <a:buNone/>
              <a:defRPr sz="1050">
                <a:solidFill>
                  <a:schemeClr val="bg1"/>
                </a:solidFill>
                <a:latin typeface="+mn-lt"/>
                <a:cs typeface="Arial" panose="020B0604020202020204" pitchFamily="34" charset="0"/>
              </a:defRPr>
            </a:lvl1pPr>
          </a:lstStyle>
          <a:p>
            <a:pPr lvl="0"/>
            <a:r>
              <a:rPr lang="en-US"/>
              <a:t>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2" y="4763248"/>
            <a:ext cx="2517605" cy="382749"/>
          </a:xfrm>
        </p:spPr>
        <p:txBody>
          <a:bodyPr lIns="0" anchor="b">
            <a:noAutofit/>
          </a:bodyPr>
          <a:lstStyle>
            <a:lvl1pPr marL="0" indent="0" algn="ctr">
              <a:buNone/>
              <a:defRPr sz="12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200"/>
            </a:lvl1pPr>
          </a:lstStyle>
          <a:p>
            <a:r>
              <a:rPr lang="en-US"/>
              <a:t>Click icon to add picture</a:t>
            </a:r>
            <a:endParaRPr lang="en-US" dirty="0"/>
          </a:p>
        </p:txBody>
      </p:sp>
    </p:spTree>
    <p:extLst>
      <p:ext uri="{BB962C8B-B14F-4D97-AF65-F5344CB8AC3E}">
        <p14:creationId xmlns:p14="http://schemas.microsoft.com/office/powerpoint/2010/main" val="331632089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1" y="839974"/>
            <a:ext cx="4767263" cy="1342045"/>
          </a:xfrm>
        </p:spPr>
        <p:txBody>
          <a:bodyPr lIns="0" anchor="b">
            <a:normAutofit/>
          </a:bodyPr>
          <a:lstStyle>
            <a:lvl1pPr>
              <a:defRPr sz="3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1" y="2635244"/>
            <a:ext cx="4767263" cy="3483263"/>
          </a:xfrm>
        </p:spPr>
        <p:txBody>
          <a:bodyPr lIns="0">
            <a:normAutofit/>
          </a:bodyPr>
          <a:lstStyle>
            <a:lvl1pPr marL="0" indent="0">
              <a:lnSpc>
                <a:spcPct val="100000"/>
              </a:lnSpc>
              <a:buNone/>
              <a:defRPr sz="1050" spc="0">
                <a:solidFill>
                  <a:schemeClr val="tx2"/>
                </a:solidFill>
                <a:latin typeface="+mn-lt"/>
              </a:defRPr>
            </a:lvl1pPr>
            <a:lvl2pPr marL="342900" indent="0">
              <a:lnSpc>
                <a:spcPct val="100000"/>
              </a:lnSpc>
              <a:buNone/>
              <a:defRPr sz="825" spc="0">
                <a:solidFill>
                  <a:schemeClr val="tx2"/>
                </a:solidFill>
              </a:defRPr>
            </a:lvl2pPr>
            <a:lvl3pPr marL="685800" indent="0">
              <a:lnSpc>
                <a:spcPct val="100000"/>
              </a:lnSpc>
              <a:buNone/>
              <a:defRPr sz="788" spc="0">
                <a:solidFill>
                  <a:schemeClr val="tx2"/>
                </a:solidFill>
              </a:defRPr>
            </a:lvl3pPr>
            <a:lvl4pPr marL="1028700" indent="0">
              <a:lnSpc>
                <a:spcPct val="100000"/>
              </a:lnSpc>
              <a:buNone/>
              <a:defRPr sz="750" spc="0">
                <a:solidFill>
                  <a:schemeClr val="tx2"/>
                </a:solidFill>
              </a:defRPr>
            </a:lvl4pPr>
            <a:lvl5pPr marL="1371600" indent="0">
              <a:lnSpc>
                <a:spcPct val="100000"/>
              </a:lnSpc>
              <a:buNone/>
              <a:defRPr sz="75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1" y="2247681"/>
            <a:ext cx="4767263" cy="321901"/>
          </a:xfrm>
        </p:spPr>
        <p:txBody>
          <a:bodyPr lIns="0" anchor="t">
            <a:normAutofit/>
          </a:bodyPr>
          <a:lstStyle>
            <a:lvl1pPr marL="0" indent="0">
              <a:buNone/>
              <a:defRPr sz="1050" spc="225">
                <a:solidFill>
                  <a:schemeClr val="tx2"/>
                </a:solidFill>
                <a:latin typeface="+mj-lt"/>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70" y="2247902"/>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70"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29513704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1" y="839974"/>
            <a:ext cx="4767263" cy="1342045"/>
          </a:xfrm>
        </p:spPr>
        <p:txBody>
          <a:bodyPr lIns="0" anchor="b">
            <a:normAutofit/>
          </a:bodyPr>
          <a:lstStyle>
            <a:lvl1pPr>
              <a:defRPr sz="3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1" y="2635244"/>
            <a:ext cx="4767263" cy="3483263"/>
          </a:xfrm>
        </p:spPr>
        <p:txBody>
          <a:bodyPr lIns="0">
            <a:normAutofit/>
          </a:bodyPr>
          <a:lstStyle>
            <a:lvl1pPr marL="0" indent="0">
              <a:lnSpc>
                <a:spcPct val="100000"/>
              </a:lnSpc>
              <a:buNone/>
              <a:defRPr sz="1050" spc="0">
                <a:solidFill>
                  <a:schemeClr val="tx2"/>
                </a:solidFill>
                <a:latin typeface="+mn-lt"/>
              </a:defRPr>
            </a:lvl1pPr>
            <a:lvl2pPr marL="342900" indent="0">
              <a:lnSpc>
                <a:spcPct val="100000"/>
              </a:lnSpc>
              <a:buNone/>
              <a:defRPr sz="825" spc="0">
                <a:solidFill>
                  <a:schemeClr val="tx2"/>
                </a:solidFill>
              </a:defRPr>
            </a:lvl2pPr>
            <a:lvl3pPr marL="685800" indent="0">
              <a:lnSpc>
                <a:spcPct val="100000"/>
              </a:lnSpc>
              <a:buNone/>
              <a:defRPr sz="788" spc="0">
                <a:solidFill>
                  <a:schemeClr val="tx2"/>
                </a:solidFill>
              </a:defRPr>
            </a:lvl3pPr>
            <a:lvl4pPr marL="1028700" indent="0">
              <a:lnSpc>
                <a:spcPct val="100000"/>
              </a:lnSpc>
              <a:buNone/>
              <a:defRPr sz="750" spc="0">
                <a:solidFill>
                  <a:schemeClr val="tx2"/>
                </a:solidFill>
              </a:defRPr>
            </a:lvl4pPr>
            <a:lvl5pPr marL="1371600" indent="0">
              <a:lnSpc>
                <a:spcPct val="100000"/>
              </a:lnSpc>
              <a:buNone/>
              <a:defRPr sz="75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1" y="2247681"/>
            <a:ext cx="4767263" cy="321901"/>
          </a:xfrm>
        </p:spPr>
        <p:txBody>
          <a:bodyPr lIns="0" anchor="t">
            <a:normAutofit/>
          </a:bodyPr>
          <a:lstStyle>
            <a:lvl1pPr marL="0" indent="0">
              <a:buNone/>
              <a:defRPr sz="1050" spc="225">
                <a:solidFill>
                  <a:schemeClr val="tx2"/>
                </a:solidFill>
                <a:latin typeface="+mj-lt"/>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70" y="839974"/>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lang="en-US" sz="1125" noProof="0" dirty="0"/>
          </a:p>
        </p:txBody>
      </p:sp>
    </p:spTree>
    <p:extLst>
      <p:ext uri="{BB962C8B-B14F-4D97-AF65-F5344CB8AC3E}">
        <p14:creationId xmlns:p14="http://schemas.microsoft.com/office/powerpoint/2010/main" val="108353075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1"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1" y="839974"/>
            <a:ext cx="4767263" cy="1342045"/>
          </a:xfrm>
        </p:spPr>
        <p:txBody>
          <a:bodyPr lIns="0" anchor="b">
            <a:normAutofit/>
          </a:bodyPr>
          <a:lstStyle>
            <a:lvl1pPr>
              <a:defRPr sz="3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1" y="2635244"/>
            <a:ext cx="4767263" cy="3483263"/>
          </a:xfrm>
        </p:spPr>
        <p:txBody>
          <a:bodyPr lIns="0">
            <a:normAutofit/>
          </a:bodyPr>
          <a:lstStyle>
            <a:lvl1pPr marL="0" indent="0">
              <a:lnSpc>
                <a:spcPct val="100000"/>
              </a:lnSpc>
              <a:buNone/>
              <a:defRPr sz="1050" spc="0">
                <a:solidFill>
                  <a:schemeClr val="tx2"/>
                </a:solidFill>
                <a:latin typeface="+mn-lt"/>
              </a:defRPr>
            </a:lvl1pPr>
            <a:lvl2pPr marL="342900" indent="0">
              <a:lnSpc>
                <a:spcPct val="100000"/>
              </a:lnSpc>
              <a:buNone/>
              <a:defRPr sz="825" spc="0">
                <a:solidFill>
                  <a:schemeClr val="tx2"/>
                </a:solidFill>
              </a:defRPr>
            </a:lvl2pPr>
            <a:lvl3pPr marL="685800" indent="0">
              <a:lnSpc>
                <a:spcPct val="100000"/>
              </a:lnSpc>
              <a:buNone/>
              <a:defRPr sz="788" spc="0">
                <a:solidFill>
                  <a:schemeClr val="tx2"/>
                </a:solidFill>
              </a:defRPr>
            </a:lvl3pPr>
            <a:lvl4pPr marL="1028700" indent="0">
              <a:lnSpc>
                <a:spcPct val="100000"/>
              </a:lnSpc>
              <a:buNone/>
              <a:defRPr sz="750" spc="0">
                <a:solidFill>
                  <a:schemeClr val="tx2"/>
                </a:solidFill>
              </a:defRPr>
            </a:lvl4pPr>
            <a:lvl5pPr marL="1371600" indent="0">
              <a:lnSpc>
                <a:spcPct val="100000"/>
              </a:lnSpc>
              <a:buNone/>
              <a:defRPr sz="75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1" y="2247681"/>
            <a:ext cx="4767263" cy="321901"/>
          </a:xfrm>
        </p:spPr>
        <p:txBody>
          <a:bodyPr lIns="0" anchor="t">
            <a:normAutofit/>
          </a:bodyPr>
          <a:lstStyle>
            <a:lvl1pPr marL="0" indent="0">
              <a:buNone/>
              <a:defRPr sz="1050" spc="225">
                <a:solidFill>
                  <a:schemeClr val="tx2"/>
                </a:solidFill>
                <a:latin typeface="+mj-lt"/>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70" y="839974"/>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175529902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1"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1" y="839974"/>
            <a:ext cx="4767263" cy="1342045"/>
          </a:xfrm>
        </p:spPr>
        <p:txBody>
          <a:bodyPr lIns="0" anchor="b">
            <a:normAutofit/>
          </a:bodyPr>
          <a:lstStyle>
            <a:lvl1pPr>
              <a:defRPr sz="3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1" y="2635244"/>
            <a:ext cx="4767263" cy="3483263"/>
          </a:xfrm>
        </p:spPr>
        <p:txBody>
          <a:bodyPr lIns="0">
            <a:normAutofit/>
          </a:bodyPr>
          <a:lstStyle>
            <a:lvl1pPr marL="0" indent="0">
              <a:lnSpc>
                <a:spcPct val="100000"/>
              </a:lnSpc>
              <a:buNone/>
              <a:defRPr sz="1050" spc="0">
                <a:solidFill>
                  <a:schemeClr val="tx2"/>
                </a:solidFill>
                <a:latin typeface="+mn-lt"/>
              </a:defRPr>
            </a:lvl1pPr>
            <a:lvl2pPr marL="342900" indent="0">
              <a:lnSpc>
                <a:spcPct val="100000"/>
              </a:lnSpc>
              <a:buNone/>
              <a:defRPr sz="825" spc="0">
                <a:solidFill>
                  <a:schemeClr val="tx2"/>
                </a:solidFill>
              </a:defRPr>
            </a:lvl2pPr>
            <a:lvl3pPr marL="685800" indent="0">
              <a:lnSpc>
                <a:spcPct val="100000"/>
              </a:lnSpc>
              <a:buNone/>
              <a:defRPr sz="788" spc="0">
                <a:solidFill>
                  <a:schemeClr val="tx2"/>
                </a:solidFill>
              </a:defRPr>
            </a:lvl3pPr>
            <a:lvl4pPr marL="1028700" indent="0">
              <a:lnSpc>
                <a:spcPct val="100000"/>
              </a:lnSpc>
              <a:buNone/>
              <a:defRPr sz="750" spc="0">
                <a:solidFill>
                  <a:schemeClr val="tx2"/>
                </a:solidFill>
              </a:defRPr>
            </a:lvl4pPr>
            <a:lvl5pPr marL="1371600" indent="0">
              <a:lnSpc>
                <a:spcPct val="100000"/>
              </a:lnSpc>
              <a:buNone/>
              <a:defRPr sz="75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1" y="2247681"/>
            <a:ext cx="4767263" cy="321901"/>
          </a:xfrm>
        </p:spPr>
        <p:txBody>
          <a:bodyPr lIns="0" anchor="t">
            <a:normAutofit/>
          </a:bodyPr>
          <a:lstStyle>
            <a:lvl1pPr marL="0" indent="0">
              <a:buNone/>
              <a:defRPr sz="1050" spc="225">
                <a:solidFill>
                  <a:schemeClr val="tx2"/>
                </a:solidFill>
                <a:latin typeface="+mj-lt"/>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70" y="839974"/>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34583485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1" y="687574"/>
            <a:ext cx="4767263" cy="1342045"/>
          </a:xfrm>
        </p:spPr>
        <p:txBody>
          <a:bodyPr lIns="0" anchor="b">
            <a:normAutofit/>
          </a:bodyPr>
          <a:lstStyle>
            <a:lvl1pPr algn="r">
              <a:defRPr sz="3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1" y="687573"/>
            <a:ext cx="5370740" cy="1342044"/>
          </a:xfrm>
        </p:spPr>
        <p:txBody>
          <a:bodyPr lIns="0">
            <a:normAutofit/>
          </a:bodyPr>
          <a:lstStyle>
            <a:lvl1pPr marL="0" indent="0">
              <a:lnSpc>
                <a:spcPct val="100000"/>
              </a:lnSpc>
              <a:buNone/>
              <a:defRPr sz="1050" spc="0">
                <a:solidFill>
                  <a:schemeClr val="tx2"/>
                </a:solidFill>
              </a:defRPr>
            </a:lvl1pPr>
            <a:lvl2pPr marL="342900" indent="0">
              <a:lnSpc>
                <a:spcPct val="100000"/>
              </a:lnSpc>
              <a:buNone/>
              <a:defRPr sz="825" spc="0">
                <a:solidFill>
                  <a:schemeClr val="tx2"/>
                </a:solidFill>
              </a:defRPr>
            </a:lvl2pPr>
            <a:lvl3pPr marL="685800" indent="0">
              <a:lnSpc>
                <a:spcPct val="100000"/>
              </a:lnSpc>
              <a:buNone/>
              <a:defRPr sz="788" spc="0">
                <a:solidFill>
                  <a:schemeClr val="tx2"/>
                </a:solidFill>
              </a:defRPr>
            </a:lvl3pPr>
            <a:lvl4pPr marL="1028700" indent="0">
              <a:lnSpc>
                <a:spcPct val="100000"/>
              </a:lnSpc>
              <a:buNone/>
              <a:defRPr sz="750" spc="0">
                <a:solidFill>
                  <a:schemeClr val="tx2"/>
                </a:solidFill>
              </a:defRPr>
            </a:lvl4pPr>
            <a:lvl5pPr marL="1371600" indent="0">
              <a:lnSpc>
                <a:spcPct val="100000"/>
              </a:lnSpc>
              <a:buNone/>
              <a:defRPr sz="750" spc="0">
                <a:solidFill>
                  <a:schemeClr val="tx2"/>
                </a:solidFill>
              </a:defRPr>
            </a:lvl5pPr>
          </a:lstStyle>
          <a:p>
            <a:pPr lvl="0"/>
            <a:r>
              <a:rPr lang="en-US" noProof="0"/>
              <a:t>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2"/>
            <a:ext cx="10719843"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39755671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96F1B2A4-FDE8-489B-B6CA-D7385573C70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2443886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1" y="687574"/>
            <a:ext cx="4767263" cy="1342045"/>
          </a:xfrm>
        </p:spPr>
        <p:txBody>
          <a:bodyPr lIns="0" anchor="b">
            <a:normAutofit/>
          </a:bodyPr>
          <a:lstStyle>
            <a:lvl1pPr algn="r">
              <a:defRPr sz="3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1" y="687573"/>
            <a:ext cx="5370740" cy="1342044"/>
          </a:xfrm>
        </p:spPr>
        <p:txBody>
          <a:bodyPr lIns="0">
            <a:normAutofit/>
          </a:bodyPr>
          <a:lstStyle>
            <a:lvl1pPr marL="0" indent="0">
              <a:lnSpc>
                <a:spcPct val="100000"/>
              </a:lnSpc>
              <a:buNone/>
              <a:defRPr sz="1050" spc="0">
                <a:solidFill>
                  <a:schemeClr val="tx2"/>
                </a:solidFill>
              </a:defRPr>
            </a:lvl1pPr>
            <a:lvl2pPr marL="342900" indent="0">
              <a:lnSpc>
                <a:spcPct val="100000"/>
              </a:lnSpc>
              <a:buNone/>
              <a:defRPr sz="825" spc="0">
                <a:solidFill>
                  <a:schemeClr val="tx2"/>
                </a:solidFill>
              </a:defRPr>
            </a:lvl2pPr>
            <a:lvl3pPr marL="685800" indent="0">
              <a:lnSpc>
                <a:spcPct val="100000"/>
              </a:lnSpc>
              <a:buNone/>
              <a:defRPr sz="788" spc="0">
                <a:solidFill>
                  <a:schemeClr val="tx2"/>
                </a:solidFill>
              </a:defRPr>
            </a:lvl3pPr>
            <a:lvl4pPr marL="1028700" indent="0">
              <a:lnSpc>
                <a:spcPct val="100000"/>
              </a:lnSpc>
              <a:buNone/>
              <a:defRPr sz="750" spc="0">
                <a:solidFill>
                  <a:schemeClr val="tx2"/>
                </a:solidFill>
              </a:defRPr>
            </a:lvl4pPr>
            <a:lvl5pPr marL="1371600" indent="0">
              <a:lnSpc>
                <a:spcPct val="100000"/>
              </a:lnSpc>
              <a:buNone/>
              <a:defRPr sz="750" spc="0">
                <a:solidFill>
                  <a:schemeClr val="tx2"/>
                </a:solidFill>
              </a:defRPr>
            </a:lvl5pPr>
          </a:lstStyle>
          <a:p>
            <a:pPr lvl="0"/>
            <a:r>
              <a:rPr lang="en-US" noProof="0"/>
              <a:t>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1" y="2392682"/>
            <a:ext cx="5742623"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1" y="2392047"/>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4755178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5"/>
            <a:ext cx="10896600" cy="602887"/>
          </a:xfrm>
        </p:spPr>
        <p:txBody>
          <a:bodyPr anchor="ctr">
            <a:normAutofit/>
          </a:bodyPr>
          <a:lstStyle>
            <a:lvl1pPr marL="0" indent="0" algn="ctr">
              <a:buNone/>
              <a:defRPr sz="1050" spc="225">
                <a:solidFill>
                  <a:schemeClr val="tx2"/>
                </a:solidFill>
                <a:latin typeface="+mj-lt"/>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277212484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71292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7" y="260350"/>
            <a:ext cx="4492625" cy="6300788"/>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1" y="450030"/>
            <a:ext cx="2578099" cy="2508588"/>
          </a:xfrm>
        </p:spPr>
        <p:txBody>
          <a:bodyPr lIns="0" anchor="b">
            <a:normAutofit/>
          </a:bodyPr>
          <a:lstStyle>
            <a:lvl1pPr algn="l">
              <a:defRPr sz="3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3" y="1959893"/>
            <a:ext cx="0" cy="2188805"/>
          </a:xfrm>
          <a:prstGeom prst="line">
            <a:avLst/>
          </a:prstGeom>
          <a:ln w="76200">
            <a:solidFill>
              <a:schemeClr val="accent4"/>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lang="en-US" sz="1125" noProof="0" dirty="0"/>
          </a:p>
        </p:txBody>
      </p:sp>
    </p:spTree>
    <p:extLst>
      <p:ext uri="{BB962C8B-B14F-4D97-AF65-F5344CB8AC3E}">
        <p14:creationId xmlns:p14="http://schemas.microsoft.com/office/powerpoint/2010/main" val="201199984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7" y="1497808"/>
            <a:ext cx="3129335" cy="5360192"/>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5" y="-20671"/>
            <a:ext cx="3129336" cy="5397069"/>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7" y="2718684"/>
            <a:ext cx="3415560" cy="2508588"/>
          </a:xfrm>
        </p:spPr>
        <p:txBody>
          <a:bodyPr lIns="0" anchor="b">
            <a:normAutofit/>
          </a:bodyPr>
          <a:lstStyle>
            <a:lvl1pPr algn="l">
              <a:defRPr sz="3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5"/>
            <a:ext cx="0" cy="2188805"/>
          </a:xfrm>
          <a:prstGeom prst="line">
            <a:avLst/>
          </a:prstGeom>
          <a:ln w="76200">
            <a:solidFill>
              <a:schemeClr val="accent4"/>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lang="en-US" sz="1125" noProof="0" dirty="0"/>
          </a:p>
        </p:txBody>
      </p:sp>
    </p:spTree>
    <p:extLst>
      <p:ext uri="{BB962C8B-B14F-4D97-AF65-F5344CB8AC3E}">
        <p14:creationId xmlns:p14="http://schemas.microsoft.com/office/powerpoint/2010/main" val="260111215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2"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6"/>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8" y="4586416"/>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90" y="2030438"/>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7" y="2"/>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2" y="2"/>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title="Decorative"/>
          <p:cNvSpPr/>
          <p:nvPr userDrawn="1"/>
        </p:nvSpPr>
        <p:spPr>
          <a:xfrm>
            <a:off x="3196550" y="3334456"/>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title="Decorative"/>
          <p:cNvSpPr/>
          <p:nvPr userDrawn="1"/>
        </p:nvSpPr>
        <p:spPr>
          <a:xfrm>
            <a:off x="6179738" y="1"/>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title="Decorative"/>
          <p:cNvSpPr/>
          <p:nvPr userDrawn="1"/>
        </p:nvSpPr>
        <p:spPr>
          <a:xfrm>
            <a:off x="9162925" y="4598772"/>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82202168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232" y="2438405"/>
            <a:ext cx="12196233"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5745 h 720"/>
                  <a:gd name="T4" fmla="*/ 624 w 1000"/>
                  <a:gd name="T5" fmla="*/ 5745 h 720"/>
                  <a:gd name="T6" fmla="*/ 62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1" name="Freeform 7"/>
              <p:cNvSpPr>
                <a:spLocks/>
              </p:cNvSpPr>
              <p:nvPr/>
            </p:nvSpPr>
            <p:spPr bwMode="ltGray">
              <a:xfrm rot="-5400000">
                <a:off x="-57" y="1752"/>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62 h 272"/>
                  <a:gd name="T4" fmla="*/ 240 w 624"/>
                  <a:gd name="T5" fmla="*/ 319 h 272"/>
                  <a:gd name="T6" fmla="*/ 624 w 624"/>
                  <a:gd name="T7" fmla="*/ 36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4" name="Freeform 10"/>
              <p:cNvSpPr>
                <a:spLocks/>
              </p:cNvSpPr>
              <p:nvPr/>
            </p:nvSpPr>
            <p:spPr bwMode="ltGray">
              <a:xfrm rot="-5400000">
                <a:off x="156" y="1726"/>
                <a:ext cx="632" cy="315"/>
              </a:xfrm>
              <a:custGeom>
                <a:avLst/>
                <a:gdLst>
                  <a:gd name="T0" fmla="*/ 8 w 632"/>
                  <a:gd name="T1" fmla="*/ 39 h 362"/>
                  <a:gd name="T2" fmla="*/ 8 w 632"/>
                  <a:gd name="T3" fmla="*/ 276 h 362"/>
                  <a:gd name="T4" fmla="*/ 248 w 632"/>
                  <a:gd name="T5" fmla="*/ 276 h 362"/>
                  <a:gd name="T6" fmla="*/ 632 w 632"/>
                  <a:gd name="T7" fmla="*/ 276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7" name="Freeform 13"/>
              <p:cNvSpPr>
                <a:spLocks/>
              </p:cNvSpPr>
              <p:nvPr/>
            </p:nvSpPr>
            <p:spPr bwMode="ltGray">
              <a:xfrm rot="-5400000">
                <a:off x="1830"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20" name="Freeform 16"/>
              <p:cNvSpPr>
                <a:spLocks/>
              </p:cNvSpPr>
              <p:nvPr/>
            </p:nvSpPr>
            <p:spPr bwMode="ltGray">
              <a:xfrm rot="-5400000">
                <a:off x="2043"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23" name="Freeform 19"/>
              <p:cNvSpPr>
                <a:spLocks/>
              </p:cNvSpPr>
              <p:nvPr/>
            </p:nvSpPr>
            <p:spPr bwMode="ltGray">
              <a:xfrm rot="-5400000">
                <a:off x="4584"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26" name="Freeform 22"/>
              <p:cNvSpPr>
                <a:spLocks/>
              </p:cNvSpPr>
              <p:nvPr/>
            </p:nvSpPr>
            <p:spPr bwMode="ltGray">
              <a:xfrm rot="-5400000">
                <a:off x="4797"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grpSp>
        <p:sp>
          <p:nvSpPr>
            <p:cNvPr id="6" name="Freeform 23"/>
            <p:cNvSpPr>
              <a:spLocks/>
            </p:cNvSpPr>
            <p:nvPr/>
          </p:nvSpPr>
          <p:spPr bwMode="ltGray">
            <a:xfrm flipH="1">
              <a:off x="-2" y="1536"/>
              <a:ext cx="5762" cy="412"/>
            </a:xfrm>
            <a:custGeom>
              <a:avLst/>
              <a:gdLst>
                <a:gd name="T0" fmla="*/ 0 w 5762"/>
                <a:gd name="T1" fmla="*/ 210 h 385"/>
                <a:gd name="T2" fmla="*/ 5762 w 5762"/>
                <a:gd name="T3" fmla="*/ 201 h 385"/>
                <a:gd name="T4" fmla="*/ 5762 w 5762"/>
                <a:gd name="T5" fmla="*/ 4 h 385"/>
                <a:gd name="T6" fmla="*/ 0 w 5762"/>
                <a:gd name="T7" fmla="*/ 0 h 385"/>
                <a:gd name="T8" fmla="*/ 0 w 5762"/>
                <a:gd name="T9" fmla="*/ 210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grpSp>
      <p:sp>
        <p:nvSpPr>
          <p:cNvPr id="4121" name="Rectangle 25"/>
          <p:cNvSpPr>
            <a:spLocks noGrp="1" noChangeArrowheads="1"/>
          </p:cNvSpPr>
          <p:nvPr>
            <p:ph type="ctrTitle"/>
          </p:nvPr>
        </p:nvSpPr>
        <p:spPr>
          <a:xfrm>
            <a:off x="1564218" y="1561108"/>
            <a:ext cx="10363200" cy="923330"/>
          </a:xfrm>
        </p:spPr>
        <p:txBody>
          <a:bodyPr anchor="b">
            <a:spAutoFit/>
          </a:bodyPr>
          <a:lstStyle>
            <a:lvl1pPr>
              <a:defRPr sz="5398"/>
            </a:lvl1pPr>
          </a:lstStyle>
          <a:p>
            <a:pPr lvl="0"/>
            <a:r>
              <a:rPr lang="en-US" noProof="0"/>
              <a:t>Click to edit Master title style</a:t>
            </a:r>
          </a:p>
        </p:txBody>
      </p:sp>
      <p:sp>
        <p:nvSpPr>
          <p:cNvPr id="4122" name="Rectangle 26"/>
          <p:cNvSpPr>
            <a:spLocks noGrp="1" noChangeArrowheads="1"/>
          </p:cNvSpPr>
          <p:nvPr>
            <p:ph type="subTitle" idx="1"/>
          </p:nvPr>
        </p:nvSpPr>
        <p:spPr>
          <a:xfrm>
            <a:off x="1555751" y="3886200"/>
            <a:ext cx="8534401" cy="1752600"/>
          </a:xfrm>
        </p:spPr>
        <p:txBody>
          <a:bodyPr/>
          <a:lstStyle>
            <a:lvl1pPr marL="0" indent="0">
              <a:buFont typeface="Wingdings" pitchFamily="2" charset="2"/>
              <a:buNone/>
              <a:defRPr sz="2999"/>
            </a:lvl1pPr>
          </a:lstStyle>
          <a:p>
            <a:pPr lvl="0"/>
            <a:r>
              <a:rPr lang="en-US" noProof="0"/>
              <a:t>Click to edit Master subtitle style</a:t>
            </a:r>
          </a:p>
        </p:txBody>
      </p:sp>
      <p:sp>
        <p:nvSpPr>
          <p:cNvPr id="27" name="Rectangle 27"/>
          <p:cNvSpPr>
            <a:spLocks noGrp="1" noChangeArrowheads="1"/>
          </p:cNvSpPr>
          <p:nvPr>
            <p:ph type="dt" sz="half" idx="10"/>
          </p:nvPr>
        </p:nvSpPr>
        <p:spPr>
          <a:xfrm>
            <a:off x="1555752" y="6248400"/>
            <a:ext cx="2540000" cy="457200"/>
          </a:xfrm>
        </p:spPr>
        <p:txBody>
          <a:bodyPr/>
          <a:lstStyle>
            <a:lvl1pPr>
              <a:defRPr smtClean="0">
                <a:solidFill>
                  <a:srgbClr val="000000"/>
                </a:solidFill>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smtClean="0">
                <a:solidFill>
                  <a:srgbClr val="000000"/>
                </a:solidFill>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smtClean="0">
                <a:solidFill>
                  <a:srgbClr val="000000"/>
                </a:solidFill>
              </a:defRPr>
            </a:lvl1pPr>
          </a:lstStyle>
          <a:p>
            <a:pPr>
              <a:defRPr/>
            </a:pPr>
            <a:fld id="{7A6CE25E-E636-42C7-A822-8CED9B036D52}" type="slidenum">
              <a:rPr lang="en-US"/>
              <a:pPr>
                <a:defRPr/>
              </a:pPr>
              <a:t>‹#›</a:t>
            </a:fld>
            <a:endParaRPr lang="en-US" dirty="0"/>
          </a:p>
        </p:txBody>
      </p:sp>
    </p:spTree>
    <p:extLst>
      <p:ext uri="{BB962C8B-B14F-4D97-AF65-F5344CB8AC3E}">
        <p14:creationId xmlns:p14="http://schemas.microsoft.com/office/powerpoint/2010/main" val="4531524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BEFC523-3523-4662-9083-74FB40BBE25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2669097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299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797" indent="0">
              <a:buNone/>
              <a:defRPr sz="1350"/>
            </a:lvl2pPr>
            <a:lvl3pPr marL="685594" indent="0">
              <a:buNone/>
              <a:defRPr sz="1200"/>
            </a:lvl3pPr>
            <a:lvl4pPr marL="1028391" indent="0">
              <a:buNone/>
              <a:defRPr sz="1050"/>
            </a:lvl4pPr>
            <a:lvl5pPr marL="1371189" indent="0">
              <a:buNone/>
              <a:defRPr sz="1050"/>
            </a:lvl5pPr>
            <a:lvl6pPr marL="1713986" indent="0">
              <a:buNone/>
              <a:defRPr sz="1050"/>
            </a:lvl6pPr>
            <a:lvl7pPr marL="2056783" indent="0">
              <a:buNone/>
              <a:defRPr sz="1050"/>
            </a:lvl7pPr>
            <a:lvl8pPr marL="2399580" indent="0">
              <a:buNone/>
              <a:defRPr sz="1050"/>
            </a:lvl8pPr>
            <a:lvl9pPr marL="2742377" indent="0">
              <a:buNone/>
              <a:defRPr sz="105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0B32B38-E707-418B-94FD-B19E6E133D9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3167748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64218" y="1981200"/>
            <a:ext cx="5080000" cy="4114800"/>
          </a:xfrm>
        </p:spPr>
        <p:txBody>
          <a:bodyPr/>
          <a:lstStyle>
            <a:lvl1pPr>
              <a:defRPr sz="2099"/>
            </a:lvl1pPr>
            <a:lvl2pPr>
              <a:defRPr sz="1799"/>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7418" y="1981200"/>
            <a:ext cx="5080000" cy="4114800"/>
          </a:xfrm>
        </p:spPr>
        <p:txBody>
          <a:bodyPr/>
          <a:lstStyle>
            <a:lvl1pPr>
              <a:defRPr sz="2099"/>
            </a:lvl1pPr>
            <a:lvl2pPr>
              <a:defRPr sz="1799"/>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F090C08-6EE7-4892-8F18-9DFACC6B56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31654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74234B9C-8189-410B-832F-A99552CFFB0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3921561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1799"/>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799"/>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14DD750-D974-4896-A502-95931A059F9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4202142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8D6A4AB1-F890-4054-9218-AA7EF575721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821173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7A10A6D7-F0C1-4272-8591-654700C813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0652827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2399"/>
            </a:lvl1pPr>
            <a:lvl2pPr>
              <a:defRPr sz="2099"/>
            </a:lvl2pPr>
            <a:lvl3pPr>
              <a:defRPr sz="1799"/>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797" indent="0">
              <a:buNone/>
              <a:defRPr sz="900"/>
            </a:lvl2pPr>
            <a:lvl3pPr marL="685594" indent="0">
              <a:buNone/>
              <a:defRPr sz="750"/>
            </a:lvl3pPr>
            <a:lvl4pPr marL="1028391" indent="0">
              <a:buNone/>
              <a:defRPr sz="675"/>
            </a:lvl4pPr>
            <a:lvl5pPr marL="1371189" indent="0">
              <a:buNone/>
              <a:defRPr sz="675"/>
            </a:lvl5pPr>
            <a:lvl6pPr marL="1713986" indent="0">
              <a:buNone/>
              <a:defRPr sz="675"/>
            </a:lvl6pPr>
            <a:lvl7pPr marL="2056783" indent="0">
              <a:buNone/>
              <a:defRPr sz="675"/>
            </a:lvl7pPr>
            <a:lvl8pPr marL="2399580" indent="0">
              <a:buNone/>
              <a:defRPr sz="675"/>
            </a:lvl8pPr>
            <a:lvl9pPr marL="2742377" indent="0">
              <a:buNone/>
              <a:defRPr sz="675"/>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89C8013-C3ED-4655-97B1-C8AE32D55DE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7623582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2399"/>
            </a:lvl1pPr>
            <a:lvl2pPr marL="342797" indent="0">
              <a:buNone/>
              <a:defRPr sz="2099"/>
            </a:lvl2pPr>
            <a:lvl3pPr marL="685594" indent="0">
              <a:buNone/>
              <a:defRPr sz="1799"/>
            </a:lvl3pPr>
            <a:lvl4pPr marL="1028391" indent="0">
              <a:buNone/>
              <a:defRPr sz="1500"/>
            </a:lvl4pPr>
            <a:lvl5pPr marL="1371189" indent="0">
              <a:buNone/>
              <a:defRPr sz="1500"/>
            </a:lvl5pPr>
            <a:lvl6pPr marL="1713986" indent="0">
              <a:buNone/>
              <a:defRPr sz="1500"/>
            </a:lvl6pPr>
            <a:lvl7pPr marL="2056783" indent="0">
              <a:buNone/>
              <a:defRPr sz="1500"/>
            </a:lvl7pPr>
            <a:lvl8pPr marL="2399580" indent="0">
              <a:buNone/>
              <a:defRPr sz="1500"/>
            </a:lvl8pPr>
            <a:lvl9pPr marL="2742377" indent="0">
              <a:buNone/>
              <a:defRPr sz="1500"/>
            </a:lvl9pPr>
          </a:lstStyle>
          <a:p>
            <a:pPr lvl="0"/>
            <a:endParaRPr lang="en-US" noProof="0" dirty="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050"/>
            </a:lvl1pPr>
            <a:lvl2pPr marL="342797" indent="0">
              <a:buNone/>
              <a:defRPr sz="900"/>
            </a:lvl2pPr>
            <a:lvl3pPr marL="685594" indent="0">
              <a:buNone/>
              <a:defRPr sz="750"/>
            </a:lvl3pPr>
            <a:lvl4pPr marL="1028391" indent="0">
              <a:buNone/>
              <a:defRPr sz="675"/>
            </a:lvl4pPr>
            <a:lvl5pPr marL="1371189" indent="0">
              <a:buNone/>
              <a:defRPr sz="675"/>
            </a:lvl5pPr>
            <a:lvl6pPr marL="1713986" indent="0">
              <a:buNone/>
              <a:defRPr sz="675"/>
            </a:lvl6pPr>
            <a:lvl7pPr marL="2056783" indent="0">
              <a:buNone/>
              <a:defRPr sz="675"/>
            </a:lvl7pPr>
            <a:lvl8pPr marL="2399580" indent="0">
              <a:buNone/>
              <a:defRPr sz="675"/>
            </a:lvl8pPr>
            <a:lvl9pPr marL="2742377" indent="0">
              <a:buNone/>
              <a:defRPr sz="675"/>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01811688-BD42-4325-B649-E28D905ABEB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4093876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CD4413D-B5A1-40E5-9527-989D9A57CBB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6300809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6618"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64218"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B364451E-971F-4C22-8BF4-5D75F8BDC9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5968081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64218"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64218"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7418" y="1981200"/>
            <a:ext cx="5080000" cy="4114800"/>
          </a:xfrm>
        </p:spPr>
        <p:txBody>
          <a:bodyPr/>
          <a:lstStyle/>
          <a:p>
            <a:pPr lvl="0"/>
            <a:endParaRPr lang="en-US" noProof="0" dirty="0"/>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14EF3EC0-C74A-4001-8A03-8BFE0010AFB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2924757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64218"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64218"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847418"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30E6B6C-06C2-4C67-9423-D9C31E20BB3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0630508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45924" y="3307358"/>
            <a:ext cx="9489573" cy="1470025"/>
          </a:xfrm>
        </p:spPr>
        <p:txBody>
          <a:bodyPr anchor="b"/>
          <a:lstStyle>
            <a:lvl1pPr>
              <a:defRPr sz="3999"/>
            </a:lvl1pPr>
          </a:lstStyle>
          <a:p>
            <a:r>
              <a:rPr lang="en-US"/>
              <a:t>Click to edit Master title style</a:t>
            </a:r>
          </a:p>
        </p:txBody>
      </p:sp>
      <p:sp>
        <p:nvSpPr>
          <p:cNvPr id="3" name="Subtitle 2"/>
          <p:cNvSpPr>
            <a:spLocks noGrp="1"/>
          </p:cNvSpPr>
          <p:nvPr>
            <p:ph type="subTitle" idx="1"/>
          </p:nvPr>
        </p:nvSpPr>
        <p:spPr>
          <a:xfrm>
            <a:off x="1345924" y="4777380"/>
            <a:ext cx="9489573" cy="861420"/>
          </a:xfrm>
        </p:spPr>
        <p:txBody>
          <a:bodyPr anchor="t">
            <a:normAutofit/>
          </a:bodyPr>
          <a:lstStyle>
            <a:lvl1pPr marL="0" indent="0" algn="l">
              <a:buNone/>
              <a:defRPr sz="1999">
                <a:solidFill>
                  <a:schemeClr val="tx1">
                    <a:lumMod val="75000"/>
                    <a:lumOff val="2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9/29/2022</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4288055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28A263B6-D3E3-4404-83BA-1217F326678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254905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2513846" indent="-228531">
              <a:buClr>
                <a:schemeClr val="tx2"/>
              </a:buClr>
              <a:buSzPct val="101000"/>
              <a:buFont typeface="Courier New" pitchFamily="49" charset="0"/>
              <a:buChar char="o"/>
              <a:defRPr sz="1200"/>
            </a:lvl6pPr>
            <a:lvl7pPr marL="2970908" indent="-228531">
              <a:buClr>
                <a:schemeClr val="tx2"/>
              </a:buClr>
              <a:buFont typeface="Courier New" pitchFamily="49" charset="0"/>
              <a:buChar char="o"/>
              <a:defRPr sz="1200" baseline="0"/>
            </a:lvl7pPr>
            <a:lvl8pPr marL="3427971" indent="-228531">
              <a:buClr>
                <a:schemeClr val="tx2"/>
              </a:buClr>
              <a:buFont typeface="Courier New" pitchFamily="49" charset="0"/>
              <a:buChar char="o"/>
              <a:defRPr sz="1200" baseline="0"/>
            </a:lvl8pPr>
            <a:lvl9pPr marL="3885034" indent="-228531">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9/29/2022</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36149268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45925" y="3308581"/>
            <a:ext cx="9489571" cy="1468800"/>
          </a:xfrm>
        </p:spPr>
        <p:txBody>
          <a:bodyPr anchor="b"/>
          <a:lstStyle>
            <a:lvl1pPr algn="r">
              <a:defRPr sz="3199" b="0" cap="none"/>
            </a:lvl1pPr>
          </a:lstStyle>
          <a:p>
            <a:r>
              <a:rPr lang="en-US"/>
              <a:t>Click to edit Master title style</a:t>
            </a:r>
          </a:p>
        </p:txBody>
      </p:sp>
      <p:sp>
        <p:nvSpPr>
          <p:cNvPr id="3" name="Text Placeholder 2"/>
          <p:cNvSpPr>
            <a:spLocks noGrp="1"/>
          </p:cNvSpPr>
          <p:nvPr>
            <p:ph type="body" idx="1"/>
          </p:nvPr>
        </p:nvSpPr>
        <p:spPr>
          <a:xfrm>
            <a:off x="1345925" y="4777381"/>
            <a:ext cx="9489571" cy="860400"/>
          </a:xfrm>
        </p:spPr>
        <p:txBody>
          <a:bodyPr anchor="t">
            <a:normAutofit/>
          </a:bodyPr>
          <a:lstStyle>
            <a:lvl1pPr marL="0" indent="0" algn="r">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9/29/2022</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61351775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45924" y="675727"/>
            <a:ext cx="9497440" cy="924475"/>
          </a:xfrm>
        </p:spPr>
        <p:txBody>
          <a:bodyPr/>
          <a:lstStyle/>
          <a:p>
            <a:r>
              <a:rPr lang="en-US"/>
              <a:t>Click to edit Master title style</a:t>
            </a:r>
          </a:p>
        </p:txBody>
      </p:sp>
      <p:sp>
        <p:nvSpPr>
          <p:cNvPr id="3" name="Content Placeholder 2"/>
          <p:cNvSpPr>
            <a:spLocks noGrp="1"/>
          </p:cNvSpPr>
          <p:nvPr>
            <p:ph sz="half" idx="1"/>
          </p:nvPr>
        </p:nvSpPr>
        <p:spPr>
          <a:xfrm>
            <a:off x="1345925" y="1809750"/>
            <a:ext cx="4628369" cy="4051301"/>
          </a:xfrm>
        </p:spPr>
        <p:txBody>
          <a:bodyPr>
            <a:normAutofit/>
          </a:bodyPr>
          <a:lstStyle>
            <a:lvl5pPr>
              <a:defRPr/>
            </a:lvl5pPr>
            <a:lvl6pPr marL="2513846" indent="-228531">
              <a:buClr>
                <a:schemeClr val="tx2"/>
              </a:buClr>
              <a:buSzPct val="101000"/>
              <a:buFont typeface="Courier New" pitchFamily="49" charset="0"/>
              <a:buChar char="o"/>
              <a:defRPr sz="1200"/>
            </a:lvl6pPr>
            <a:lvl7pPr marL="2970908" indent="-228531">
              <a:buClr>
                <a:schemeClr val="tx2"/>
              </a:buClr>
              <a:buFont typeface="Courier New" pitchFamily="49" charset="0"/>
              <a:buChar char="o"/>
              <a:defRPr sz="1200" baseline="0"/>
            </a:lvl7pPr>
            <a:lvl8pPr marL="3427971" indent="-228531">
              <a:buClr>
                <a:schemeClr val="tx2"/>
              </a:buClr>
              <a:buFont typeface="Courier New" pitchFamily="49" charset="0"/>
              <a:buChar char="o"/>
              <a:defRPr sz="1200" baseline="0"/>
            </a:lvl8pPr>
            <a:lvl9pPr marL="3885034" indent="-228531">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708" y="1809749"/>
            <a:ext cx="4625656" cy="4051302"/>
          </a:xfrm>
        </p:spPr>
        <p:txBody>
          <a:bodyPr>
            <a:normAutofit/>
          </a:bodyPr>
          <a:lstStyle>
            <a:lvl5pPr>
              <a:defRPr/>
            </a:lvl5pPr>
            <a:lvl6pPr marL="2513846" indent="-228531">
              <a:buClr>
                <a:schemeClr val="tx2"/>
              </a:buClr>
              <a:buSzPct val="101000"/>
              <a:buFont typeface="Courier New" pitchFamily="49" charset="0"/>
              <a:buChar char="o"/>
              <a:defRPr sz="1200"/>
            </a:lvl6pPr>
            <a:lvl7pPr marL="2970908" indent="-228531">
              <a:buClr>
                <a:schemeClr val="tx2"/>
              </a:buClr>
              <a:buFont typeface="Courier New" pitchFamily="49" charset="0"/>
              <a:buChar char="o"/>
              <a:defRPr sz="1200" baseline="0"/>
            </a:lvl7pPr>
            <a:lvl8pPr marL="3427971" indent="-228531">
              <a:buClr>
                <a:schemeClr val="tx2"/>
              </a:buClr>
              <a:buFont typeface="Courier New" pitchFamily="49" charset="0"/>
              <a:buChar char="o"/>
              <a:defRPr sz="1200" baseline="0"/>
            </a:lvl8pPr>
            <a:lvl9pPr marL="3885034" indent="-228531">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9/29/2022</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26467751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77193" y="1812927"/>
            <a:ext cx="4197099"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345925" y="2389192"/>
            <a:ext cx="4628369" cy="3471861"/>
          </a:xfrm>
        </p:spPr>
        <p:txBody>
          <a:bodyPr>
            <a:normAutofit/>
          </a:bodyPr>
          <a:lstStyle>
            <a:lvl5pPr>
              <a:defRPr/>
            </a:lvl5pPr>
            <a:lvl6pPr marL="2513846" indent="-228531">
              <a:buClr>
                <a:schemeClr val="tx2"/>
              </a:buClr>
              <a:buSzPct val="101000"/>
              <a:buFont typeface="Courier New" pitchFamily="49" charset="0"/>
              <a:buChar char="o"/>
              <a:defRPr sz="1200"/>
            </a:lvl6pPr>
            <a:lvl7pPr marL="2970908" indent="-228531">
              <a:buClr>
                <a:schemeClr val="tx2"/>
              </a:buClr>
              <a:buFont typeface="Courier New" pitchFamily="49" charset="0"/>
              <a:buChar char="o"/>
              <a:defRPr sz="1200" baseline="0"/>
            </a:lvl7pPr>
            <a:lvl8pPr marL="3427971" indent="-228531">
              <a:buClr>
                <a:schemeClr val="tx2"/>
              </a:buClr>
              <a:buFont typeface="Courier New" pitchFamily="49" charset="0"/>
              <a:buChar char="o"/>
              <a:defRPr sz="1200" baseline="0"/>
            </a:lvl8pPr>
            <a:lvl9pPr marL="3885034" indent="-228531">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56089" y="1812927"/>
            <a:ext cx="4189984"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7" y="2389192"/>
            <a:ext cx="4628367" cy="3471861"/>
          </a:xfrm>
        </p:spPr>
        <p:txBody>
          <a:bodyPr>
            <a:normAutofit/>
          </a:bodyPr>
          <a:lstStyle>
            <a:lvl5pPr>
              <a:defRPr/>
            </a:lvl5pPr>
            <a:lvl6pPr marL="2513846" indent="-228531">
              <a:buClr>
                <a:schemeClr val="tx2"/>
              </a:buClr>
              <a:buSzPct val="101000"/>
              <a:buFont typeface="Courier New" pitchFamily="49" charset="0"/>
              <a:buChar char="o"/>
              <a:defRPr sz="1200"/>
            </a:lvl6pPr>
            <a:lvl7pPr marL="2970908" indent="-228531">
              <a:buClr>
                <a:schemeClr val="tx2"/>
              </a:buClr>
              <a:buFont typeface="Courier New" pitchFamily="49" charset="0"/>
              <a:buChar char="o"/>
              <a:defRPr sz="1200" baseline="0"/>
            </a:lvl7pPr>
            <a:lvl8pPr marL="3427971" indent="-228531">
              <a:buClr>
                <a:schemeClr val="tx2"/>
              </a:buClr>
              <a:buFont typeface="Courier New" pitchFamily="49" charset="0"/>
              <a:buChar char="o"/>
              <a:defRPr sz="1200" baseline="0"/>
            </a:lvl8pPr>
            <a:lvl9pPr marL="3885034" indent="-228531">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9/29/2022</a:t>
            </a:fld>
            <a:endParaRPr lang="en-US">
              <a:solidFill>
                <a:prstClr val="black">
                  <a:lumMod val="75000"/>
                  <a:lumOff val="25000"/>
                </a:prstClr>
              </a:solidFill>
            </a:endParaRPr>
          </a:p>
        </p:txBody>
      </p:sp>
      <p:sp>
        <p:nvSpPr>
          <p:cNvPr id="8" name="Footer Placeholder 7"/>
          <p:cNvSpPr>
            <a:spLocks noGrp="1"/>
          </p:cNvSpPr>
          <p:nvPr>
            <p:ph type="ftr" sz="quarter" idx="11"/>
          </p:nvPr>
        </p:nvSpPr>
        <p:spPr/>
        <p:txBody>
          <a:bodyPr/>
          <a:lstStyle/>
          <a:p>
            <a:endParaRPr lang="en-US">
              <a:solidFill>
                <a:prstClr val="black">
                  <a:lumMod val="75000"/>
                  <a:lumOff val="25000"/>
                </a:prstClr>
              </a:solidFill>
            </a:endParaRPr>
          </a:p>
        </p:txBody>
      </p:sp>
      <p:sp>
        <p:nvSpPr>
          <p:cNvPr id="9" name="Slide Number Placeholder 8"/>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06497969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9/29/2022</a:t>
            </a:fld>
            <a:endParaRPr lang="en-US">
              <a:solidFill>
                <a:prstClr val="black">
                  <a:lumMod val="75000"/>
                  <a:lumOff val="25000"/>
                </a:prstClr>
              </a:solidFill>
            </a:endParaRPr>
          </a:p>
        </p:txBody>
      </p:sp>
      <p:sp>
        <p:nvSpPr>
          <p:cNvPr id="4" name="Footer Placeholder 3"/>
          <p:cNvSpPr>
            <a:spLocks noGrp="1"/>
          </p:cNvSpPr>
          <p:nvPr>
            <p:ph type="ftr" sz="quarter" idx="11"/>
          </p:nvPr>
        </p:nvSpPr>
        <p:spPr/>
        <p:txBody>
          <a:bodyPr/>
          <a:lstStyle/>
          <a:p>
            <a:endParaRPr lang="en-US">
              <a:solidFill>
                <a:prstClr val="black">
                  <a:lumMod val="75000"/>
                  <a:lumOff val="25000"/>
                </a:prstClr>
              </a:solidFill>
            </a:endParaRPr>
          </a:p>
        </p:txBody>
      </p:sp>
      <p:sp>
        <p:nvSpPr>
          <p:cNvPr id="5" name="Slide Number Placeholder 4"/>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76784504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9/29/2022</a:t>
            </a:fld>
            <a:endParaRPr lang="en-US">
              <a:solidFill>
                <a:prstClr val="black">
                  <a:lumMod val="75000"/>
                  <a:lumOff val="25000"/>
                </a:prstClr>
              </a:solidFill>
            </a:endParaRPr>
          </a:p>
        </p:txBody>
      </p:sp>
      <p:sp>
        <p:nvSpPr>
          <p:cNvPr id="3" name="Footer Placeholder 2"/>
          <p:cNvSpPr>
            <a:spLocks noGrp="1"/>
          </p:cNvSpPr>
          <p:nvPr>
            <p:ph type="ftr" sz="quarter" idx="11"/>
          </p:nvPr>
        </p:nvSpPr>
        <p:spPr/>
        <p:txBody>
          <a:bodyPr/>
          <a:lstStyle/>
          <a:p>
            <a:endParaRPr lang="en-US">
              <a:solidFill>
                <a:prstClr val="black">
                  <a:lumMod val="75000"/>
                  <a:lumOff val="25000"/>
                </a:prstClr>
              </a:solidFill>
            </a:endParaRPr>
          </a:p>
        </p:txBody>
      </p:sp>
      <p:sp>
        <p:nvSpPr>
          <p:cNvPr id="4" name="Slide Number Placeholder 3"/>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64374017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5924" y="446090"/>
            <a:ext cx="3547533" cy="1185861"/>
          </a:xfrm>
        </p:spPr>
        <p:txBody>
          <a:bodyPr anchor="b"/>
          <a:lstStyle>
            <a:lvl1pPr algn="l">
              <a:defRPr sz="2399" b="0"/>
            </a:lvl1pPr>
          </a:lstStyle>
          <a:p>
            <a:r>
              <a:rPr lang="en-US"/>
              <a:t>Click to edit Master title style</a:t>
            </a:r>
          </a:p>
        </p:txBody>
      </p:sp>
      <p:sp>
        <p:nvSpPr>
          <p:cNvPr id="3" name="Content Placeholder 2"/>
          <p:cNvSpPr>
            <a:spLocks noGrp="1"/>
          </p:cNvSpPr>
          <p:nvPr>
            <p:ph idx="1"/>
          </p:nvPr>
        </p:nvSpPr>
        <p:spPr>
          <a:xfrm>
            <a:off x="5136873" y="446090"/>
            <a:ext cx="5706492" cy="5414963"/>
          </a:xfrm>
        </p:spPr>
        <p:txBody>
          <a:bodyPr>
            <a:normAutofit/>
          </a:bodyPr>
          <a:lstStyle>
            <a:lvl5pPr>
              <a:defRPr/>
            </a:lvl5pPr>
            <a:lvl6pPr marL="2513846" indent="-228531">
              <a:buClr>
                <a:schemeClr val="tx2"/>
              </a:buClr>
              <a:buSzPct val="101000"/>
              <a:buFont typeface="Courier New" pitchFamily="49" charset="0"/>
              <a:buChar char="o"/>
              <a:defRPr sz="1200"/>
            </a:lvl6pPr>
            <a:lvl7pPr marL="2970908" indent="-228531">
              <a:buClr>
                <a:schemeClr val="tx2"/>
              </a:buClr>
              <a:buFont typeface="Courier New" pitchFamily="49" charset="0"/>
              <a:buChar char="o"/>
              <a:defRPr sz="1200" baseline="0"/>
            </a:lvl7pPr>
            <a:lvl8pPr marL="3427971" indent="-228531">
              <a:buClr>
                <a:schemeClr val="tx2"/>
              </a:buClr>
              <a:buFont typeface="Courier New" pitchFamily="49" charset="0"/>
              <a:buChar char="o"/>
              <a:defRPr sz="1200" baseline="0"/>
            </a:lvl8pPr>
            <a:lvl9pPr marL="3885034" indent="-228531">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45924" y="1631952"/>
            <a:ext cx="3547533" cy="4229099"/>
          </a:xfrm>
        </p:spPr>
        <p:txBody>
          <a:bodyPr anchor="t">
            <a:normAutofit/>
          </a:bodyPr>
          <a:lstStyle>
            <a:lvl1pPr marL="0" indent="0">
              <a:buNone/>
              <a:defRPr sz="12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9/29/2022</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94086405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5924" y="1387058"/>
            <a:ext cx="4641849" cy="1113254"/>
          </a:xfrm>
        </p:spPr>
        <p:txBody>
          <a:bodyPr anchor="b">
            <a:normAutofit/>
          </a:bodyPr>
          <a:lstStyle>
            <a:lvl1pPr algn="l">
              <a:defRPr sz="2399" b="0"/>
            </a:lvl1pPr>
          </a:lstStyle>
          <a:p>
            <a:r>
              <a:rPr lang="en-US"/>
              <a:t>Click to edit Master title style</a:t>
            </a:r>
          </a:p>
        </p:txBody>
      </p:sp>
      <p:sp>
        <p:nvSpPr>
          <p:cNvPr id="4" name="Text Placeholder 3"/>
          <p:cNvSpPr>
            <a:spLocks noGrp="1"/>
          </p:cNvSpPr>
          <p:nvPr>
            <p:ph type="body" sz="half" idx="2"/>
          </p:nvPr>
        </p:nvSpPr>
        <p:spPr>
          <a:xfrm>
            <a:off x="1345924" y="2500312"/>
            <a:ext cx="4641849" cy="2530200"/>
          </a:xfrm>
        </p:spPr>
        <p:txBody>
          <a:bodyPr anchor="t">
            <a:normAutofit/>
          </a:bodyPr>
          <a:lstStyle>
            <a:lvl1pPr marL="0" indent="0">
              <a:buNone/>
              <a:defRPr sz="12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9/29/2022</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grpSp>
        <p:nvGrpSpPr>
          <p:cNvPr id="17" name="Group 16"/>
          <p:cNvGrpSpPr/>
          <p:nvPr/>
        </p:nvGrpSpPr>
        <p:grpSpPr>
          <a:xfrm>
            <a:off x="6291683" y="993077"/>
            <a:ext cx="2462851"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solidFill>
                  <a:prstClr val="white"/>
                </a:solidFill>
              </a:endParaRPr>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solidFill>
                  <a:prstClr val="white"/>
                </a:solidFill>
              </a:endParaRPr>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solidFill>
                  <a:prstClr val="white"/>
                </a:solidFill>
              </a:endParaRPr>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solidFill>
                  <a:prstClr val="white"/>
                </a:solidFill>
              </a:endParaRPr>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solidFill>
                  <a:prstClr val="white"/>
                </a:solidFill>
              </a:endParaRPr>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solidFill>
                  <a:prstClr val="white"/>
                </a:solidFill>
              </a:endParaRPr>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solidFill>
                  <a:prstClr val="white"/>
                </a:solidFill>
              </a:endParaRPr>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solidFill>
                  <a:prstClr val="white"/>
                </a:solidFill>
              </a:endParaRPr>
            </a:p>
          </p:txBody>
        </p:sp>
      </p:grpSp>
      <p:sp>
        <p:nvSpPr>
          <p:cNvPr id="18" name="Picture Placeholder 17"/>
          <p:cNvSpPr>
            <a:spLocks noGrp="1"/>
          </p:cNvSpPr>
          <p:nvPr>
            <p:ph type="pic" sz="quarter" idx="14"/>
          </p:nvPr>
        </p:nvSpPr>
        <p:spPr>
          <a:xfrm>
            <a:off x="6502401" y="1600200"/>
            <a:ext cx="4572000" cy="3429000"/>
          </a:xfrm>
          <a:prstGeom prst="ellipse">
            <a:avLst/>
          </a:prstGeom>
          <a:ln w="76200">
            <a:solidFill>
              <a:schemeClr val="bg2">
                <a:lumMod val="75000"/>
              </a:schemeClr>
            </a:solidFill>
          </a:ln>
        </p:spPr>
        <p:txBody>
          <a:bodyPr/>
          <a:lstStyle>
            <a:lvl1pPr marL="0" indent="0" algn="ctr">
              <a:buFontTx/>
              <a:buNone/>
              <a:defRPr/>
            </a:lvl1pPr>
          </a:lstStyle>
          <a:p>
            <a:r>
              <a:rPr lang="en-US"/>
              <a:t>Click icon to add picture</a:t>
            </a:r>
          </a:p>
        </p:txBody>
      </p:sp>
    </p:spTree>
    <p:extLst>
      <p:ext uri="{BB962C8B-B14F-4D97-AF65-F5344CB8AC3E}">
        <p14:creationId xmlns:p14="http://schemas.microsoft.com/office/powerpoint/2010/main" val="423074738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345924" y="1807361"/>
            <a:ext cx="9497440" cy="4051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9/29/2022</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58139146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9416" y="675723"/>
            <a:ext cx="1963949" cy="51853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5923" y="675726"/>
            <a:ext cx="7290076" cy="51853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9/29/2022</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3536774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D6B4B51-D95B-444B-BED7-9BDF91B4B88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2297048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304800" y="3200400"/>
            <a:ext cx="11684000" cy="1341120"/>
          </a:xfrm>
          <a:prstGeom prst="rect">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sz="2400">
              <a:solidFill>
                <a:srgbClr val="5B5249"/>
              </a:solidFill>
            </a:endParaRPr>
          </a:p>
        </p:txBody>
      </p:sp>
      <p:pic>
        <p:nvPicPr>
          <p:cNvPr id="5" name="Picture 3" descr="D:\FRONTPAGE THEMES\NATURE\ANABNR2.PNG"/>
          <p:cNvPicPr>
            <a:picLocks noChangeAspect="1" noChangeArrowheads="1"/>
          </p:cNvPicPr>
          <p:nvPr/>
        </p:nvPicPr>
        <p:blipFill>
          <a:blip r:embed="rId2">
            <a:extLst>
              <a:ext uri="{28A0092B-C50C-407E-A947-70E740481C1C}">
                <a14:useLocalDpi xmlns:a14="http://schemas.microsoft.com/office/drawing/2010/main" val="0"/>
              </a:ext>
            </a:extLst>
          </a:blip>
          <a:srcRect l="-900" t="-1314" r="-2" b="-36961"/>
          <a:stretch>
            <a:fillRect/>
          </a:stretch>
        </p:blipFill>
        <p:spPr bwMode="auto">
          <a:xfrm>
            <a:off x="711200" y="3200400"/>
            <a:ext cx="11277600" cy="115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1060451" y="2895600"/>
            <a:ext cx="406400" cy="990600"/>
          </a:xfrm>
          <a:prstGeom prst="rect">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sz="2400">
              <a:solidFill>
                <a:srgbClr val="5B5249"/>
              </a:solidFill>
            </a:endParaRPr>
          </a:p>
        </p:txBody>
      </p:sp>
      <p:sp>
        <p:nvSpPr>
          <p:cNvPr id="117765" name="Rectangle 5"/>
          <p:cNvSpPr>
            <a:spLocks noGrp="1" noChangeArrowheads="1"/>
          </p:cNvSpPr>
          <p:nvPr>
            <p:ph type="ctrTitle"/>
          </p:nvPr>
        </p:nvSpPr>
        <p:spPr>
          <a:xfrm>
            <a:off x="1524000" y="1981200"/>
            <a:ext cx="10363200" cy="1143000"/>
          </a:xfrm>
        </p:spPr>
        <p:txBody>
          <a:bodyPr/>
          <a:lstStyle>
            <a:lvl1pPr>
              <a:defRPr/>
            </a:lvl1pPr>
          </a:lstStyle>
          <a:p>
            <a:pPr lvl="0"/>
            <a:r>
              <a:rPr lang="en-US" noProof="0"/>
              <a:t>Click to edit Master title style</a:t>
            </a:r>
          </a:p>
        </p:txBody>
      </p:sp>
      <p:sp>
        <p:nvSpPr>
          <p:cNvPr id="117766" name="Rectangle 6"/>
          <p:cNvSpPr>
            <a:spLocks noGrp="1" noChangeArrowheads="1"/>
          </p:cNvSpPr>
          <p:nvPr>
            <p:ph type="subTitle" idx="1"/>
          </p:nvPr>
        </p:nvSpPr>
        <p:spPr>
          <a:xfrm>
            <a:off x="2717800" y="4351338"/>
            <a:ext cx="8534400" cy="1371600"/>
          </a:xfrm>
        </p:spPr>
        <p:txBody>
          <a:bodyPr/>
          <a:lstStyle>
            <a:lvl1pPr marL="0" indent="0">
              <a:buFont typeface="Wingdings" pitchFamily="2" charset="2"/>
              <a:buNone/>
              <a:defRPr/>
            </a:lvl1pPr>
          </a:lstStyle>
          <a:p>
            <a:pPr lvl="0"/>
            <a:r>
              <a:rPr lang="en-US" noProof="0"/>
              <a:t>Click to edit Master subtitle style</a:t>
            </a:r>
          </a:p>
        </p:txBody>
      </p:sp>
      <p:sp>
        <p:nvSpPr>
          <p:cNvPr id="7" name="Rectangle 7"/>
          <p:cNvSpPr>
            <a:spLocks noGrp="1" noChangeArrowheads="1"/>
          </p:cNvSpPr>
          <p:nvPr>
            <p:ph type="dt" sz="half" idx="10"/>
          </p:nvPr>
        </p:nvSpPr>
        <p:spPr>
          <a:xfrm>
            <a:off x="914400" y="6324600"/>
            <a:ext cx="2540000" cy="457200"/>
          </a:xfrm>
        </p:spPr>
        <p:txBody>
          <a:bodyPr/>
          <a:lstStyle>
            <a:lvl1pPr>
              <a:defRPr smtClean="0"/>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4165600" y="6324600"/>
            <a:ext cx="3860800" cy="457200"/>
          </a:xfrm>
        </p:spPr>
        <p:txBody>
          <a:bodyPr/>
          <a:lstStyle>
            <a:lvl1pPr>
              <a:defRPr smtClean="0"/>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8737600" y="6324600"/>
            <a:ext cx="2540000" cy="457200"/>
          </a:xfrm>
        </p:spPr>
        <p:txBody>
          <a:bodyPr/>
          <a:lstStyle>
            <a:lvl1pPr>
              <a:defRPr sz="1400" smtClean="0"/>
            </a:lvl1pPr>
          </a:lstStyle>
          <a:p>
            <a:pPr>
              <a:defRPr/>
            </a:pPr>
            <a:fld id="{CF1C29D8-1B62-45C5-AD3E-91848FF9E5D9}" type="slidenum">
              <a:rPr lang="en-US">
                <a:solidFill>
                  <a:srgbClr val="2A3D7A"/>
                </a:solidFill>
              </a:rPr>
              <a:pPr>
                <a:defRPr/>
              </a:pPr>
              <a:t>‹#›</a:t>
            </a:fld>
            <a:endParaRPr lang="en-US">
              <a:solidFill>
                <a:srgbClr val="2A3D7A"/>
              </a:solidFill>
            </a:endParaRPr>
          </a:p>
        </p:txBody>
      </p:sp>
    </p:spTree>
    <p:extLst>
      <p:ext uri="{BB962C8B-B14F-4D97-AF65-F5344CB8AC3E}">
        <p14:creationId xmlns:p14="http://schemas.microsoft.com/office/powerpoint/2010/main" val="329403162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1596021-63B0-4F67-B8BB-D5A90A307ABA}"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98866876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AA81270-6428-4E58-AAF9-B1A9494B291E}"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395577926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210185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5600" y="210185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6DF1932B-583F-431D-92B6-8072E6FF053F}"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13732117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C1133017-7F55-4B3C-BD7C-AD59D25E461A}"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75199886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D28C02FA-4A78-4B8A-B5DB-8B097C16AE34}"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2687937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98CB811F-BDB4-4D83-A1DE-C356D5ED432E}"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40584269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8886569D-8704-4EC2-8181-CEC27610572A}"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226350752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A07F2AAB-2C97-49A2-B119-B281C21792F8}"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72638614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BA1BCB2-FC3F-4A24-92EC-DF52795AF5AC}"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8258245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1ABC48CA-07C5-4995-AD2E-59C85A8B923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0675113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838200"/>
            <a:ext cx="25908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838200"/>
            <a:ext cx="75692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B9E9F99-0644-468C-BCA4-1B05B80E7019}"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422125808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prstClr val="white"/>
              </a:solidFill>
            </a:endParaRPr>
          </a:p>
        </p:txBody>
      </p:sp>
      <p:sp>
        <p:nvSpPr>
          <p:cNvPr id="12" name="Freeform 7"/>
          <p:cNvSpPr>
            <a:spLocks noChangeAspect="1" noEditPoints="1"/>
          </p:cNvSpPr>
          <p:nvPr/>
        </p:nvSpPr>
        <p:spPr bwMode="auto">
          <a:xfrm>
            <a:off x="1117600" y="1762090"/>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dirty="0">
              <a:solidFill>
                <a:srgbClr val="2E2224"/>
              </a:solidFill>
            </a:endParaRPr>
          </a:p>
        </p:txBody>
      </p:sp>
      <p:sp>
        <p:nvSpPr>
          <p:cNvPr id="3" name="Subtitle 2"/>
          <p:cNvSpPr>
            <a:spLocks noGrp="1"/>
          </p:cNvSpPr>
          <p:nvPr>
            <p:ph type="subTitle" idx="1"/>
          </p:nvPr>
        </p:nvSpPr>
        <p:spPr>
          <a:xfrm>
            <a:off x="4991097" y="3721473"/>
            <a:ext cx="6827520" cy="1581150"/>
          </a:xfrm>
        </p:spPr>
        <p:txBody>
          <a:bodyPr>
            <a:normAutofit/>
          </a:bodyPr>
          <a:lstStyle>
            <a:lvl1pPr marL="0" indent="0" algn="l">
              <a:buNone/>
              <a:defRPr sz="2399" b="0" i="0" cap="none" spc="120" baseline="0">
                <a:solidFill>
                  <a:schemeClr val="tx2"/>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19E94771-7677-408E-B08F-CBA79F951EDF}" type="datetimeFigureOut">
              <a:rPr lang="en-US" smtClean="0">
                <a:solidFill>
                  <a:srgbClr val="CBD8DD"/>
                </a:solidFill>
              </a:rPr>
              <a:pPr/>
              <a:t>9/29/2022</a:t>
            </a:fld>
            <a:endParaRPr lang="en-US" dirty="0">
              <a:solidFill>
                <a:srgbClr val="CBD8DD"/>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a:xfrm>
            <a:off x="10655300" y="6429375"/>
            <a:ext cx="1168400" cy="292100"/>
          </a:xfrm>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9" name="Freeform 7"/>
          <p:cNvSpPr>
            <a:spLocks noChangeAspect="1" noEditPoints="1"/>
          </p:cNvSpPr>
          <p:nvPr/>
        </p:nvSpPr>
        <p:spPr bwMode="auto">
          <a:xfrm>
            <a:off x="1117600" y="1762090"/>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dirty="0">
              <a:solidFill>
                <a:srgbClr val="2E2224"/>
              </a:solidFill>
            </a:endParaRPr>
          </a:p>
        </p:txBody>
      </p:sp>
      <p:sp>
        <p:nvSpPr>
          <p:cNvPr id="10" name="Title 9"/>
          <p:cNvSpPr>
            <a:spLocks noGrp="1"/>
          </p:cNvSpPr>
          <p:nvPr>
            <p:ph type="title"/>
          </p:nvPr>
        </p:nvSpPr>
        <p:spPr>
          <a:xfrm>
            <a:off x="4986528" y="1417320"/>
            <a:ext cx="6827520" cy="2304288"/>
          </a:xfrm>
        </p:spPr>
        <p:txBody>
          <a:bodyPr>
            <a:normAutofit/>
          </a:bodyPr>
          <a:lstStyle>
            <a:lvl1pPr>
              <a:defRPr sz="3999" cap="all" baseline="0"/>
            </a:lvl1pPr>
          </a:lstStyle>
          <a:p>
            <a:r>
              <a:rPr lang="en-US"/>
              <a:t>Click to edit Master title style</a:t>
            </a:r>
            <a:endParaRPr lang="en-US" dirty="0"/>
          </a:p>
        </p:txBody>
      </p:sp>
      <p:sp>
        <p:nvSpPr>
          <p:cNvPr id="13" name="Freeform 7"/>
          <p:cNvSpPr>
            <a:spLocks noChangeAspect="1" noEditPoints="1"/>
          </p:cNvSpPr>
          <p:nvPr/>
        </p:nvSpPr>
        <p:spPr bwMode="auto">
          <a:xfrm>
            <a:off x="1117600" y="1762090"/>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dirty="0">
              <a:solidFill>
                <a:srgbClr val="2E2224"/>
              </a:solidFill>
            </a:endParaRPr>
          </a:p>
        </p:txBody>
      </p:sp>
    </p:spTree>
    <p:extLst>
      <p:ext uri="{BB962C8B-B14F-4D97-AF65-F5344CB8AC3E}">
        <p14:creationId xmlns:p14="http://schemas.microsoft.com/office/powerpoint/2010/main" val="357862103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7319512" y="0"/>
            <a:ext cx="4525024"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dirty="0">
              <a:solidFill>
                <a:srgbClr val="2E2224"/>
              </a:solidFill>
            </a:endParaRPr>
          </a:p>
        </p:txBody>
      </p:sp>
      <p:sp>
        <p:nvSpPr>
          <p:cNvPr id="4" name="Date Placeholder 3"/>
          <p:cNvSpPr>
            <a:spLocks noGrp="1"/>
          </p:cNvSpPr>
          <p:nvPr>
            <p:ph type="dt" sz="half" idx="10"/>
          </p:nvPr>
        </p:nvSpPr>
        <p:spPr/>
        <p:txBody>
          <a:bodyPr/>
          <a:lstStyle/>
          <a:p>
            <a:fld id="{19E94771-7677-408E-B08F-CBA79F951EDF}" type="datetimeFigureOut">
              <a:rPr lang="en-US" smtClean="0">
                <a:solidFill>
                  <a:srgbClr val="48231E"/>
                </a:solidFill>
              </a:rPr>
              <a:pPr/>
              <a:t>9/29/2022</a:t>
            </a:fld>
            <a:endParaRPr lang="en-US" dirty="0">
              <a:solidFill>
                <a:srgbClr val="48231E"/>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25" name="Title Placeholder 1"/>
          <p:cNvSpPr>
            <a:spLocks noGrp="1"/>
          </p:cNvSpPr>
          <p:nvPr>
            <p:ph type="title"/>
          </p:nvPr>
        </p:nvSpPr>
        <p:spPr>
          <a:xfrm>
            <a:off x="368301" y="228603"/>
            <a:ext cx="11455400" cy="1066801"/>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1" name="Content Placeholder 30"/>
          <p:cNvSpPr>
            <a:spLocks noGrp="1"/>
          </p:cNvSpPr>
          <p:nvPr>
            <p:ph sz="quarter" idx="13"/>
          </p:nvPr>
        </p:nvSpPr>
        <p:spPr>
          <a:xfrm>
            <a:off x="365760" y="1298448"/>
            <a:ext cx="11460481"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456539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prstClr val="white"/>
              </a:solidFill>
            </a:endParaRPr>
          </a:p>
        </p:txBody>
      </p:sp>
      <p:sp>
        <p:nvSpPr>
          <p:cNvPr id="4" name="Date Placeholder 3"/>
          <p:cNvSpPr>
            <a:spLocks noGrp="1"/>
          </p:cNvSpPr>
          <p:nvPr>
            <p:ph type="dt" sz="half" idx="10"/>
          </p:nvPr>
        </p:nvSpPr>
        <p:spPr/>
        <p:txBody>
          <a:bodyPr/>
          <a:lstStyle>
            <a:lvl1pPr>
              <a:defRPr>
                <a:solidFill>
                  <a:schemeClr val="bg2"/>
                </a:solidFill>
              </a:defRPr>
            </a:lvl1pPr>
          </a:lstStyle>
          <a:p>
            <a:fld id="{19E94771-7677-408E-B08F-CBA79F951EDF}" type="datetimeFigureOut">
              <a:rPr lang="en-US" smtClean="0">
                <a:solidFill>
                  <a:srgbClr val="CBD8DD"/>
                </a:solidFill>
              </a:rPr>
              <a:pPr/>
              <a:t>9/29/2022</a:t>
            </a:fld>
            <a:endParaRPr lang="en-US" dirty="0">
              <a:solidFill>
                <a:srgbClr val="CBD8DD"/>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15" name="Subtitle 2"/>
          <p:cNvSpPr>
            <a:spLocks noGrp="1"/>
          </p:cNvSpPr>
          <p:nvPr>
            <p:ph type="subTitle" idx="1"/>
          </p:nvPr>
        </p:nvSpPr>
        <p:spPr>
          <a:xfrm>
            <a:off x="4991099" y="1400177"/>
            <a:ext cx="6827520" cy="1476375"/>
          </a:xfrm>
        </p:spPr>
        <p:txBody>
          <a:bodyPr anchor="b" anchorCtr="0">
            <a:normAutofit/>
          </a:bodyPr>
          <a:lstStyle>
            <a:lvl1pPr marL="0" indent="0" algn="l">
              <a:buNone/>
              <a:defRPr sz="2399" b="0" i="0" cap="none" spc="120" baseline="0">
                <a:solidFill>
                  <a:schemeClr val="tx2"/>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10" name="Freeform 7"/>
          <p:cNvSpPr>
            <a:spLocks noChangeAspect="1" noEditPoints="1"/>
          </p:cNvSpPr>
          <p:nvPr/>
        </p:nvSpPr>
        <p:spPr bwMode="auto">
          <a:xfrm>
            <a:off x="45721" y="136644"/>
            <a:ext cx="4434865"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dirty="0">
              <a:solidFill>
                <a:srgbClr val="2E2224"/>
              </a:solidFill>
            </a:endParaRPr>
          </a:p>
        </p:txBody>
      </p:sp>
      <p:sp>
        <p:nvSpPr>
          <p:cNvPr id="12" name="Title 11"/>
          <p:cNvSpPr>
            <a:spLocks noGrp="1"/>
          </p:cNvSpPr>
          <p:nvPr>
            <p:ph type="title"/>
          </p:nvPr>
        </p:nvSpPr>
        <p:spPr>
          <a:xfrm>
            <a:off x="4978402" y="2895602"/>
            <a:ext cx="6839391" cy="2667001"/>
          </a:xfrm>
        </p:spPr>
        <p:txBody>
          <a:bodyPr anchor="t">
            <a:normAutofit/>
          </a:bodyPr>
          <a:lstStyle>
            <a:lvl1pPr>
              <a:defRPr kumimoji="0" lang="en-US" sz="3999"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a:t>Click to edit Master title style</a:t>
            </a:r>
            <a:endParaRPr lang="en-US" dirty="0"/>
          </a:p>
        </p:txBody>
      </p:sp>
    </p:spTree>
    <p:extLst>
      <p:ext uri="{BB962C8B-B14F-4D97-AF65-F5344CB8AC3E}">
        <p14:creationId xmlns:p14="http://schemas.microsoft.com/office/powerpoint/2010/main" val="234063893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9E94771-7677-408E-B08F-CBA79F951EDF}" type="datetimeFigureOut">
              <a:rPr lang="en-US" smtClean="0">
                <a:solidFill>
                  <a:srgbClr val="48231E"/>
                </a:solidFill>
              </a:rPr>
              <a:pPr/>
              <a:t>9/29/2022</a:t>
            </a:fld>
            <a:endParaRPr lang="en-US" dirty="0">
              <a:solidFill>
                <a:srgbClr val="48231E"/>
              </a:solidFill>
            </a:endParaRPr>
          </a:p>
        </p:txBody>
      </p:sp>
      <p:sp>
        <p:nvSpPr>
          <p:cNvPr id="6" name="Footer Placeholder 5"/>
          <p:cNvSpPr>
            <a:spLocks noGrp="1"/>
          </p:cNvSpPr>
          <p:nvPr>
            <p:ph type="ftr" sz="quarter" idx="11"/>
          </p:nvPr>
        </p:nvSpPr>
        <p:spPr/>
        <p:txBody>
          <a:bodyPr/>
          <a:lstStyle/>
          <a:p>
            <a:endParaRPr lang="en-US" dirty="0">
              <a:solidFill>
                <a:srgbClr val="48231E"/>
              </a:solidFill>
            </a:endParaRPr>
          </a:p>
        </p:txBody>
      </p:sp>
      <p:sp>
        <p:nvSpPr>
          <p:cNvPr id="7" name="Slide Number Placeholder 6"/>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9" name="Title Placeholder 1"/>
          <p:cNvSpPr>
            <a:spLocks noGrp="1"/>
          </p:cNvSpPr>
          <p:nvPr>
            <p:ph type="title"/>
          </p:nvPr>
        </p:nvSpPr>
        <p:spPr>
          <a:xfrm>
            <a:off x="368301"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2" name="Content Placeholder 11"/>
          <p:cNvSpPr>
            <a:spLocks noGrp="1"/>
          </p:cNvSpPr>
          <p:nvPr>
            <p:ph sz="quarter" idx="13"/>
          </p:nvPr>
        </p:nvSpPr>
        <p:spPr>
          <a:xfrm>
            <a:off x="368300" y="1298448"/>
            <a:ext cx="5669280" cy="4937760"/>
          </a:xfrm>
        </p:spPr>
        <p:txBody>
          <a:bodyPr>
            <a:normAutofit/>
          </a:bodyPr>
          <a:lstStyle>
            <a:lvl1pPr>
              <a:defRPr sz="1999"/>
            </a:lvl1pPr>
            <a:lvl2pPr>
              <a:defRPr sz="1799"/>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p:cNvSpPr>
            <a:spLocks noGrp="1"/>
          </p:cNvSpPr>
          <p:nvPr>
            <p:ph sz="quarter" idx="14"/>
          </p:nvPr>
        </p:nvSpPr>
        <p:spPr>
          <a:xfrm>
            <a:off x="6154420" y="1298448"/>
            <a:ext cx="5669280" cy="4937760"/>
          </a:xfrm>
        </p:spPr>
        <p:txBody>
          <a:bodyPr>
            <a:normAutofit/>
          </a:bodyPr>
          <a:lstStyle>
            <a:lvl1pPr>
              <a:defRPr sz="1999"/>
            </a:lvl1pPr>
            <a:lvl2pPr>
              <a:defRPr sz="1799"/>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971516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19E94771-7677-408E-B08F-CBA79F951EDF}" type="datetimeFigureOut">
              <a:rPr lang="en-US" smtClean="0">
                <a:solidFill>
                  <a:srgbClr val="48231E"/>
                </a:solidFill>
              </a:rPr>
              <a:pPr/>
              <a:t>9/29/2022</a:t>
            </a:fld>
            <a:endParaRPr lang="en-US" dirty="0">
              <a:solidFill>
                <a:srgbClr val="48231E"/>
              </a:solidFill>
            </a:endParaRPr>
          </a:p>
        </p:txBody>
      </p:sp>
      <p:sp>
        <p:nvSpPr>
          <p:cNvPr id="8" name="Footer Placeholder 7"/>
          <p:cNvSpPr>
            <a:spLocks noGrp="1"/>
          </p:cNvSpPr>
          <p:nvPr>
            <p:ph type="ftr" sz="quarter" idx="11"/>
          </p:nvPr>
        </p:nvSpPr>
        <p:spPr/>
        <p:txBody>
          <a:bodyPr/>
          <a:lstStyle/>
          <a:p>
            <a:endParaRPr lang="en-US" dirty="0">
              <a:solidFill>
                <a:srgbClr val="48231E"/>
              </a:solidFill>
            </a:endParaRPr>
          </a:p>
        </p:txBody>
      </p:sp>
      <p:sp>
        <p:nvSpPr>
          <p:cNvPr id="9" name="Slide Number Placeholder 8"/>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12" name="Title Placeholder 1"/>
          <p:cNvSpPr>
            <a:spLocks noGrp="1"/>
          </p:cNvSpPr>
          <p:nvPr>
            <p:ph type="title"/>
          </p:nvPr>
        </p:nvSpPr>
        <p:spPr>
          <a:xfrm>
            <a:off x="368301"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4" name="Content Placeholder 11"/>
          <p:cNvSpPr>
            <a:spLocks noGrp="1"/>
          </p:cNvSpPr>
          <p:nvPr>
            <p:ph sz="quarter" idx="13"/>
          </p:nvPr>
        </p:nvSpPr>
        <p:spPr>
          <a:xfrm>
            <a:off x="368300" y="1810512"/>
            <a:ext cx="5669280" cy="4425696"/>
          </a:xfrm>
        </p:spPr>
        <p:txBody>
          <a:bodyPr>
            <a:normAutofit/>
          </a:bodyPr>
          <a:lstStyle>
            <a:lvl1pPr>
              <a:defRPr sz="1999"/>
            </a:lvl1pPr>
            <a:lvl2pPr>
              <a:defRPr sz="1799"/>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1"/>
          <p:cNvSpPr>
            <a:spLocks noGrp="1"/>
          </p:cNvSpPr>
          <p:nvPr>
            <p:ph sz="quarter" idx="14"/>
          </p:nvPr>
        </p:nvSpPr>
        <p:spPr>
          <a:xfrm>
            <a:off x="6154420" y="1810512"/>
            <a:ext cx="5669280" cy="4425696"/>
          </a:xfrm>
        </p:spPr>
        <p:txBody>
          <a:bodyPr>
            <a:normAutofit/>
          </a:bodyPr>
          <a:lstStyle>
            <a:lvl1pPr>
              <a:defRPr sz="1999"/>
            </a:lvl1pPr>
            <a:lvl2pPr>
              <a:defRPr sz="1799"/>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3"/>
          <p:cNvSpPr>
            <a:spLocks noGrp="1"/>
          </p:cNvSpPr>
          <p:nvPr>
            <p:ph type="body" sz="half" idx="2"/>
          </p:nvPr>
        </p:nvSpPr>
        <p:spPr>
          <a:xfrm>
            <a:off x="368300" y="1298451"/>
            <a:ext cx="5664200" cy="509587"/>
          </a:xfrm>
        </p:spPr>
        <p:txBody>
          <a:bodyPr anchor="ctr">
            <a:normAutofit/>
          </a:bodyPr>
          <a:lstStyle>
            <a:lvl1pPr marL="0" indent="0" algn="l">
              <a:buNone/>
              <a:defRPr sz="1999" b="0" i="0" spc="0" baseline="0">
                <a:solidFill>
                  <a:schemeClr val="tx2"/>
                </a:solidFill>
                <a:latin typeface="+mj-lt"/>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21" name="Text Placeholder 3"/>
          <p:cNvSpPr>
            <a:spLocks noGrp="1"/>
          </p:cNvSpPr>
          <p:nvPr>
            <p:ph type="body" sz="half" idx="15"/>
          </p:nvPr>
        </p:nvSpPr>
        <p:spPr>
          <a:xfrm>
            <a:off x="6154420" y="1298451"/>
            <a:ext cx="5664200" cy="509587"/>
          </a:xfrm>
        </p:spPr>
        <p:txBody>
          <a:bodyPr anchor="ctr">
            <a:normAutofit/>
          </a:bodyPr>
          <a:lstStyle>
            <a:lvl1pPr marL="0" indent="0">
              <a:buNone/>
              <a:defRPr sz="1999" b="0" i="0" spc="0" baseline="0">
                <a:solidFill>
                  <a:schemeClr val="tx2"/>
                </a:solidFill>
                <a:latin typeface="+mj-lt"/>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Tree>
    <p:extLst>
      <p:ext uri="{BB962C8B-B14F-4D97-AF65-F5344CB8AC3E}">
        <p14:creationId xmlns:p14="http://schemas.microsoft.com/office/powerpoint/2010/main" val="415593765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19E94771-7677-408E-B08F-CBA79F951EDF}" type="datetimeFigureOut">
              <a:rPr lang="en-US" smtClean="0">
                <a:solidFill>
                  <a:srgbClr val="48231E"/>
                </a:solidFill>
              </a:rPr>
              <a:pPr/>
              <a:t>9/29/2022</a:t>
            </a:fld>
            <a:endParaRPr lang="en-US" dirty="0">
              <a:solidFill>
                <a:srgbClr val="48231E"/>
              </a:solidFill>
            </a:endParaRPr>
          </a:p>
        </p:txBody>
      </p:sp>
      <p:sp>
        <p:nvSpPr>
          <p:cNvPr id="4" name="Footer Placeholder 3"/>
          <p:cNvSpPr>
            <a:spLocks noGrp="1"/>
          </p:cNvSpPr>
          <p:nvPr>
            <p:ph type="ftr" sz="quarter" idx="11"/>
          </p:nvPr>
        </p:nvSpPr>
        <p:spPr/>
        <p:txBody>
          <a:bodyPr/>
          <a:lstStyle/>
          <a:p>
            <a:endParaRPr lang="en-US" dirty="0">
              <a:solidFill>
                <a:srgbClr val="48231E"/>
              </a:solidFill>
            </a:endParaRPr>
          </a:p>
        </p:txBody>
      </p:sp>
      <p:sp>
        <p:nvSpPr>
          <p:cNvPr id="5" name="Slide Number Placeholder 4"/>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17" name="Title Placeholder 1"/>
          <p:cNvSpPr>
            <a:spLocks noGrp="1"/>
          </p:cNvSpPr>
          <p:nvPr>
            <p:ph type="title"/>
          </p:nvPr>
        </p:nvSpPr>
        <p:spPr>
          <a:xfrm>
            <a:off x="368301"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Tree>
    <p:extLst>
      <p:ext uri="{BB962C8B-B14F-4D97-AF65-F5344CB8AC3E}">
        <p14:creationId xmlns:p14="http://schemas.microsoft.com/office/powerpoint/2010/main" val="399104732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E94771-7677-408E-B08F-CBA79F951EDF}" type="datetimeFigureOut">
              <a:rPr lang="en-US" smtClean="0">
                <a:solidFill>
                  <a:srgbClr val="48231E"/>
                </a:solidFill>
              </a:rPr>
              <a:pPr/>
              <a:t>9/29/2022</a:t>
            </a:fld>
            <a:endParaRPr lang="en-US" dirty="0">
              <a:solidFill>
                <a:srgbClr val="48231E"/>
              </a:solidFill>
            </a:endParaRPr>
          </a:p>
        </p:txBody>
      </p:sp>
      <p:sp>
        <p:nvSpPr>
          <p:cNvPr id="3" name="Footer Placeholder 2"/>
          <p:cNvSpPr>
            <a:spLocks noGrp="1"/>
          </p:cNvSpPr>
          <p:nvPr>
            <p:ph type="ftr" sz="quarter" idx="11"/>
          </p:nvPr>
        </p:nvSpPr>
        <p:spPr/>
        <p:txBody>
          <a:bodyPr/>
          <a:lstStyle/>
          <a:p>
            <a:endParaRPr lang="en-US" dirty="0">
              <a:solidFill>
                <a:srgbClr val="48231E"/>
              </a:solidFill>
            </a:endParaRPr>
          </a:p>
        </p:txBody>
      </p:sp>
      <p:sp>
        <p:nvSpPr>
          <p:cNvPr id="4" name="Slide Number Placeholder 3"/>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Tree>
    <p:extLst>
      <p:ext uri="{BB962C8B-B14F-4D97-AF65-F5344CB8AC3E}">
        <p14:creationId xmlns:p14="http://schemas.microsoft.com/office/powerpoint/2010/main" val="48627617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1"/>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prstClr val="white"/>
              </a:solidFill>
            </a:endParaRPr>
          </a:p>
        </p:txBody>
      </p:sp>
      <p:sp>
        <p:nvSpPr>
          <p:cNvPr id="5" name="Date Placeholder 4"/>
          <p:cNvSpPr>
            <a:spLocks noGrp="1"/>
          </p:cNvSpPr>
          <p:nvPr>
            <p:ph type="dt" sz="half" idx="10"/>
          </p:nvPr>
        </p:nvSpPr>
        <p:spPr/>
        <p:txBody>
          <a:bodyPr/>
          <a:lstStyle>
            <a:lvl1pPr>
              <a:defRPr>
                <a:solidFill>
                  <a:schemeClr val="bg2"/>
                </a:solidFill>
              </a:defRPr>
            </a:lvl1pPr>
          </a:lstStyle>
          <a:p>
            <a:fld id="{19E94771-7677-408E-B08F-CBA79F951EDF}" type="datetimeFigureOut">
              <a:rPr lang="en-US" smtClean="0">
                <a:solidFill>
                  <a:srgbClr val="CBD8DD"/>
                </a:solidFill>
              </a:rPr>
              <a:pPr/>
              <a:t>9/29/2022</a:t>
            </a:fld>
            <a:endParaRPr lang="en-US" dirty="0">
              <a:solidFill>
                <a:srgbClr val="CBD8DD"/>
              </a:solidFill>
            </a:endParaRPr>
          </a:p>
        </p:txBody>
      </p:sp>
      <p:sp>
        <p:nvSpPr>
          <p:cNvPr id="6" name="Footer Placeholder 5"/>
          <p:cNvSpPr>
            <a:spLocks noGrp="1"/>
          </p:cNvSpPr>
          <p:nvPr>
            <p:ph type="ftr" sz="quarter" idx="11"/>
          </p:nvPr>
        </p:nvSpPr>
        <p:spPr/>
        <p:txBody>
          <a:bodyPr/>
          <a:lstStyle/>
          <a:p>
            <a:endParaRPr lang="en-US" dirty="0">
              <a:solidFill>
                <a:srgbClr val="48231E"/>
              </a:solidFill>
            </a:endParaRPr>
          </a:p>
        </p:txBody>
      </p:sp>
      <p:sp>
        <p:nvSpPr>
          <p:cNvPr id="7" name="Slide Number Placeholder 6"/>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9" name="Title Placeholder 1"/>
          <p:cNvSpPr>
            <a:spLocks noGrp="1"/>
          </p:cNvSpPr>
          <p:nvPr>
            <p:ph type="title"/>
          </p:nvPr>
        </p:nvSpPr>
        <p:spPr>
          <a:xfrm>
            <a:off x="368300" y="228601"/>
            <a:ext cx="3779520" cy="1298448"/>
          </a:xfrm>
          <a:prstGeom prst="rect">
            <a:avLst/>
          </a:prstGeom>
        </p:spPr>
        <p:txBody>
          <a:bodyPr vert="horz" lIns="91440" tIns="45720" rIns="91440" bIns="45720" rtlCol="0" anchor="b" anchorCtr="0">
            <a:normAutofit/>
          </a:bodyPr>
          <a:lstStyle>
            <a:lvl1pPr>
              <a:defRPr sz="2399">
                <a:solidFill>
                  <a:schemeClr val="bg2"/>
                </a:solidFill>
              </a:defRPr>
            </a:lvl1pPr>
          </a:lstStyle>
          <a:p>
            <a:r>
              <a:rPr lang="en-US"/>
              <a:t>Click to edit Master title style</a:t>
            </a:r>
            <a:endParaRPr lang="en-US" dirty="0"/>
          </a:p>
        </p:txBody>
      </p:sp>
      <p:sp>
        <p:nvSpPr>
          <p:cNvPr id="10" name="Content Placeholder 11"/>
          <p:cNvSpPr>
            <a:spLocks noGrp="1"/>
          </p:cNvSpPr>
          <p:nvPr>
            <p:ph sz="quarter" idx="14"/>
          </p:nvPr>
        </p:nvSpPr>
        <p:spPr>
          <a:xfrm>
            <a:off x="5034581" y="533400"/>
            <a:ext cx="6751021" cy="5702808"/>
          </a:xfrm>
        </p:spPr>
        <p:txBody>
          <a:bodyPr>
            <a:normAutofit/>
          </a:bodyPr>
          <a:lstStyle>
            <a:lvl1pPr>
              <a:defRPr sz="1999"/>
            </a:lvl1pPr>
            <a:lvl2pPr>
              <a:defRPr sz="1799"/>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half" idx="2"/>
          </p:nvPr>
        </p:nvSpPr>
        <p:spPr>
          <a:xfrm>
            <a:off x="368299" y="1539240"/>
            <a:ext cx="377952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marL="0" lvl="0" indent="0" algn="l" defTabSz="914126" rtl="0" eaLnBrk="1" latinLnBrk="0" hangingPunct="1">
              <a:spcBef>
                <a:spcPts val="600"/>
              </a:spcBef>
              <a:spcAft>
                <a:spcPts val="0"/>
              </a:spcAft>
              <a:buClr>
                <a:schemeClr val="accent1"/>
              </a:buClr>
              <a:buFont typeface="Arial" pitchFamily="34" charset="0"/>
              <a:buNone/>
            </a:pPr>
            <a:r>
              <a:rPr lang="en-US"/>
              <a:t>Click to edit Master text styles</a:t>
            </a:r>
          </a:p>
        </p:txBody>
      </p:sp>
    </p:spTree>
    <p:extLst>
      <p:ext uri="{BB962C8B-B14F-4D97-AF65-F5344CB8AC3E}">
        <p14:creationId xmlns:p14="http://schemas.microsoft.com/office/powerpoint/2010/main" val="109101988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prstClr val="white"/>
              </a:solidFill>
            </a:endParaRPr>
          </a:p>
        </p:txBody>
      </p:sp>
      <p:sp>
        <p:nvSpPr>
          <p:cNvPr id="3" name="Picture Placeholder 2"/>
          <p:cNvSpPr>
            <a:spLocks noGrp="1"/>
          </p:cNvSpPr>
          <p:nvPr>
            <p:ph type="pic" idx="1"/>
          </p:nvPr>
        </p:nvSpPr>
        <p:spPr>
          <a:xfrm>
            <a:off x="4546601" y="0"/>
            <a:ext cx="7645400" cy="6858000"/>
          </a:xfrm>
        </p:spPr>
        <p:txBody>
          <a:bodyPr anchor="ctr" anchorCtr="0"/>
          <a:lstStyle>
            <a:lvl1pPr marL="0" indent="0" algn="ctr">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p>
        </p:txBody>
      </p:sp>
      <p:sp>
        <p:nvSpPr>
          <p:cNvPr id="5" name="Date Placeholder 4"/>
          <p:cNvSpPr>
            <a:spLocks noGrp="1"/>
          </p:cNvSpPr>
          <p:nvPr>
            <p:ph type="dt" sz="half" idx="10"/>
          </p:nvPr>
        </p:nvSpPr>
        <p:spPr/>
        <p:txBody>
          <a:bodyPr/>
          <a:lstStyle>
            <a:lvl1pPr>
              <a:defRPr>
                <a:solidFill>
                  <a:schemeClr val="bg2"/>
                </a:solidFill>
              </a:defRPr>
            </a:lvl1pPr>
          </a:lstStyle>
          <a:p>
            <a:fld id="{19E94771-7677-408E-B08F-CBA79F951EDF}" type="datetimeFigureOut">
              <a:rPr lang="en-US" smtClean="0">
                <a:solidFill>
                  <a:srgbClr val="CBD8DD"/>
                </a:solidFill>
              </a:rPr>
              <a:pPr/>
              <a:t>9/29/2022</a:t>
            </a:fld>
            <a:endParaRPr lang="en-US" dirty="0">
              <a:solidFill>
                <a:srgbClr val="CBD8DD"/>
              </a:solidFill>
            </a:endParaRPr>
          </a:p>
        </p:txBody>
      </p:sp>
      <p:sp>
        <p:nvSpPr>
          <p:cNvPr id="6" name="Footer Placeholder 5"/>
          <p:cNvSpPr>
            <a:spLocks noGrp="1"/>
          </p:cNvSpPr>
          <p:nvPr>
            <p:ph type="ftr" sz="quarter" idx="11"/>
          </p:nvPr>
        </p:nvSpPr>
        <p:spPr/>
        <p:txBody>
          <a:bodyPr/>
          <a:lstStyle/>
          <a:p>
            <a:endParaRPr lang="en-US" dirty="0">
              <a:solidFill>
                <a:srgbClr val="48231E"/>
              </a:solidFill>
            </a:endParaRPr>
          </a:p>
        </p:txBody>
      </p:sp>
      <p:sp>
        <p:nvSpPr>
          <p:cNvPr id="7" name="Slide Number Placeholder 6"/>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21" name="Title Placeholder 1"/>
          <p:cNvSpPr>
            <a:spLocks noGrp="1"/>
          </p:cNvSpPr>
          <p:nvPr>
            <p:ph type="title"/>
          </p:nvPr>
        </p:nvSpPr>
        <p:spPr>
          <a:xfrm>
            <a:off x="368299" y="228600"/>
            <a:ext cx="3779520" cy="1295399"/>
          </a:xfrm>
          <a:prstGeom prst="rect">
            <a:avLst/>
          </a:prstGeom>
        </p:spPr>
        <p:txBody>
          <a:bodyPr vert="horz" lIns="91440" tIns="45720" rIns="91440" bIns="45720" rtlCol="0" anchor="b" anchorCtr="0">
            <a:normAutofit/>
          </a:bodyPr>
          <a:lstStyle>
            <a:lvl1pPr>
              <a:defRPr sz="2399">
                <a:solidFill>
                  <a:schemeClr val="bg2"/>
                </a:solidFill>
              </a:defRPr>
            </a:lvl1pPr>
          </a:lstStyle>
          <a:p>
            <a:r>
              <a:rPr lang="en-US"/>
              <a:t>Click to edit Master title style</a:t>
            </a:r>
            <a:endParaRPr lang="en-US" dirty="0"/>
          </a:p>
        </p:txBody>
      </p:sp>
      <p:sp>
        <p:nvSpPr>
          <p:cNvPr id="25" name="Text Placeholder 24"/>
          <p:cNvSpPr>
            <a:spLocks noGrp="1"/>
          </p:cNvSpPr>
          <p:nvPr>
            <p:ph type="body" sz="quarter" idx="13"/>
          </p:nvPr>
        </p:nvSpPr>
        <p:spPr>
          <a:xfrm>
            <a:off x="365760" y="1536192"/>
            <a:ext cx="3779520" cy="4712208"/>
          </a:xfrm>
        </p:spPr>
        <p:txBody>
          <a:bodyPr>
            <a:normAutofit/>
          </a:bodyPr>
          <a:lstStyle>
            <a:lvl1pPr marL="0" indent="0">
              <a:buNone/>
              <a:defRPr sz="1600">
                <a:solidFill>
                  <a:schemeClr val="bg2"/>
                </a:solidFill>
              </a:defRPr>
            </a:lvl1pPr>
            <a:lvl2pPr marL="171399" indent="1588">
              <a:buNone/>
              <a:defRPr>
                <a:solidFill>
                  <a:schemeClr val="bg2"/>
                </a:solidFill>
              </a:defRPr>
            </a:lvl2pPr>
            <a:lvl3pPr marL="344385" indent="6348">
              <a:buNone/>
              <a:defRPr>
                <a:solidFill>
                  <a:schemeClr val="bg2"/>
                </a:solidFill>
              </a:defRPr>
            </a:lvl3pPr>
            <a:lvl4pPr marL="515783" indent="3174">
              <a:buNone/>
              <a:defRPr>
                <a:solidFill>
                  <a:schemeClr val="bg2"/>
                </a:solidFill>
              </a:defRPr>
            </a:lvl4pPr>
            <a:lvl5pPr marL="688768" indent="-1588">
              <a:buNone/>
              <a:defRPr>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8988301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0600" y="152400"/>
            <a:ext cx="25654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52400"/>
            <a:ext cx="74930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A72A3D31-1009-475B-93B1-FAE37E8F27C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3927348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E94771-7677-408E-B08F-CBA79F951EDF}" type="datetimeFigureOut">
              <a:rPr lang="en-US" smtClean="0">
                <a:solidFill>
                  <a:srgbClr val="48231E"/>
                </a:solidFill>
              </a:rPr>
              <a:pPr/>
              <a:t>9/29/2022</a:t>
            </a:fld>
            <a:endParaRPr lang="en-US" dirty="0">
              <a:solidFill>
                <a:srgbClr val="48231E"/>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Tree>
    <p:extLst>
      <p:ext uri="{BB962C8B-B14F-4D97-AF65-F5344CB8AC3E}">
        <p14:creationId xmlns:p14="http://schemas.microsoft.com/office/powerpoint/2010/main" val="222285821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E94771-7677-408E-B08F-CBA79F951EDF}" type="datetimeFigureOut">
              <a:rPr lang="en-US" smtClean="0">
                <a:solidFill>
                  <a:srgbClr val="48231E"/>
                </a:solidFill>
              </a:rPr>
              <a:pPr/>
              <a:t>9/29/2022</a:t>
            </a:fld>
            <a:endParaRPr lang="en-US" dirty="0">
              <a:solidFill>
                <a:srgbClr val="48231E"/>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Tree>
    <p:extLst>
      <p:ext uri="{BB962C8B-B14F-4D97-AF65-F5344CB8AC3E}">
        <p14:creationId xmlns:p14="http://schemas.microsoft.com/office/powerpoint/2010/main" val="203770158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233" y="2438401"/>
            <a:ext cx="12196233"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2 w 1000"/>
                  <a:gd name="T5" fmla="*/ 2147483647 h 720"/>
                  <a:gd name="T6" fmla="*/ 2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0858 h 317"/>
                  <a:gd name="T4" fmla="*/ 624 w 624"/>
                  <a:gd name="T5" fmla="*/ 108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225 h 317"/>
                  <a:gd name="T4" fmla="*/ 624 w 624"/>
                  <a:gd name="T5" fmla="*/ 1122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11" name="Freeform 7"/>
              <p:cNvSpPr>
                <a:spLocks/>
              </p:cNvSpPr>
              <p:nvPr/>
            </p:nvSpPr>
            <p:spPr bwMode="ltGray">
              <a:xfrm rot="-5400000">
                <a:off x="-57" y="1752"/>
                <a:ext cx="624" cy="255"/>
              </a:xfrm>
              <a:custGeom>
                <a:avLst/>
                <a:gdLst>
                  <a:gd name="T0" fmla="*/ 0 w 624"/>
                  <a:gd name="T1" fmla="*/ 1 h 370"/>
                  <a:gd name="T2" fmla="*/ 0 w 624"/>
                  <a:gd name="T3" fmla="*/ 3 h 370"/>
                  <a:gd name="T4" fmla="*/ 624 w 624"/>
                  <a:gd name="T5" fmla="*/ 3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01 h 317"/>
                  <a:gd name="T4" fmla="*/ 624 w 624"/>
                  <a:gd name="T5" fmla="*/ 10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171 h 272"/>
                  <a:gd name="T4" fmla="*/ 240 w 624"/>
                  <a:gd name="T5" fmla="*/ 9862 h 272"/>
                  <a:gd name="T6" fmla="*/ 624 w 624"/>
                  <a:gd name="T7" fmla="*/ 1117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14" name="Freeform 10"/>
              <p:cNvSpPr>
                <a:spLocks/>
              </p:cNvSpPr>
              <p:nvPr/>
            </p:nvSpPr>
            <p:spPr bwMode="ltGray">
              <a:xfrm rot="-5400000">
                <a:off x="156" y="1726"/>
                <a:ext cx="632" cy="315"/>
              </a:xfrm>
              <a:custGeom>
                <a:avLst/>
                <a:gdLst>
                  <a:gd name="T0" fmla="*/ 8 w 632"/>
                  <a:gd name="T1" fmla="*/ 8 h 362"/>
                  <a:gd name="T2" fmla="*/ 8 w 632"/>
                  <a:gd name="T3" fmla="*/ 51 h 362"/>
                  <a:gd name="T4" fmla="*/ 248 w 632"/>
                  <a:gd name="T5" fmla="*/ 51 h 362"/>
                  <a:gd name="T6" fmla="*/ 632 w 632"/>
                  <a:gd name="T7" fmla="*/ 51 h 362"/>
                  <a:gd name="T8" fmla="*/ 632 w 632"/>
                  <a:gd name="T9" fmla="*/ 8 h 362"/>
                  <a:gd name="T10" fmla="*/ 104 w 632"/>
                  <a:gd name="T11" fmla="*/ 8 h 362"/>
                  <a:gd name="T12" fmla="*/ 8 w 632"/>
                  <a:gd name="T13" fmla="*/ 8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0858 h 317"/>
                  <a:gd name="T4" fmla="*/ 624 w 624"/>
                  <a:gd name="T5" fmla="*/ 108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225 h 317"/>
                  <a:gd name="T4" fmla="*/ 624 w 624"/>
                  <a:gd name="T5" fmla="*/ 1122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17" name="Freeform 13"/>
              <p:cNvSpPr>
                <a:spLocks/>
              </p:cNvSpPr>
              <p:nvPr/>
            </p:nvSpPr>
            <p:spPr bwMode="ltGray">
              <a:xfrm rot="-5400000">
                <a:off x="1830" y="1747"/>
                <a:ext cx="624" cy="255"/>
              </a:xfrm>
              <a:custGeom>
                <a:avLst/>
                <a:gdLst>
                  <a:gd name="T0" fmla="*/ 0 w 624"/>
                  <a:gd name="T1" fmla="*/ 1 h 370"/>
                  <a:gd name="T2" fmla="*/ 0 w 624"/>
                  <a:gd name="T3" fmla="*/ 3 h 370"/>
                  <a:gd name="T4" fmla="*/ 624 w 624"/>
                  <a:gd name="T5" fmla="*/ 3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01 h 317"/>
                  <a:gd name="T4" fmla="*/ 624 w 624"/>
                  <a:gd name="T5" fmla="*/ 10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0776 h 272"/>
                  <a:gd name="T4" fmla="*/ 240 w 624"/>
                  <a:gd name="T5" fmla="*/ 9527 h 272"/>
                  <a:gd name="T6" fmla="*/ 624 w 624"/>
                  <a:gd name="T7" fmla="*/ 107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20" name="Freeform 16"/>
              <p:cNvSpPr>
                <a:spLocks/>
              </p:cNvSpPr>
              <p:nvPr/>
            </p:nvSpPr>
            <p:spPr bwMode="ltGray">
              <a:xfrm rot="-5400000">
                <a:off x="2043" y="1721"/>
                <a:ext cx="632" cy="316"/>
              </a:xfrm>
              <a:custGeom>
                <a:avLst/>
                <a:gdLst>
                  <a:gd name="T0" fmla="*/ 8 w 632"/>
                  <a:gd name="T1" fmla="*/ 8 h 362"/>
                  <a:gd name="T2" fmla="*/ 8 w 632"/>
                  <a:gd name="T3" fmla="*/ 54 h 362"/>
                  <a:gd name="T4" fmla="*/ 248 w 632"/>
                  <a:gd name="T5" fmla="*/ 54 h 362"/>
                  <a:gd name="T6" fmla="*/ 632 w 632"/>
                  <a:gd name="T7" fmla="*/ 54 h 362"/>
                  <a:gd name="T8" fmla="*/ 632 w 632"/>
                  <a:gd name="T9" fmla="*/ 8 h 362"/>
                  <a:gd name="T10" fmla="*/ 104 w 632"/>
                  <a:gd name="T11" fmla="*/ 8 h 362"/>
                  <a:gd name="T12" fmla="*/ 8 w 632"/>
                  <a:gd name="T13" fmla="*/ 8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0858 h 317"/>
                  <a:gd name="T4" fmla="*/ 624 w 624"/>
                  <a:gd name="T5" fmla="*/ 108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225 h 317"/>
                  <a:gd name="T4" fmla="*/ 624 w 624"/>
                  <a:gd name="T5" fmla="*/ 1122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23" name="Freeform 19"/>
              <p:cNvSpPr>
                <a:spLocks/>
              </p:cNvSpPr>
              <p:nvPr/>
            </p:nvSpPr>
            <p:spPr bwMode="ltGray">
              <a:xfrm rot="-5400000">
                <a:off x="4584" y="1747"/>
                <a:ext cx="624" cy="255"/>
              </a:xfrm>
              <a:custGeom>
                <a:avLst/>
                <a:gdLst>
                  <a:gd name="T0" fmla="*/ 0 w 624"/>
                  <a:gd name="T1" fmla="*/ 1 h 370"/>
                  <a:gd name="T2" fmla="*/ 0 w 624"/>
                  <a:gd name="T3" fmla="*/ 3 h 370"/>
                  <a:gd name="T4" fmla="*/ 624 w 624"/>
                  <a:gd name="T5" fmla="*/ 3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0776 h 272"/>
                  <a:gd name="T4" fmla="*/ 240 w 624"/>
                  <a:gd name="T5" fmla="*/ 9527 h 272"/>
                  <a:gd name="T6" fmla="*/ 624 w 624"/>
                  <a:gd name="T7" fmla="*/ 107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26" name="Freeform 22"/>
              <p:cNvSpPr>
                <a:spLocks/>
              </p:cNvSpPr>
              <p:nvPr/>
            </p:nvSpPr>
            <p:spPr bwMode="ltGray">
              <a:xfrm rot="-5400000">
                <a:off x="4797" y="1721"/>
                <a:ext cx="632" cy="316"/>
              </a:xfrm>
              <a:custGeom>
                <a:avLst/>
                <a:gdLst>
                  <a:gd name="T0" fmla="*/ 8 w 632"/>
                  <a:gd name="T1" fmla="*/ 8 h 362"/>
                  <a:gd name="T2" fmla="*/ 8 w 632"/>
                  <a:gd name="T3" fmla="*/ 54 h 362"/>
                  <a:gd name="T4" fmla="*/ 248 w 632"/>
                  <a:gd name="T5" fmla="*/ 54 h 362"/>
                  <a:gd name="T6" fmla="*/ 632 w 632"/>
                  <a:gd name="T7" fmla="*/ 54 h 362"/>
                  <a:gd name="T8" fmla="*/ 632 w 632"/>
                  <a:gd name="T9" fmla="*/ 8 h 362"/>
                  <a:gd name="T10" fmla="*/ 104 w 632"/>
                  <a:gd name="T11" fmla="*/ 8 h 362"/>
                  <a:gd name="T12" fmla="*/ 8 w 632"/>
                  <a:gd name="T13" fmla="*/ 8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grpSp>
        <p:sp>
          <p:nvSpPr>
            <p:cNvPr id="6" name="Freeform 23"/>
            <p:cNvSpPr>
              <a:spLocks/>
            </p:cNvSpPr>
            <p:nvPr/>
          </p:nvSpPr>
          <p:spPr bwMode="ltGray">
            <a:xfrm flipH="1">
              <a:off x="-2" y="1536"/>
              <a:ext cx="5762" cy="412"/>
            </a:xfrm>
            <a:custGeom>
              <a:avLst/>
              <a:gdLst>
                <a:gd name="T0" fmla="*/ 0 w 5762"/>
                <a:gd name="T1" fmla="*/ 474 h 385"/>
                <a:gd name="T2" fmla="*/ 5762 w 5762"/>
                <a:gd name="T3" fmla="*/ 453 h 385"/>
                <a:gd name="T4" fmla="*/ 5762 w 5762"/>
                <a:gd name="T5" fmla="*/ 4 h 385"/>
                <a:gd name="T6" fmla="*/ 0 w 5762"/>
                <a:gd name="T7" fmla="*/ 0 h 385"/>
                <a:gd name="T8" fmla="*/ 0 w 5762"/>
                <a:gd name="T9" fmla="*/ 47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grpSp>
      <p:sp>
        <p:nvSpPr>
          <p:cNvPr id="4121" name="Rectangle 25"/>
          <p:cNvSpPr>
            <a:spLocks noGrp="1" noChangeArrowheads="1"/>
          </p:cNvSpPr>
          <p:nvPr>
            <p:ph type="ctrTitle"/>
          </p:nvPr>
        </p:nvSpPr>
        <p:spPr>
          <a:xfrm>
            <a:off x="1564217" y="198438"/>
            <a:ext cx="10363200" cy="2286000"/>
          </a:xfrm>
        </p:spPr>
        <p:txBody>
          <a:bodyPr anchor="b">
            <a:spAutoFit/>
          </a:bodyPr>
          <a:lstStyle>
            <a:lvl1pPr>
              <a:defRPr sz="7200"/>
            </a:lvl1pPr>
          </a:lstStyle>
          <a:p>
            <a:pPr lvl="0"/>
            <a:r>
              <a:rPr lang="en-US" noProof="0"/>
              <a:t>Click to edit Master title style</a:t>
            </a:r>
          </a:p>
        </p:txBody>
      </p:sp>
      <p:sp>
        <p:nvSpPr>
          <p:cNvPr id="4122" name="Rectangle 26"/>
          <p:cNvSpPr>
            <a:spLocks noGrp="1" noChangeArrowheads="1"/>
          </p:cNvSpPr>
          <p:nvPr>
            <p:ph type="subTitle" idx="1"/>
          </p:nvPr>
        </p:nvSpPr>
        <p:spPr>
          <a:xfrm>
            <a:off x="1555751" y="3886200"/>
            <a:ext cx="8534400" cy="1752600"/>
          </a:xfrm>
        </p:spPr>
        <p:txBody>
          <a:bodyPr/>
          <a:lstStyle>
            <a:lvl1pPr marL="0" indent="0">
              <a:buFont typeface="Wingdings" pitchFamily="2" charset="2"/>
              <a:buNone/>
              <a:defRPr sz="4000"/>
            </a:lvl1pPr>
          </a:lstStyle>
          <a:p>
            <a:pPr lvl="0"/>
            <a:r>
              <a:rPr lang="en-US" noProof="0"/>
              <a:t>Click to edit Master subtitle style</a:t>
            </a:r>
          </a:p>
        </p:txBody>
      </p:sp>
      <p:sp>
        <p:nvSpPr>
          <p:cNvPr id="27" name="Rectangle 27"/>
          <p:cNvSpPr>
            <a:spLocks noGrp="1" noChangeArrowheads="1"/>
          </p:cNvSpPr>
          <p:nvPr>
            <p:ph type="dt" sz="half" idx="10"/>
          </p:nvPr>
        </p:nvSpPr>
        <p:spPr>
          <a:xfrm>
            <a:off x="1555751" y="6248400"/>
            <a:ext cx="2540000" cy="457200"/>
          </a:xfrm>
        </p:spPr>
        <p:txBody>
          <a:bodyPr/>
          <a:lstStyle>
            <a:lvl1pPr>
              <a:defRPr>
                <a:solidFill>
                  <a:srgbClr val="000000"/>
                </a:solidFill>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B10E6DCB-02A0-436C-8B3F-24ECCD10D754}" type="slidenum">
              <a:rPr lang="en-US"/>
              <a:pPr>
                <a:defRPr/>
              </a:pPr>
              <a:t>‹#›</a:t>
            </a:fld>
            <a:endParaRPr lang="en-US" dirty="0"/>
          </a:p>
        </p:txBody>
      </p:sp>
    </p:spTree>
    <p:extLst>
      <p:ext uri="{BB962C8B-B14F-4D97-AF65-F5344CB8AC3E}">
        <p14:creationId xmlns:p14="http://schemas.microsoft.com/office/powerpoint/2010/main" val="154026714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a:lvl1pPr>
          </a:lstStyle>
          <a:p>
            <a:pPr>
              <a:defRPr/>
            </a:pPr>
            <a:fld id="{8C603985-2233-4B1A-8D56-E4D8E6A5C6B5}" type="slidenum">
              <a:rPr lang="en-US"/>
              <a:pPr>
                <a:defRPr/>
              </a:pPr>
              <a:t>‹#›</a:t>
            </a:fld>
            <a:endParaRPr lang="en-US" dirty="0"/>
          </a:p>
        </p:txBody>
      </p:sp>
    </p:spTree>
    <p:extLst>
      <p:ext uri="{BB962C8B-B14F-4D97-AF65-F5344CB8AC3E}">
        <p14:creationId xmlns:p14="http://schemas.microsoft.com/office/powerpoint/2010/main" val="347740691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a:lvl1pPr>
          </a:lstStyle>
          <a:p>
            <a:pPr>
              <a:defRPr/>
            </a:pPr>
            <a:fld id="{A21EE0C9-3BCB-45B5-98E8-6C16F5B38F1B}" type="slidenum">
              <a:rPr lang="en-US"/>
              <a:pPr>
                <a:defRPr/>
              </a:pPr>
              <a:t>‹#›</a:t>
            </a:fld>
            <a:endParaRPr lang="en-US" dirty="0"/>
          </a:p>
        </p:txBody>
      </p:sp>
    </p:spTree>
    <p:extLst>
      <p:ext uri="{BB962C8B-B14F-4D97-AF65-F5344CB8AC3E}">
        <p14:creationId xmlns:p14="http://schemas.microsoft.com/office/powerpoint/2010/main" val="301777611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64217"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7417"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a:lvl1pPr>
          </a:lstStyle>
          <a:p>
            <a:pPr>
              <a:defRPr/>
            </a:pPr>
            <a:fld id="{CCB0BBB6-A625-4D18-98FE-5BFF20A523EA}" type="slidenum">
              <a:rPr lang="en-US"/>
              <a:pPr>
                <a:defRPr/>
              </a:pPr>
              <a:t>‹#›</a:t>
            </a:fld>
            <a:endParaRPr lang="en-US" dirty="0"/>
          </a:p>
        </p:txBody>
      </p:sp>
    </p:spTree>
    <p:extLst>
      <p:ext uri="{BB962C8B-B14F-4D97-AF65-F5344CB8AC3E}">
        <p14:creationId xmlns:p14="http://schemas.microsoft.com/office/powerpoint/2010/main" val="121809436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dirty="0"/>
          </a:p>
        </p:txBody>
      </p:sp>
      <p:sp>
        <p:nvSpPr>
          <p:cNvPr id="8"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9"/>
          <p:cNvSpPr>
            <a:spLocks noGrp="1" noChangeArrowheads="1"/>
          </p:cNvSpPr>
          <p:nvPr>
            <p:ph type="sldNum" sz="quarter" idx="12"/>
          </p:nvPr>
        </p:nvSpPr>
        <p:spPr>
          <a:ln/>
        </p:spPr>
        <p:txBody>
          <a:bodyPr/>
          <a:lstStyle>
            <a:lvl1pPr>
              <a:defRPr/>
            </a:lvl1pPr>
          </a:lstStyle>
          <a:p>
            <a:pPr>
              <a:defRPr/>
            </a:pPr>
            <a:fld id="{47F0CD94-D8EA-4871-BC87-96A46818C5D1}" type="slidenum">
              <a:rPr lang="en-US"/>
              <a:pPr>
                <a:defRPr/>
              </a:pPr>
              <a:t>‹#›</a:t>
            </a:fld>
            <a:endParaRPr lang="en-US" dirty="0"/>
          </a:p>
        </p:txBody>
      </p:sp>
    </p:spTree>
    <p:extLst>
      <p:ext uri="{BB962C8B-B14F-4D97-AF65-F5344CB8AC3E}">
        <p14:creationId xmlns:p14="http://schemas.microsoft.com/office/powerpoint/2010/main" val="307879170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dirty="0"/>
          </a:p>
        </p:txBody>
      </p:sp>
      <p:sp>
        <p:nvSpPr>
          <p:cNvPr id="4"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9"/>
          <p:cNvSpPr>
            <a:spLocks noGrp="1" noChangeArrowheads="1"/>
          </p:cNvSpPr>
          <p:nvPr>
            <p:ph type="sldNum" sz="quarter" idx="12"/>
          </p:nvPr>
        </p:nvSpPr>
        <p:spPr>
          <a:ln/>
        </p:spPr>
        <p:txBody>
          <a:bodyPr/>
          <a:lstStyle>
            <a:lvl1pPr>
              <a:defRPr/>
            </a:lvl1pPr>
          </a:lstStyle>
          <a:p>
            <a:pPr>
              <a:defRPr/>
            </a:pPr>
            <a:fld id="{8D70CB24-15F9-4C77-9154-12598C7AF3CE}" type="slidenum">
              <a:rPr lang="en-US"/>
              <a:pPr>
                <a:defRPr/>
              </a:pPr>
              <a:t>‹#›</a:t>
            </a:fld>
            <a:endParaRPr lang="en-US" dirty="0"/>
          </a:p>
        </p:txBody>
      </p:sp>
    </p:spTree>
    <p:extLst>
      <p:ext uri="{BB962C8B-B14F-4D97-AF65-F5344CB8AC3E}">
        <p14:creationId xmlns:p14="http://schemas.microsoft.com/office/powerpoint/2010/main" val="224854274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dirty="0"/>
          </a:p>
        </p:txBody>
      </p:sp>
      <p:sp>
        <p:nvSpPr>
          <p:cNvPr id="3"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9"/>
          <p:cNvSpPr>
            <a:spLocks noGrp="1" noChangeArrowheads="1"/>
          </p:cNvSpPr>
          <p:nvPr>
            <p:ph type="sldNum" sz="quarter" idx="12"/>
          </p:nvPr>
        </p:nvSpPr>
        <p:spPr>
          <a:ln/>
        </p:spPr>
        <p:txBody>
          <a:bodyPr/>
          <a:lstStyle>
            <a:lvl1pPr>
              <a:defRPr/>
            </a:lvl1pPr>
          </a:lstStyle>
          <a:p>
            <a:pPr>
              <a:defRPr/>
            </a:pPr>
            <a:fld id="{94DCB27A-3C33-4B63-A3D0-74FF05C102B4}" type="slidenum">
              <a:rPr lang="en-US"/>
              <a:pPr>
                <a:defRPr/>
              </a:pPr>
              <a:t>‹#›</a:t>
            </a:fld>
            <a:endParaRPr lang="en-US" dirty="0"/>
          </a:p>
        </p:txBody>
      </p:sp>
    </p:spTree>
    <p:extLst>
      <p:ext uri="{BB962C8B-B14F-4D97-AF65-F5344CB8AC3E}">
        <p14:creationId xmlns:p14="http://schemas.microsoft.com/office/powerpoint/2010/main" val="22774357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a:lvl1pPr>
          </a:lstStyle>
          <a:p>
            <a:pPr>
              <a:defRPr/>
            </a:pPr>
            <a:fld id="{07D5F435-C247-4164-A072-A4C2E2FB07DD}" type="slidenum">
              <a:rPr lang="en-US"/>
              <a:pPr>
                <a:defRPr/>
              </a:pPr>
              <a:t>‹#›</a:t>
            </a:fld>
            <a:endParaRPr lang="en-US" dirty="0"/>
          </a:p>
        </p:txBody>
      </p:sp>
    </p:spTree>
    <p:extLst>
      <p:ext uri="{BB962C8B-B14F-4D97-AF65-F5344CB8AC3E}">
        <p14:creationId xmlns:p14="http://schemas.microsoft.com/office/powerpoint/2010/main" val="13768333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13" name="Rectangle 12"/>
          <p:cNvSpPr/>
          <p:nvPr/>
        </p:nvSpPr>
        <p:spPr>
          <a:xfrm>
            <a:off x="0" y="-1"/>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3" name="Picture Placeholder 2"/>
          <p:cNvSpPr>
            <a:spLocks noGrp="1"/>
          </p:cNvSpPr>
          <p:nvPr>
            <p:ph type="pic" idx="1"/>
          </p:nvPr>
        </p:nvSpPr>
        <p:spPr>
          <a:xfrm>
            <a:off x="4546600" y="0"/>
            <a:ext cx="764540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p:txBody>
          <a:bodyPr/>
          <a:lstStyle>
            <a:lvl1pPr>
              <a:defRPr>
                <a:solidFill>
                  <a:schemeClr val="bg2"/>
                </a:solidFill>
              </a:defRPr>
            </a:lvl1pPr>
          </a:lstStyle>
          <a:p>
            <a:pPr>
              <a:defRPr/>
            </a:pPr>
            <a:fld id="{19E94771-7677-408E-B08F-CBA79F951EDF}" type="datetimeFigureOut">
              <a:rPr lang="en-US" sz="1050" b="1" smtClean="0">
                <a:solidFill>
                  <a:srgbClr val="CBD8DD"/>
                </a:solidFill>
                <a:latin typeface="Candara"/>
              </a:rPr>
              <a:pPr>
                <a:defRPr/>
              </a:pPr>
              <a:t>9/29/2022</a:t>
            </a:fld>
            <a:endParaRPr lang="en-US" sz="1050" b="1" dirty="0">
              <a:solidFill>
                <a:srgbClr val="CBD8DD"/>
              </a:solidFill>
              <a:latin typeface="Candara"/>
            </a:endParaRPr>
          </a:p>
        </p:txBody>
      </p:sp>
      <p:sp>
        <p:nvSpPr>
          <p:cNvPr id="6" name="Footer Placeholder 5"/>
          <p:cNvSpPr>
            <a:spLocks noGrp="1"/>
          </p:cNvSpPr>
          <p:nvPr>
            <p:ph type="ftr" sz="quarter" idx="11"/>
          </p:nvPr>
        </p:nvSpPr>
        <p:spPr/>
        <p:txBody>
          <a:bodyPr/>
          <a:lstStyle/>
          <a:p>
            <a:pPr algn="l">
              <a:defRPr/>
            </a:pPr>
            <a:endParaRPr lang="en-US" sz="1050" b="1" dirty="0">
              <a:solidFill>
                <a:srgbClr val="48231E"/>
              </a:solidFill>
              <a:latin typeface="Candara"/>
            </a:endParaRPr>
          </a:p>
        </p:txBody>
      </p:sp>
      <p:sp>
        <p:nvSpPr>
          <p:cNvPr id="7" name="Slide Number Placeholder 6"/>
          <p:cNvSpPr>
            <a:spLocks noGrp="1"/>
          </p:cNvSpPr>
          <p:nvPr>
            <p:ph type="sldNum" sz="quarter" idx="12"/>
          </p:nvPr>
        </p:nvSpPr>
        <p:spPr/>
        <p:txBody>
          <a:bodyPr/>
          <a:lstStyle/>
          <a:p>
            <a:pPr>
              <a:defRPr/>
            </a:pPr>
            <a:fld id="{0C172E15-E69A-4301-94D7-CA99638DE418}" type="slidenum">
              <a:rPr lang="en-US" sz="1600" b="1" smtClean="0">
                <a:solidFill>
                  <a:srgbClr val="48231E"/>
                </a:solidFill>
                <a:latin typeface="Candara"/>
              </a:rPr>
              <a:pPr>
                <a:defRPr/>
              </a:pPr>
              <a:t>‹#›</a:t>
            </a:fld>
            <a:endParaRPr lang="en-US" sz="1600" b="1" dirty="0">
              <a:solidFill>
                <a:srgbClr val="48231E"/>
              </a:solidFill>
              <a:latin typeface="Candara"/>
            </a:endParaRPr>
          </a:p>
        </p:txBody>
      </p:sp>
      <p:sp>
        <p:nvSpPr>
          <p:cNvPr id="21" name="Title Placeholder 1"/>
          <p:cNvSpPr>
            <a:spLocks noGrp="1"/>
          </p:cNvSpPr>
          <p:nvPr>
            <p:ph type="title"/>
          </p:nvPr>
        </p:nvSpPr>
        <p:spPr>
          <a:xfrm>
            <a:off x="368299" y="228600"/>
            <a:ext cx="377952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a:t>Click to edit Master title style</a:t>
            </a:r>
            <a:endParaRPr lang="en-US" dirty="0"/>
          </a:p>
        </p:txBody>
      </p:sp>
      <p:sp>
        <p:nvSpPr>
          <p:cNvPr id="25" name="Text Placeholder 24"/>
          <p:cNvSpPr>
            <a:spLocks noGrp="1"/>
          </p:cNvSpPr>
          <p:nvPr>
            <p:ph type="body" sz="quarter" idx="13"/>
          </p:nvPr>
        </p:nvSpPr>
        <p:spPr>
          <a:xfrm>
            <a:off x="365760" y="1536192"/>
            <a:ext cx="377952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53207168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a:lvl1pPr>
          </a:lstStyle>
          <a:p>
            <a:pPr>
              <a:defRPr/>
            </a:pPr>
            <a:fld id="{B8A6DD76-8C0A-4146-827D-9A686A919C4A}" type="slidenum">
              <a:rPr lang="en-US"/>
              <a:pPr>
                <a:defRPr/>
              </a:pPr>
              <a:t>‹#›</a:t>
            </a:fld>
            <a:endParaRPr lang="en-US" dirty="0"/>
          </a:p>
        </p:txBody>
      </p:sp>
    </p:spTree>
    <p:extLst>
      <p:ext uri="{BB962C8B-B14F-4D97-AF65-F5344CB8AC3E}">
        <p14:creationId xmlns:p14="http://schemas.microsoft.com/office/powerpoint/2010/main" val="198082133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a:lvl1pPr>
          </a:lstStyle>
          <a:p>
            <a:pPr>
              <a:defRPr/>
            </a:pPr>
            <a:fld id="{572E87D9-0296-4A05-90B1-12B5A72D2312}" type="slidenum">
              <a:rPr lang="en-US"/>
              <a:pPr>
                <a:defRPr/>
              </a:pPr>
              <a:t>‹#›</a:t>
            </a:fld>
            <a:endParaRPr lang="en-US" dirty="0"/>
          </a:p>
        </p:txBody>
      </p:sp>
    </p:spTree>
    <p:extLst>
      <p:ext uri="{BB962C8B-B14F-4D97-AF65-F5344CB8AC3E}">
        <p14:creationId xmlns:p14="http://schemas.microsoft.com/office/powerpoint/2010/main" val="41130317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6617"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64217"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a:lvl1pPr>
          </a:lstStyle>
          <a:p>
            <a:pPr>
              <a:defRPr/>
            </a:pPr>
            <a:fld id="{F37F4822-408C-4862-B22D-3C7DC0AF2216}" type="slidenum">
              <a:rPr lang="en-US"/>
              <a:pPr>
                <a:defRPr/>
              </a:pPr>
              <a:t>‹#›</a:t>
            </a:fld>
            <a:endParaRPr lang="en-US" dirty="0"/>
          </a:p>
        </p:txBody>
      </p:sp>
    </p:spTree>
    <p:extLst>
      <p:ext uri="{BB962C8B-B14F-4D97-AF65-F5344CB8AC3E}">
        <p14:creationId xmlns:p14="http://schemas.microsoft.com/office/powerpoint/2010/main" val="160595176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642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7417" y="1981200"/>
            <a:ext cx="5080000" cy="4114800"/>
          </a:xfrm>
        </p:spPr>
        <p:txBody>
          <a:bodyPr/>
          <a:lstStyle/>
          <a:p>
            <a:pPr lvl="0"/>
            <a:endParaRPr lang="en-US" noProof="0" dirty="0"/>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a:lvl1pPr>
          </a:lstStyle>
          <a:p>
            <a:pPr>
              <a:defRPr/>
            </a:pPr>
            <a:fld id="{4567CE5D-D5A0-4D12-ADF6-E224CAEDC607}" type="slidenum">
              <a:rPr lang="en-US"/>
              <a:pPr>
                <a:defRPr/>
              </a:pPr>
              <a:t>‹#›</a:t>
            </a:fld>
            <a:endParaRPr lang="en-US" dirty="0"/>
          </a:p>
        </p:txBody>
      </p:sp>
    </p:spTree>
    <p:extLst>
      <p:ext uri="{BB962C8B-B14F-4D97-AF65-F5344CB8AC3E}">
        <p14:creationId xmlns:p14="http://schemas.microsoft.com/office/powerpoint/2010/main" val="181711807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64217"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8474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a:lvl1pPr>
          </a:lstStyle>
          <a:p>
            <a:pPr>
              <a:defRPr/>
            </a:pPr>
            <a:fld id="{8414F565-6874-4892-BE9A-E32B9CDF2BF1}" type="slidenum">
              <a:rPr lang="en-US"/>
              <a:pPr>
                <a:defRPr/>
              </a:pPr>
              <a:t>‹#›</a:t>
            </a:fld>
            <a:endParaRPr lang="en-US" dirty="0"/>
          </a:p>
        </p:txBody>
      </p:sp>
    </p:spTree>
    <p:extLst>
      <p:ext uri="{BB962C8B-B14F-4D97-AF65-F5344CB8AC3E}">
        <p14:creationId xmlns:p14="http://schemas.microsoft.com/office/powerpoint/2010/main" val="308746147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233" y="2438401"/>
            <a:ext cx="12196233"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5745 h 720"/>
                  <a:gd name="T4" fmla="*/ 624 w 1000"/>
                  <a:gd name="T5" fmla="*/ 5745 h 720"/>
                  <a:gd name="T6" fmla="*/ 62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1" name="Freeform 7"/>
              <p:cNvSpPr>
                <a:spLocks/>
              </p:cNvSpPr>
              <p:nvPr/>
            </p:nvSpPr>
            <p:spPr bwMode="ltGray">
              <a:xfrm rot="-5400000">
                <a:off x="-57" y="1752"/>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62 h 272"/>
                  <a:gd name="T4" fmla="*/ 240 w 624"/>
                  <a:gd name="T5" fmla="*/ 319 h 272"/>
                  <a:gd name="T6" fmla="*/ 624 w 624"/>
                  <a:gd name="T7" fmla="*/ 36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4" name="Freeform 10"/>
              <p:cNvSpPr>
                <a:spLocks/>
              </p:cNvSpPr>
              <p:nvPr/>
            </p:nvSpPr>
            <p:spPr bwMode="ltGray">
              <a:xfrm rot="-5400000">
                <a:off x="156" y="1726"/>
                <a:ext cx="632" cy="315"/>
              </a:xfrm>
              <a:custGeom>
                <a:avLst/>
                <a:gdLst>
                  <a:gd name="T0" fmla="*/ 8 w 632"/>
                  <a:gd name="T1" fmla="*/ 39 h 362"/>
                  <a:gd name="T2" fmla="*/ 8 w 632"/>
                  <a:gd name="T3" fmla="*/ 276 h 362"/>
                  <a:gd name="T4" fmla="*/ 248 w 632"/>
                  <a:gd name="T5" fmla="*/ 276 h 362"/>
                  <a:gd name="T6" fmla="*/ 632 w 632"/>
                  <a:gd name="T7" fmla="*/ 276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7" name="Freeform 13"/>
              <p:cNvSpPr>
                <a:spLocks/>
              </p:cNvSpPr>
              <p:nvPr/>
            </p:nvSpPr>
            <p:spPr bwMode="ltGray">
              <a:xfrm rot="-5400000">
                <a:off x="1830"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20" name="Freeform 16"/>
              <p:cNvSpPr>
                <a:spLocks/>
              </p:cNvSpPr>
              <p:nvPr/>
            </p:nvSpPr>
            <p:spPr bwMode="ltGray">
              <a:xfrm rot="-5400000">
                <a:off x="2043"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23" name="Freeform 19"/>
              <p:cNvSpPr>
                <a:spLocks/>
              </p:cNvSpPr>
              <p:nvPr/>
            </p:nvSpPr>
            <p:spPr bwMode="ltGray">
              <a:xfrm rot="-5400000">
                <a:off x="4584"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26" name="Freeform 22"/>
              <p:cNvSpPr>
                <a:spLocks/>
              </p:cNvSpPr>
              <p:nvPr/>
            </p:nvSpPr>
            <p:spPr bwMode="ltGray">
              <a:xfrm rot="-5400000">
                <a:off x="4797"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grpSp>
        <p:sp>
          <p:nvSpPr>
            <p:cNvPr id="6" name="Freeform 23"/>
            <p:cNvSpPr>
              <a:spLocks/>
            </p:cNvSpPr>
            <p:nvPr/>
          </p:nvSpPr>
          <p:spPr bwMode="ltGray">
            <a:xfrm flipH="1">
              <a:off x="-2" y="1536"/>
              <a:ext cx="5762" cy="412"/>
            </a:xfrm>
            <a:custGeom>
              <a:avLst/>
              <a:gdLst>
                <a:gd name="T0" fmla="*/ 0 w 5762"/>
                <a:gd name="T1" fmla="*/ 210 h 385"/>
                <a:gd name="T2" fmla="*/ 5762 w 5762"/>
                <a:gd name="T3" fmla="*/ 201 h 385"/>
                <a:gd name="T4" fmla="*/ 5762 w 5762"/>
                <a:gd name="T5" fmla="*/ 4 h 385"/>
                <a:gd name="T6" fmla="*/ 0 w 5762"/>
                <a:gd name="T7" fmla="*/ 0 h 385"/>
                <a:gd name="T8" fmla="*/ 0 w 5762"/>
                <a:gd name="T9" fmla="*/ 210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grpSp>
      <p:sp>
        <p:nvSpPr>
          <p:cNvPr id="4121" name="Rectangle 25"/>
          <p:cNvSpPr>
            <a:spLocks noGrp="1" noChangeArrowheads="1"/>
          </p:cNvSpPr>
          <p:nvPr>
            <p:ph type="ctrTitle"/>
          </p:nvPr>
        </p:nvSpPr>
        <p:spPr>
          <a:xfrm>
            <a:off x="1564217" y="198438"/>
            <a:ext cx="10363200" cy="2286000"/>
          </a:xfrm>
        </p:spPr>
        <p:txBody>
          <a:bodyPr anchor="b">
            <a:spAutoFit/>
          </a:bodyPr>
          <a:lstStyle>
            <a:lvl1pPr>
              <a:defRPr sz="7200"/>
            </a:lvl1pPr>
          </a:lstStyle>
          <a:p>
            <a:pPr lvl="0"/>
            <a:r>
              <a:rPr lang="en-US" noProof="0"/>
              <a:t>Click to edit Master title style</a:t>
            </a:r>
          </a:p>
        </p:txBody>
      </p:sp>
      <p:sp>
        <p:nvSpPr>
          <p:cNvPr id="4122" name="Rectangle 26"/>
          <p:cNvSpPr>
            <a:spLocks noGrp="1" noChangeArrowheads="1"/>
          </p:cNvSpPr>
          <p:nvPr>
            <p:ph type="subTitle" idx="1"/>
          </p:nvPr>
        </p:nvSpPr>
        <p:spPr>
          <a:xfrm>
            <a:off x="1555751" y="3886200"/>
            <a:ext cx="8534400" cy="1752600"/>
          </a:xfrm>
        </p:spPr>
        <p:txBody>
          <a:bodyPr/>
          <a:lstStyle>
            <a:lvl1pPr marL="0" indent="0">
              <a:buFont typeface="Wingdings" pitchFamily="2" charset="2"/>
              <a:buNone/>
              <a:defRPr sz="4000"/>
            </a:lvl1pPr>
          </a:lstStyle>
          <a:p>
            <a:pPr lvl="0"/>
            <a:r>
              <a:rPr lang="en-US" noProof="0"/>
              <a:t>Click to edit Master subtitle style</a:t>
            </a:r>
          </a:p>
        </p:txBody>
      </p:sp>
      <p:sp>
        <p:nvSpPr>
          <p:cNvPr id="27" name="Rectangle 27"/>
          <p:cNvSpPr>
            <a:spLocks noGrp="1" noChangeArrowheads="1"/>
          </p:cNvSpPr>
          <p:nvPr>
            <p:ph type="dt" sz="half" idx="10"/>
          </p:nvPr>
        </p:nvSpPr>
        <p:spPr>
          <a:xfrm>
            <a:off x="1555751" y="6248400"/>
            <a:ext cx="2540000" cy="457200"/>
          </a:xfrm>
        </p:spPr>
        <p:txBody>
          <a:bodyPr/>
          <a:lstStyle>
            <a:lvl1pPr>
              <a:defRPr smtClean="0">
                <a:solidFill>
                  <a:srgbClr val="000000"/>
                </a:solidFill>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smtClean="0">
                <a:solidFill>
                  <a:srgbClr val="000000"/>
                </a:solidFill>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smtClean="0">
                <a:solidFill>
                  <a:srgbClr val="000000"/>
                </a:solidFill>
              </a:defRPr>
            </a:lvl1pPr>
          </a:lstStyle>
          <a:p>
            <a:pPr>
              <a:defRPr/>
            </a:pPr>
            <a:fld id="{7A6CE25E-E636-42C7-A822-8CED9B036D52}" type="slidenum">
              <a:rPr lang="en-US"/>
              <a:pPr>
                <a:defRPr/>
              </a:pPr>
              <a:t>‹#›</a:t>
            </a:fld>
            <a:endParaRPr lang="en-US" dirty="0"/>
          </a:p>
        </p:txBody>
      </p:sp>
    </p:spTree>
    <p:extLst>
      <p:ext uri="{BB962C8B-B14F-4D97-AF65-F5344CB8AC3E}">
        <p14:creationId xmlns:p14="http://schemas.microsoft.com/office/powerpoint/2010/main" val="299821546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BEFC523-3523-4662-9083-74FB40BBE25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8005001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0B32B38-E707-418B-94FD-B19E6E133D9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7561460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64217"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7417"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F090C08-6EE7-4892-8F18-9DFACC6B56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3621145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14DD750-D974-4896-A502-95931A059F9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77098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59F2D2-236F-4C2F-8F8D-ABF36A350AD1}"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381915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8D6A4AB1-F890-4054-9218-AA7EF575721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5756741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7A10A6D7-F0C1-4272-8591-654700C813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3398255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89C8013-C3ED-4655-97B1-C8AE32D55DE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7776807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01811688-BD42-4325-B649-E28D905ABEB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6933549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CD4413D-B5A1-40E5-9527-989D9A57CBB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5037304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6617"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64217"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B364451E-971F-4C22-8BF4-5D75F8BDC9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3625639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642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7417" y="1981200"/>
            <a:ext cx="5080000" cy="4114800"/>
          </a:xfrm>
        </p:spPr>
        <p:txBody>
          <a:bodyPr/>
          <a:lstStyle/>
          <a:p>
            <a:pPr lvl="0"/>
            <a:endParaRPr lang="en-US" noProof="0" dirty="0"/>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14EF3EC0-C74A-4001-8A03-8BFE0010AFB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892039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64217"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8474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30E6B6C-06C2-4C67-9423-D9C31E20BB3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9250575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304800" y="3200400"/>
            <a:ext cx="11684000" cy="1341120"/>
          </a:xfrm>
          <a:prstGeom prst="rect">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kumimoji="1" lang="en-US" altLang="en-US" sz="2400" dirty="0">
              <a:solidFill>
                <a:srgbClr val="5B5249"/>
              </a:solidFill>
            </a:endParaRPr>
          </a:p>
        </p:txBody>
      </p:sp>
      <p:pic>
        <p:nvPicPr>
          <p:cNvPr id="5" name="Picture 3" descr="D:\FRONTPAGE THEMES\NATURE\ANABNR2.PNG"/>
          <p:cNvPicPr>
            <a:picLocks noChangeAspect="1" noChangeArrowheads="1"/>
          </p:cNvPicPr>
          <p:nvPr/>
        </p:nvPicPr>
        <p:blipFill>
          <a:blip r:embed="rId2">
            <a:extLst>
              <a:ext uri="{28A0092B-C50C-407E-A947-70E740481C1C}">
                <a14:useLocalDpi xmlns:a14="http://schemas.microsoft.com/office/drawing/2010/main" val="0"/>
              </a:ext>
            </a:extLst>
          </a:blip>
          <a:srcRect l="-900" t="-1314" r="-2" b="-36961"/>
          <a:stretch>
            <a:fillRect/>
          </a:stretch>
        </p:blipFill>
        <p:spPr bwMode="auto">
          <a:xfrm>
            <a:off x="711200" y="3200400"/>
            <a:ext cx="11277600" cy="115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1060451" y="2895600"/>
            <a:ext cx="406400" cy="990600"/>
          </a:xfrm>
          <a:prstGeom prst="rect">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kumimoji="1" lang="en-US" altLang="en-US" sz="2400" dirty="0">
              <a:solidFill>
                <a:srgbClr val="5B5249"/>
              </a:solidFill>
            </a:endParaRPr>
          </a:p>
        </p:txBody>
      </p:sp>
      <p:sp>
        <p:nvSpPr>
          <p:cNvPr id="117765" name="Rectangle 5"/>
          <p:cNvSpPr>
            <a:spLocks noGrp="1" noChangeArrowheads="1"/>
          </p:cNvSpPr>
          <p:nvPr>
            <p:ph type="ctrTitle"/>
          </p:nvPr>
        </p:nvSpPr>
        <p:spPr>
          <a:xfrm>
            <a:off x="1524000" y="1981200"/>
            <a:ext cx="10363200" cy="1143000"/>
          </a:xfrm>
        </p:spPr>
        <p:txBody>
          <a:bodyPr/>
          <a:lstStyle>
            <a:lvl1pPr>
              <a:defRPr/>
            </a:lvl1pPr>
          </a:lstStyle>
          <a:p>
            <a:pPr lvl="0"/>
            <a:r>
              <a:rPr lang="en-US" noProof="0"/>
              <a:t>Click to edit Master title style</a:t>
            </a:r>
          </a:p>
        </p:txBody>
      </p:sp>
      <p:sp>
        <p:nvSpPr>
          <p:cNvPr id="117766" name="Rectangle 6"/>
          <p:cNvSpPr>
            <a:spLocks noGrp="1" noChangeArrowheads="1"/>
          </p:cNvSpPr>
          <p:nvPr>
            <p:ph type="subTitle" idx="1"/>
          </p:nvPr>
        </p:nvSpPr>
        <p:spPr>
          <a:xfrm>
            <a:off x="2717800" y="4351338"/>
            <a:ext cx="8534400" cy="1371600"/>
          </a:xfrm>
        </p:spPr>
        <p:txBody>
          <a:bodyPr/>
          <a:lstStyle>
            <a:lvl1pPr marL="0" indent="0">
              <a:buFont typeface="Wingdings" pitchFamily="2" charset="2"/>
              <a:buNone/>
              <a:defRPr/>
            </a:lvl1pPr>
          </a:lstStyle>
          <a:p>
            <a:pPr lvl="0"/>
            <a:r>
              <a:rPr lang="en-US" noProof="0"/>
              <a:t>Click to edit Master subtitle style</a:t>
            </a:r>
          </a:p>
        </p:txBody>
      </p:sp>
      <p:sp>
        <p:nvSpPr>
          <p:cNvPr id="7" name="Rectangle 7"/>
          <p:cNvSpPr>
            <a:spLocks noGrp="1" noChangeArrowheads="1"/>
          </p:cNvSpPr>
          <p:nvPr>
            <p:ph type="dt" sz="half" idx="10"/>
          </p:nvPr>
        </p:nvSpPr>
        <p:spPr>
          <a:xfrm>
            <a:off x="914400" y="6324600"/>
            <a:ext cx="2540000" cy="457200"/>
          </a:xfrm>
        </p:spPr>
        <p:txBody>
          <a:bodyPr/>
          <a:lstStyle>
            <a:lvl1pPr>
              <a:defRPr smtClean="0"/>
            </a:lvl1pPr>
          </a:lstStyle>
          <a:p>
            <a:pPr>
              <a:defRPr/>
            </a:pPr>
            <a:endParaRPr lang="en-US" dirty="0">
              <a:solidFill>
                <a:srgbClr val="2A3D7A"/>
              </a:solidFill>
            </a:endParaRPr>
          </a:p>
        </p:txBody>
      </p:sp>
      <p:sp>
        <p:nvSpPr>
          <p:cNvPr id="8" name="Rectangle 8"/>
          <p:cNvSpPr>
            <a:spLocks noGrp="1" noChangeArrowheads="1"/>
          </p:cNvSpPr>
          <p:nvPr>
            <p:ph type="ftr" sz="quarter" idx="11"/>
          </p:nvPr>
        </p:nvSpPr>
        <p:spPr>
          <a:xfrm>
            <a:off x="4165600" y="6324600"/>
            <a:ext cx="3860800" cy="457200"/>
          </a:xfrm>
        </p:spPr>
        <p:txBody>
          <a:bodyPr/>
          <a:lstStyle>
            <a:lvl1pPr>
              <a:defRPr smtClean="0"/>
            </a:lvl1pPr>
          </a:lstStyle>
          <a:p>
            <a:pPr>
              <a:defRPr/>
            </a:pPr>
            <a:endParaRPr lang="en-US" dirty="0">
              <a:solidFill>
                <a:srgbClr val="2A3D7A"/>
              </a:solidFill>
            </a:endParaRPr>
          </a:p>
        </p:txBody>
      </p:sp>
      <p:sp>
        <p:nvSpPr>
          <p:cNvPr id="9" name="Rectangle 9"/>
          <p:cNvSpPr>
            <a:spLocks noGrp="1" noChangeArrowheads="1"/>
          </p:cNvSpPr>
          <p:nvPr>
            <p:ph type="sldNum" sz="quarter" idx="12"/>
          </p:nvPr>
        </p:nvSpPr>
        <p:spPr>
          <a:xfrm>
            <a:off x="8737600" y="6324600"/>
            <a:ext cx="2540000" cy="457200"/>
          </a:xfrm>
        </p:spPr>
        <p:txBody>
          <a:bodyPr/>
          <a:lstStyle>
            <a:lvl1pPr>
              <a:defRPr sz="1400" smtClean="0"/>
            </a:lvl1pPr>
          </a:lstStyle>
          <a:p>
            <a:pPr>
              <a:defRPr/>
            </a:pPr>
            <a:fld id="{A9954D13-2E3E-4419-A216-7132983650CD}" type="slidenum">
              <a:rPr lang="en-US">
                <a:solidFill>
                  <a:srgbClr val="2A3D7A"/>
                </a:solidFill>
              </a:rPr>
              <a:pPr>
                <a:defRPr/>
              </a:pPr>
              <a:t>‹#›</a:t>
            </a:fld>
            <a:endParaRPr lang="en-US" dirty="0">
              <a:solidFill>
                <a:srgbClr val="2A3D7A"/>
              </a:solidFill>
            </a:endParaRPr>
          </a:p>
        </p:txBody>
      </p:sp>
    </p:spTree>
    <p:extLst>
      <p:ext uri="{BB962C8B-B14F-4D97-AF65-F5344CB8AC3E}">
        <p14:creationId xmlns:p14="http://schemas.microsoft.com/office/powerpoint/2010/main" val="415622046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D586AD7-44B4-4DEA-8907-A1AB9D69621A}" type="slidenum">
              <a:rPr lang="en-US">
                <a:solidFill>
                  <a:srgbClr val="2A3D7A"/>
                </a:solidFill>
              </a:rPr>
              <a:pPr>
                <a:defRPr/>
              </a:pPr>
              <a:t>‹#›</a:t>
            </a:fld>
            <a:endParaRPr lang="en-US" sz="1400" dirty="0">
              <a:solidFill>
                <a:srgbClr val="2A3D7A"/>
              </a:solidFill>
            </a:endParaRPr>
          </a:p>
        </p:txBody>
      </p:sp>
    </p:spTree>
    <p:extLst>
      <p:ext uri="{BB962C8B-B14F-4D97-AF65-F5344CB8AC3E}">
        <p14:creationId xmlns:p14="http://schemas.microsoft.com/office/powerpoint/2010/main" val="105410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9F2D2-236F-4C2F-8F8D-ABF36A350AD1}"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25867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EA968948-ECC3-4698-AE10-B840FC39BF01}" type="slidenum">
              <a:rPr lang="en-US">
                <a:solidFill>
                  <a:srgbClr val="2A3D7A"/>
                </a:solidFill>
              </a:rPr>
              <a:pPr>
                <a:defRPr/>
              </a:pPr>
              <a:t>‹#›</a:t>
            </a:fld>
            <a:endParaRPr lang="en-US" sz="1400" dirty="0">
              <a:solidFill>
                <a:srgbClr val="2A3D7A"/>
              </a:solidFill>
            </a:endParaRPr>
          </a:p>
        </p:txBody>
      </p:sp>
    </p:spTree>
    <p:extLst>
      <p:ext uri="{BB962C8B-B14F-4D97-AF65-F5344CB8AC3E}">
        <p14:creationId xmlns:p14="http://schemas.microsoft.com/office/powerpoint/2010/main" val="52721729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210185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5600" y="210185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09E7AE66-B5E7-4C14-81F5-20A73376FA1F}" type="slidenum">
              <a:rPr lang="en-US">
                <a:solidFill>
                  <a:srgbClr val="2A3D7A"/>
                </a:solidFill>
              </a:rPr>
              <a:pPr>
                <a:defRPr/>
              </a:pPr>
              <a:t>‹#›</a:t>
            </a:fld>
            <a:endParaRPr lang="en-US" sz="1400" dirty="0">
              <a:solidFill>
                <a:srgbClr val="2A3D7A"/>
              </a:solidFill>
            </a:endParaRPr>
          </a:p>
        </p:txBody>
      </p:sp>
    </p:spTree>
    <p:extLst>
      <p:ext uri="{BB962C8B-B14F-4D97-AF65-F5344CB8AC3E}">
        <p14:creationId xmlns:p14="http://schemas.microsoft.com/office/powerpoint/2010/main" val="318870040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6"/>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6"/>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dirty="0">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dirty="0">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68774C6-E9B2-4154-A017-389DA1C55386}" type="slidenum">
              <a:rPr lang="en-US">
                <a:solidFill>
                  <a:srgbClr val="2A3D7A"/>
                </a:solidFill>
              </a:rPr>
              <a:pPr>
                <a:defRPr/>
              </a:pPr>
              <a:t>‹#›</a:t>
            </a:fld>
            <a:endParaRPr lang="en-US" sz="1400" dirty="0">
              <a:solidFill>
                <a:srgbClr val="2A3D7A"/>
              </a:solidFill>
            </a:endParaRPr>
          </a:p>
        </p:txBody>
      </p:sp>
    </p:spTree>
    <p:extLst>
      <p:ext uri="{BB962C8B-B14F-4D97-AF65-F5344CB8AC3E}">
        <p14:creationId xmlns:p14="http://schemas.microsoft.com/office/powerpoint/2010/main" val="355464865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dirty="0">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dirty="0">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203566CF-B1B9-4497-83D3-66D2CBC3295C}" type="slidenum">
              <a:rPr lang="en-US">
                <a:solidFill>
                  <a:srgbClr val="2A3D7A"/>
                </a:solidFill>
              </a:rPr>
              <a:pPr>
                <a:defRPr/>
              </a:pPr>
              <a:t>‹#›</a:t>
            </a:fld>
            <a:endParaRPr lang="en-US" sz="1400" dirty="0">
              <a:solidFill>
                <a:srgbClr val="2A3D7A"/>
              </a:solidFill>
            </a:endParaRPr>
          </a:p>
        </p:txBody>
      </p:sp>
    </p:spTree>
    <p:extLst>
      <p:ext uri="{BB962C8B-B14F-4D97-AF65-F5344CB8AC3E}">
        <p14:creationId xmlns:p14="http://schemas.microsoft.com/office/powerpoint/2010/main" val="30092131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dirty="0">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dirty="0">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BFA874BC-9832-481B-ACEC-96FF23149B89}" type="slidenum">
              <a:rPr lang="en-US">
                <a:solidFill>
                  <a:srgbClr val="2A3D7A"/>
                </a:solidFill>
              </a:rPr>
              <a:pPr>
                <a:defRPr/>
              </a:pPr>
              <a:t>‹#›</a:t>
            </a:fld>
            <a:endParaRPr lang="en-US" sz="1400" dirty="0">
              <a:solidFill>
                <a:srgbClr val="2A3D7A"/>
              </a:solidFill>
            </a:endParaRPr>
          </a:p>
        </p:txBody>
      </p:sp>
    </p:spTree>
    <p:extLst>
      <p:ext uri="{BB962C8B-B14F-4D97-AF65-F5344CB8AC3E}">
        <p14:creationId xmlns:p14="http://schemas.microsoft.com/office/powerpoint/2010/main" val="332849711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4" y="273052"/>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4"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6ED3DDB8-2F64-405B-A49D-A022A6F8F3C2}" type="slidenum">
              <a:rPr lang="en-US">
                <a:solidFill>
                  <a:srgbClr val="2A3D7A"/>
                </a:solidFill>
              </a:rPr>
              <a:pPr>
                <a:defRPr/>
              </a:pPr>
              <a:t>‹#›</a:t>
            </a:fld>
            <a:endParaRPr lang="en-US" sz="1400" dirty="0">
              <a:solidFill>
                <a:srgbClr val="2A3D7A"/>
              </a:solidFill>
            </a:endParaRPr>
          </a:p>
        </p:txBody>
      </p:sp>
    </p:spTree>
    <p:extLst>
      <p:ext uri="{BB962C8B-B14F-4D97-AF65-F5344CB8AC3E}">
        <p14:creationId xmlns:p14="http://schemas.microsoft.com/office/powerpoint/2010/main" val="367621628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E8EBDF4B-95E7-4FD9-AAFF-1B8CE57B0420}" type="slidenum">
              <a:rPr lang="en-US">
                <a:solidFill>
                  <a:srgbClr val="2A3D7A"/>
                </a:solidFill>
              </a:rPr>
              <a:pPr>
                <a:defRPr/>
              </a:pPr>
              <a:t>‹#›</a:t>
            </a:fld>
            <a:endParaRPr lang="en-US" sz="1400" dirty="0">
              <a:solidFill>
                <a:srgbClr val="2A3D7A"/>
              </a:solidFill>
            </a:endParaRPr>
          </a:p>
        </p:txBody>
      </p:sp>
    </p:spTree>
    <p:extLst>
      <p:ext uri="{BB962C8B-B14F-4D97-AF65-F5344CB8AC3E}">
        <p14:creationId xmlns:p14="http://schemas.microsoft.com/office/powerpoint/2010/main" val="345701895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C30A89E-7BDC-4439-9A88-0ED529C5EFC1}" type="slidenum">
              <a:rPr lang="en-US">
                <a:solidFill>
                  <a:srgbClr val="2A3D7A"/>
                </a:solidFill>
              </a:rPr>
              <a:pPr>
                <a:defRPr/>
              </a:pPr>
              <a:t>‹#›</a:t>
            </a:fld>
            <a:endParaRPr lang="en-US" sz="1400" dirty="0">
              <a:solidFill>
                <a:srgbClr val="2A3D7A"/>
              </a:solidFill>
            </a:endParaRPr>
          </a:p>
        </p:txBody>
      </p:sp>
    </p:spTree>
    <p:extLst>
      <p:ext uri="{BB962C8B-B14F-4D97-AF65-F5344CB8AC3E}">
        <p14:creationId xmlns:p14="http://schemas.microsoft.com/office/powerpoint/2010/main" val="317945033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838200"/>
            <a:ext cx="25908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838200"/>
            <a:ext cx="75692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4258F8E-FF41-4521-BE6E-F1B7244CF349}" type="slidenum">
              <a:rPr lang="en-US">
                <a:solidFill>
                  <a:srgbClr val="2A3D7A"/>
                </a:solidFill>
              </a:rPr>
              <a:pPr>
                <a:defRPr/>
              </a:pPr>
              <a:t>‹#›</a:t>
            </a:fld>
            <a:endParaRPr lang="en-US" sz="1400" dirty="0">
              <a:solidFill>
                <a:srgbClr val="2A3D7A"/>
              </a:solidFill>
            </a:endParaRPr>
          </a:p>
        </p:txBody>
      </p:sp>
    </p:spTree>
    <p:extLst>
      <p:ext uri="{BB962C8B-B14F-4D97-AF65-F5344CB8AC3E}">
        <p14:creationId xmlns:p14="http://schemas.microsoft.com/office/powerpoint/2010/main" val="82819077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15FCC-A194-4825-B713-FEB7DCF0D7CA}"/>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C3A9CDE4-D8B6-4F12-BA40-5FDC95D0B283}"/>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FAB8FC-1816-4261-A953-1EC70BAF2E82}"/>
              </a:ext>
            </a:extLst>
          </p:cNvPr>
          <p:cNvSpPr>
            <a:spLocks noGrp="1"/>
          </p:cNvSpPr>
          <p:nvPr>
            <p:ph type="dt" sz="half" idx="10"/>
          </p:nvPr>
        </p:nvSpPr>
        <p:spPr/>
        <p:txBody>
          <a:bodyPr/>
          <a:lstStyle/>
          <a:p>
            <a:fld id="{7F6624BF-13DA-45D5-B7A0-7AD5388D5443}" type="datetimeFigureOut">
              <a:rPr lang="en-US" smtClean="0"/>
              <a:t>9/29/2022</a:t>
            </a:fld>
            <a:endParaRPr lang="en-US" dirty="0"/>
          </a:p>
        </p:txBody>
      </p:sp>
      <p:sp>
        <p:nvSpPr>
          <p:cNvPr id="5" name="Footer Placeholder 4">
            <a:extLst>
              <a:ext uri="{FF2B5EF4-FFF2-40B4-BE49-F238E27FC236}">
                <a16:creationId xmlns:a16="http://schemas.microsoft.com/office/drawing/2014/main" id="{7EB3C89A-F28B-4A71-BA56-B195176063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1572B2-F87C-4041-AB2D-B8EF7075B672}"/>
              </a:ext>
            </a:extLst>
          </p:cNvPr>
          <p:cNvSpPr>
            <a:spLocks noGrp="1"/>
          </p:cNvSpPr>
          <p:nvPr>
            <p:ph type="sldNum" sz="quarter" idx="12"/>
          </p:nvPr>
        </p:nvSpPr>
        <p:spPr/>
        <p:txBody>
          <a:bodyPr/>
          <a:lstStyle/>
          <a:p>
            <a:fld id="{EEDC7501-42DB-46E6-956A-0DAB24D8DE44}" type="slidenum">
              <a:rPr lang="en-US" smtClean="0"/>
              <a:t>‹#›</a:t>
            </a:fld>
            <a:endParaRPr lang="en-US" dirty="0"/>
          </a:p>
        </p:txBody>
      </p:sp>
    </p:spTree>
    <p:extLst>
      <p:ext uri="{BB962C8B-B14F-4D97-AF65-F5344CB8AC3E}">
        <p14:creationId xmlns:p14="http://schemas.microsoft.com/office/powerpoint/2010/main" val="3462921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B101D-49E9-BBE2-C786-9EA8A1BC21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235C0F-8C9F-BACB-2598-2BD3D6726A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099D70-DDDE-BB4E-7B1E-51EFFB68AC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3842-8156-A06E-4D26-E3A578E553A6}"/>
              </a:ext>
            </a:extLst>
          </p:cNvPr>
          <p:cNvSpPr>
            <a:spLocks noGrp="1"/>
          </p:cNvSpPr>
          <p:nvPr>
            <p:ph type="dt" sz="half" idx="10"/>
          </p:nvPr>
        </p:nvSpPr>
        <p:spPr/>
        <p:txBody>
          <a:bodyPr/>
          <a:lstStyle/>
          <a:p>
            <a:fld id="{72E40FFC-75D3-4A1E-824C-8E0D7558550B}" type="datetimeFigureOut">
              <a:rPr lang="en-US" smtClean="0"/>
              <a:t>9/29/2022</a:t>
            </a:fld>
            <a:endParaRPr lang="en-US"/>
          </a:p>
        </p:txBody>
      </p:sp>
      <p:sp>
        <p:nvSpPr>
          <p:cNvPr id="6" name="Footer Placeholder 5">
            <a:extLst>
              <a:ext uri="{FF2B5EF4-FFF2-40B4-BE49-F238E27FC236}">
                <a16:creationId xmlns:a16="http://schemas.microsoft.com/office/drawing/2014/main" id="{029C7C71-45CB-28E4-C95E-84883DE070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90BFD-19EE-3B8E-10FF-AA5F1065319B}"/>
              </a:ext>
            </a:extLst>
          </p:cNvPr>
          <p:cNvSpPr>
            <a:spLocks noGrp="1"/>
          </p:cNvSpPr>
          <p:nvPr>
            <p:ph type="sldNum" sz="quarter" idx="12"/>
          </p:nvPr>
        </p:nvSpPr>
        <p:spPr/>
        <p:txBody>
          <a:bodyPr/>
          <a:lstStyle/>
          <a:p>
            <a:fld id="{6239D08D-872B-4351-8C2B-21BC48DA0604}" type="slidenum">
              <a:rPr lang="en-US" smtClean="0"/>
              <a:t>‹#›</a:t>
            </a:fld>
            <a:endParaRPr lang="en-US"/>
          </a:p>
        </p:txBody>
      </p:sp>
    </p:spTree>
    <p:extLst>
      <p:ext uri="{BB962C8B-B14F-4D97-AF65-F5344CB8AC3E}">
        <p14:creationId xmlns:p14="http://schemas.microsoft.com/office/powerpoint/2010/main" val="9228916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59F2D2-236F-4C2F-8F8D-ABF36A350AD1}"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65538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246AC-927A-4EC7-A97C-F7357D9830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90D1AA-5767-4089-9439-EACC853CDE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924A59-EA19-4C6B-89EA-F701F5008933}"/>
              </a:ext>
            </a:extLst>
          </p:cNvPr>
          <p:cNvSpPr>
            <a:spLocks noGrp="1"/>
          </p:cNvSpPr>
          <p:nvPr>
            <p:ph type="dt" sz="half" idx="10"/>
          </p:nvPr>
        </p:nvSpPr>
        <p:spPr/>
        <p:txBody>
          <a:bodyPr/>
          <a:lstStyle/>
          <a:p>
            <a:fld id="{7F6624BF-13DA-45D5-B7A0-7AD5388D5443}" type="datetimeFigureOut">
              <a:rPr lang="en-US" smtClean="0"/>
              <a:t>9/29/2022</a:t>
            </a:fld>
            <a:endParaRPr lang="en-US" dirty="0"/>
          </a:p>
        </p:txBody>
      </p:sp>
      <p:sp>
        <p:nvSpPr>
          <p:cNvPr id="5" name="Footer Placeholder 4">
            <a:extLst>
              <a:ext uri="{FF2B5EF4-FFF2-40B4-BE49-F238E27FC236}">
                <a16:creationId xmlns:a16="http://schemas.microsoft.com/office/drawing/2014/main" id="{CF0AAF48-4C70-4A96-8B82-E6350858EE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F59381-E1AA-4A1A-A198-233DE4B0D708}"/>
              </a:ext>
            </a:extLst>
          </p:cNvPr>
          <p:cNvSpPr>
            <a:spLocks noGrp="1"/>
          </p:cNvSpPr>
          <p:nvPr>
            <p:ph type="sldNum" sz="quarter" idx="12"/>
          </p:nvPr>
        </p:nvSpPr>
        <p:spPr/>
        <p:txBody>
          <a:bodyPr/>
          <a:lstStyle/>
          <a:p>
            <a:fld id="{EEDC7501-42DB-46E6-956A-0DAB24D8DE44}" type="slidenum">
              <a:rPr lang="en-US" smtClean="0"/>
              <a:t>‹#›</a:t>
            </a:fld>
            <a:endParaRPr lang="en-US" dirty="0"/>
          </a:p>
        </p:txBody>
      </p:sp>
    </p:spTree>
    <p:extLst>
      <p:ext uri="{BB962C8B-B14F-4D97-AF65-F5344CB8AC3E}">
        <p14:creationId xmlns:p14="http://schemas.microsoft.com/office/powerpoint/2010/main" val="408491449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294CE-AF43-49A9-BAE9-B02725144D53}"/>
              </a:ext>
            </a:extLst>
          </p:cNvPr>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65B31C01-E096-409B-8582-5A08C517CEBB}"/>
              </a:ext>
            </a:extLst>
          </p:cNvPr>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21BA7F-D0A6-41DF-96C6-110D62F41C48}"/>
              </a:ext>
            </a:extLst>
          </p:cNvPr>
          <p:cNvSpPr>
            <a:spLocks noGrp="1"/>
          </p:cNvSpPr>
          <p:nvPr>
            <p:ph type="dt" sz="half" idx="10"/>
          </p:nvPr>
        </p:nvSpPr>
        <p:spPr/>
        <p:txBody>
          <a:bodyPr/>
          <a:lstStyle/>
          <a:p>
            <a:fld id="{7F6624BF-13DA-45D5-B7A0-7AD5388D5443}" type="datetimeFigureOut">
              <a:rPr lang="en-US" smtClean="0"/>
              <a:t>9/29/2022</a:t>
            </a:fld>
            <a:endParaRPr lang="en-US" dirty="0"/>
          </a:p>
        </p:txBody>
      </p:sp>
      <p:sp>
        <p:nvSpPr>
          <p:cNvPr id="5" name="Footer Placeholder 4">
            <a:extLst>
              <a:ext uri="{FF2B5EF4-FFF2-40B4-BE49-F238E27FC236}">
                <a16:creationId xmlns:a16="http://schemas.microsoft.com/office/drawing/2014/main" id="{F892B780-740E-41D5-883C-A47BF25858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59F062-614B-42B7-B00A-767627BD10F7}"/>
              </a:ext>
            </a:extLst>
          </p:cNvPr>
          <p:cNvSpPr>
            <a:spLocks noGrp="1"/>
          </p:cNvSpPr>
          <p:nvPr>
            <p:ph type="sldNum" sz="quarter" idx="12"/>
          </p:nvPr>
        </p:nvSpPr>
        <p:spPr/>
        <p:txBody>
          <a:bodyPr/>
          <a:lstStyle/>
          <a:p>
            <a:fld id="{EEDC7501-42DB-46E6-956A-0DAB24D8DE44}" type="slidenum">
              <a:rPr lang="en-US" smtClean="0"/>
              <a:t>‹#›</a:t>
            </a:fld>
            <a:endParaRPr lang="en-US" dirty="0"/>
          </a:p>
        </p:txBody>
      </p:sp>
    </p:spTree>
    <p:extLst>
      <p:ext uri="{BB962C8B-B14F-4D97-AF65-F5344CB8AC3E}">
        <p14:creationId xmlns:p14="http://schemas.microsoft.com/office/powerpoint/2010/main" val="203769976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7CF2C-18E8-4323-80A2-820C310E44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F8791D-9DEF-4D20-9D54-653CE24A812E}"/>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C88DCC-73F1-4E81-8DA2-C40EAD593A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439636-D220-4E68-AAAC-CF83C6D24DF1}"/>
              </a:ext>
            </a:extLst>
          </p:cNvPr>
          <p:cNvSpPr>
            <a:spLocks noGrp="1"/>
          </p:cNvSpPr>
          <p:nvPr>
            <p:ph type="dt" sz="half" idx="10"/>
          </p:nvPr>
        </p:nvSpPr>
        <p:spPr/>
        <p:txBody>
          <a:bodyPr/>
          <a:lstStyle/>
          <a:p>
            <a:fld id="{7F6624BF-13DA-45D5-B7A0-7AD5388D5443}" type="datetimeFigureOut">
              <a:rPr lang="en-US" smtClean="0"/>
              <a:t>9/29/2022</a:t>
            </a:fld>
            <a:endParaRPr lang="en-US" dirty="0"/>
          </a:p>
        </p:txBody>
      </p:sp>
      <p:sp>
        <p:nvSpPr>
          <p:cNvPr id="6" name="Footer Placeholder 5">
            <a:extLst>
              <a:ext uri="{FF2B5EF4-FFF2-40B4-BE49-F238E27FC236}">
                <a16:creationId xmlns:a16="http://schemas.microsoft.com/office/drawing/2014/main" id="{3DA68082-B6DD-4DFC-9818-1B350114276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BDD921-08C1-46F6-9DDF-88C9F4DA68BC}"/>
              </a:ext>
            </a:extLst>
          </p:cNvPr>
          <p:cNvSpPr>
            <a:spLocks noGrp="1"/>
          </p:cNvSpPr>
          <p:nvPr>
            <p:ph type="sldNum" sz="quarter" idx="12"/>
          </p:nvPr>
        </p:nvSpPr>
        <p:spPr/>
        <p:txBody>
          <a:bodyPr/>
          <a:lstStyle/>
          <a:p>
            <a:fld id="{EEDC7501-42DB-46E6-956A-0DAB24D8DE44}" type="slidenum">
              <a:rPr lang="en-US" smtClean="0"/>
              <a:t>‹#›</a:t>
            </a:fld>
            <a:endParaRPr lang="en-US" dirty="0"/>
          </a:p>
        </p:txBody>
      </p:sp>
    </p:spTree>
    <p:extLst>
      <p:ext uri="{BB962C8B-B14F-4D97-AF65-F5344CB8AC3E}">
        <p14:creationId xmlns:p14="http://schemas.microsoft.com/office/powerpoint/2010/main" val="293667559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0AE38-D002-45A7-804C-CF03A6142264}"/>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00F828-6911-4633-9A86-B272065293AE}"/>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9BA477-32FF-478B-BF66-32995149E05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B9D3F5-8F21-4294-B715-43D5C6E1C670}"/>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C7A6D7-3F71-4B72-A417-D33DF0A1DE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1525E5-BFC9-4EBD-86F8-B7D0FC8A1022}"/>
              </a:ext>
            </a:extLst>
          </p:cNvPr>
          <p:cNvSpPr>
            <a:spLocks noGrp="1"/>
          </p:cNvSpPr>
          <p:nvPr>
            <p:ph type="dt" sz="half" idx="10"/>
          </p:nvPr>
        </p:nvSpPr>
        <p:spPr/>
        <p:txBody>
          <a:bodyPr/>
          <a:lstStyle/>
          <a:p>
            <a:fld id="{7F6624BF-13DA-45D5-B7A0-7AD5388D5443}" type="datetimeFigureOut">
              <a:rPr lang="en-US" smtClean="0"/>
              <a:t>9/29/2022</a:t>
            </a:fld>
            <a:endParaRPr lang="en-US" dirty="0"/>
          </a:p>
        </p:txBody>
      </p:sp>
      <p:sp>
        <p:nvSpPr>
          <p:cNvPr id="8" name="Footer Placeholder 7">
            <a:extLst>
              <a:ext uri="{FF2B5EF4-FFF2-40B4-BE49-F238E27FC236}">
                <a16:creationId xmlns:a16="http://schemas.microsoft.com/office/drawing/2014/main" id="{DFB6ACCA-6E84-47AA-BB25-A27726063E4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FC49D2B-51E7-4D23-B03A-CBACF7874972}"/>
              </a:ext>
            </a:extLst>
          </p:cNvPr>
          <p:cNvSpPr>
            <a:spLocks noGrp="1"/>
          </p:cNvSpPr>
          <p:nvPr>
            <p:ph type="sldNum" sz="quarter" idx="12"/>
          </p:nvPr>
        </p:nvSpPr>
        <p:spPr/>
        <p:txBody>
          <a:bodyPr/>
          <a:lstStyle/>
          <a:p>
            <a:fld id="{EEDC7501-42DB-46E6-956A-0DAB24D8DE44}" type="slidenum">
              <a:rPr lang="en-US" smtClean="0"/>
              <a:t>‹#›</a:t>
            </a:fld>
            <a:endParaRPr lang="en-US" dirty="0"/>
          </a:p>
        </p:txBody>
      </p:sp>
    </p:spTree>
    <p:extLst>
      <p:ext uri="{BB962C8B-B14F-4D97-AF65-F5344CB8AC3E}">
        <p14:creationId xmlns:p14="http://schemas.microsoft.com/office/powerpoint/2010/main" val="327908608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9A9D8-EB04-4EE3-9FF4-43FD04B175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BF9120-08C9-46A3-A873-D3A3C829812F}"/>
              </a:ext>
            </a:extLst>
          </p:cNvPr>
          <p:cNvSpPr>
            <a:spLocks noGrp="1"/>
          </p:cNvSpPr>
          <p:nvPr>
            <p:ph type="dt" sz="half" idx="10"/>
          </p:nvPr>
        </p:nvSpPr>
        <p:spPr/>
        <p:txBody>
          <a:bodyPr/>
          <a:lstStyle/>
          <a:p>
            <a:fld id="{7F6624BF-13DA-45D5-B7A0-7AD5388D5443}" type="datetimeFigureOut">
              <a:rPr lang="en-US" smtClean="0"/>
              <a:t>9/29/2022</a:t>
            </a:fld>
            <a:endParaRPr lang="en-US" dirty="0"/>
          </a:p>
        </p:txBody>
      </p:sp>
      <p:sp>
        <p:nvSpPr>
          <p:cNvPr id="4" name="Footer Placeholder 3">
            <a:extLst>
              <a:ext uri="{FF2B5EF4-FFF2-40B4-BE49-F238E27FC236}">
                <a16:creationId xmlns:a16="http://schemas.microsoft.com/office/drawing/2014/main" id="{B1FF9306-D2C3-47EA-851E-FC3BD5984D5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9E64DDB-37FB-46FD-82E9-5F4EB33FC43C}"/>
              </a:ext>
            </a:extLst>
          </p:cNvPr>
          <p:cNvSpPr>
            <a:spLocks noGrp="1"/>
          </p:cNvSpPr>
          <p:nvPr>
            <p:ph type="sldNum" sz="quarter" idx="12"/>
          </p:nvPr>
        </p:nvSpPr>
        <p:spPr/>
        <p:txBody>
          <a:bodyPr/>
          <a:lstStyle/>
          <a:p>
            <a:fld id="{EEDC7501-42DB-46E6-956A-0DAB24D8DE44}" type="slidenum">
              <a:rPr lang="en-US" smtClean="0"/>
              <a:t>‹#›</a:t>
            </a:fld>
            <a:endParaRPr lang="en-US" dirty="0"/>
          </a:p>
        </p:txBody>
      </p:sp>
      <p:pic>
        <p:nvPicPr>
          <p:cNvPr id="9" name="Picture 8">
            <a:extLst>
              <a:ext uri="{FF2B5EF4-FFF2-40B4-BE49-F238E27FC236}">
                <a16:creationId xmlns:a16="http://schemas.microsoft.com/office/drawing/2014/main" id="{EB6093E5-EB1C-499C-9E91-7B6404CF1E7C}"/>
              </a:ext>
            </a:extLst>
          </p:cNvPr>
          <p:cNvPicPr>
            <a:picLocks noChangeAspect="1"/>
          </p:cNvPicPr>
          <p:nvPr userDrawn="1"/>
        </p:nvPicPr>
        <p:blipFill>
          <a:blip r:embed="rId2"/>
          <a:stretch>
            <a:fillRect/>
          </a:stretch>
        </p:blipFill>
        <p:spPr>
          <a:xfrm>
            <a:off x="10607679" y="5535168"/>
            <a:ext cx="1584322" cy="1322832"/>
          </a:xfrm>
          <a:prstGeom prst="rect">
            <a:avLst/>
          </a:prstGeom>
        </p:spPr>
      </p:pic>
    </p:spTree>
    <p:extLst>
      <p:ext uri="{BB962C8B-B14F-4D97-AF65-F5344CB8AC3E}">
        <p14:creationId xmlns:p14="http://schemas.microsoft.com/office/powerpoint/2010/main" val="108376422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826640-3C1C-491C-B0E9-A5B986BF2D84}"/>
              </a:ext>
            </a:extLst>
          </p:cNvPr>
          <p:cNvSpPr>
            <a:spLocks noGrp="1"/>
          </p:cNvSpPr>
          <p:nvPr>
            <p:ph type="dt" sz="half" idx="10"/>
          </p:nvPr>
        </p:nvSpPr>
        <p:spPr/>
        <p:txBody>
          <a:bodyPr/>
          <a:lstStyle/>
          <a:p>
            <a:fld id="{7F6624BF-13DA-45D5-B7A0-7AD5388D5443}" type="datetimeFigureOut">
              <a:rPr lang="en-US" smtClean="0"/>
              <a:t>9/29/2022</a:t>
            </a:fld>
            <a:endParaRPr lang="en-US" dirty="0"/>
          </a:p>
        </p:txBody>
      </p:sp>
      <p:sp>
        <p:nvSpPr>
          <p:cNvPr id="3" name="Footer Placeholder 2">
            <a:extLst>
              <a:ext uri="{FF2B5EF4-FFF2-40B4-BE49-F238E27FC236}">
                <a16:creationId xmlns:a16="http://schemas.microsoft.com/office/drawing/2014/main" id="{516F5C39-0FA4-4213-A9A3-18496286D78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CCFAB14-B442-4E4F-B592-620CEA5D4DD6}"/>
              </a:ext>
            </a:extLst>
          </p:cNvPr>
          <p:cNvSpPr>
            <a:spLocks noGrp="1"/>
          </p:cNvSpPr>
          <p:nvPr>
            <p:ph type="sldNum" sz="quarter" idx="12"/>
          </p:nvPr>
        </p:nvSpPr>
        <p:spPr/>
        <p:txBody>
          <a:bodyPr/>
          <a:lstStyle/>
          <a:p>
            <a:fld id="{EEDC7501-42DB-46E6-956A-0DAB24D8DE44}" type="slidenum">
              <a:rPr lang="en-US" smtClean="0"/>
              <a:t>‹#›</a:t>
            </a:fld>
            <a:endParaRPr lang="en-US" dirty="0"/>
          </a:p>
        </p:txBody>
      </p:sp>
    </p:spTree>
    <p:extLst>
      <p:ext uri="{BB962C8B-B14F-4D97-AF65-F5344CB8AC3E}">
        <p14:creationId xmlns:p14="http://schemas.microsoft.com/office/powerpoint/2010/main" val="161720903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9B1C7-7301-4A0D-97AB-ED3578211E8D}"/>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D183B470-8CD6-4ADB-8B9A-4060DB7C410A}"/>
              </a:ext>
            </a:extLst>
          </p:cNvPr>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7E0902-4DCC-49ED-B291-574667C859A6}"/>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A87EBC-A53F-44E1-A837-99B938BFE59F}"/>
              </a:ext>
            </a:extLst>
          </p:cNvPr>
          <p:cNvSpPr>
            <a:spLocks noGrp="1"/>
          </p:cNvSpPr>
          <p:nvPr>
            <p:ph type="dt" sz="half" idx="10"/>
          </p:nvPr>
        </p:nvSpPr>
        <p:spPr/>
        <p:txBody>
          <a:bodyPr/>
          <a:lstStyle/>
          <a:p>
            <a:fld id="{7F6624BF-13DA-45D5-B7A0-7AD5388D5443}" type="datetimeFigureOut">
              <a:rPr lang="en-US" smtClean="0"/>
              <a:t>9/29/2022</a:t>
            </a:fld>
            <a:endParaRPr lang="en-US" dirty="0"/>
          </a:p>
        </p:txBody>
      </p:sp>
      <p:sp>
        <p:nvSpPr>
          <p:cNvPr id="6" name="Footer Placeholder 5">
            <a:extLst>
              <a:ext uri="{FF2B5EF4-FFF2-40B4-BE49-F238E27FC236}">
                <a16:creationId xmlns:a16="http://schemas.microsoft.com/office/drawing/2014/main" id="{C88FAD30-4D5A-4AA8-9406-2AEA03EBBDC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357B68A-6329-4AB4-933F-2106AE98CDD0}"/>
              </a:ext>
            </a:extLst>
          </p:cNvPr>
          <p:cNvSpPr>
            <a:spLocks noGrp="1"/>
          </p:cNvSpPr>
          <p:nvPr>
            <p:ph type="sldNum" sz="quarter" idx="12"/>
          </p:nvPr>
        </p:nvSpPr>
        <p:spPr/>
        <p:txBody>
          <a:bodyPr/>
          <a:lstStyle/>
          <a:p>
            <a:fld id="{EEDC7501-42DB-46E6-956A-0DAB24D8DE44}" type="slidenum">
              <a:rPr lang="en-US" smtClean="0"/>
              <a:t>‹#›</a:t>
            </a:fld>
            <a:endParaRPr lang="en-US" dirty="0"/>
          </a:p>
        </p:txBody>
      </p:sp>
    </p:spTree>
    <p:extLst>
      <p:ext uri="{BB962C8B-B14F-4D97-AF65-F5344CB8AC3E}">
        <p14:creationId xmlns:p14="http://schemas.microsoft.com/office/powerpoint/2010/main" val="325192353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9AD78-4664-4347-B48D-7136AC218C68}"/>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670F54B4-6C2D-40E2-9F55-C24CCF94C143}"/>
              </a:ext>
            </a:extLst>
          </p:cNvPr>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dirty="0"/>
          </a:p>
        </p:txBody>
      </p:sp>
      <p:sp>
        <p:nvSpPr>
          <p:cNvPr id="4" name="Text Placeholder 3">
            <a:extLst>
              <a:ext uri="{FF2B5EF4-FFF2-40B4-BE49-F238E27FC236}">
                <a16:creationId xmlns:a16="http://schemas.microsoft.com/office/drawing/2014/main" id="{9DB40139-4CE8-4C02-AB30-C67EE39B7472}"/>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935921-9423-4713-85FB-BAF92FC6200C}"/>
              </a:ext>
            </a:extLst>
          </p:cNvPr>
          <p:cNvSpPr>
            <a:spLocks noGrp="1"/>
          </p:cNvSpPr>
          <p:nvPr>
            <p:ph type="dt" sz="half" idx="10"/>
          </p:nvPr>
        </p:nvSpPr>
        <p:spPr/>
        <p:txBody>
          <a:bodyPr/>
          <a:lstStyle/>
          <a:p>
            <a:fld id="{7F6624BF-13DA-45D5-B7A0-7AD5388D5443}" type="datetimeFigureOut">
              <a:rPr lang="en-US" smtClean="0"/>
              <a:t>9/29/2022</a:t>
            </a:fld>
            <a:endParaRPr lang="en-US" dirty="0"/>
          </a:p>
        </p:txBody>
      </p:sp>
      <p:sp>
        <p:nvSpPr>
          <p:cNvPr id="6" name="Footer Placeholder 5">
            <a:extLst>
              <a:ext uri="{FF2B5EF4-FFF2-40B4-BE49-F238E27FC236}">
                <a16:creationId xmlns:a16="http://schemas.microsoft.com/office/drawing/2014/main" id="{CD984EF5-0289-4A57-B5D2-BC7B0B1EFF2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CAE5E1F-621D-41C8-BB17-3C183DD0AE7F}"/>
              </a:ext>
            </a:extLst>
          </p:cNvPr>
          <p:cNvSpPr>
            <a:spLocks noGrp="1"/>
          </p:cNvSpPr>
          <p:nvPr>
            <p:ph type="sldNum" sz="quarter" idx="12"/>
          </p:nvPr>
        </p:nvSpPr>
        <p:spPr/>
        <p:txBody>
          <a:bodyPr/>
          <a:lstStyle/>
          <a:p>
            <a:fld id="{EEDC7501-42DB-46E6-956A-0DAB24D8DE44}" type="slidenum">
              <a:rPr lang="en-US" smtClean="0"/>
              <a:t>‹#›</a:t>
            </a:fld>
            <a:endParaRPr lang="en-US" dirty="0"/>
          </a:p>
        </p:txBody>
      </p:sp>
    </p:spTree>
    <p:extLst>
      <p:ext uri="{BB962C8B-B14F-4D97-AF65-F5344CB8AC3E}">
        <p14:creationId xmlns:p14="http://schemas.microsoft.com/office/powerpoint/2010/main" val="340483956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0721C-7125-4070-9811-77AE308A4C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08F0BE-A3E2-4D92-B819-6524323763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710AF-F5BC-4EFD-83DF-8D7D21BC9633}"/>
              </a:ext>
            </a:extLst>
          </p:cNvPr>
          <p:cNvSpPr>
            <a:spLocks noGrp="1"/>
          </p:cNvSpPr>
          <p:nvPr>
            <p:ph type="dt" sz="half" idx="10"/>
          </p:nvPr>
        </p:nvSpPr>
        <p:spPr/>
        <p:txBody>
          <a:bodyPr/>
          <a:lstStyle/>
          <a:p>
            <a:fld id="{7F6624BF-13DA-45D5-B7A0-7AD5388D5443}" type="datetimeFigureOut">
              <a:rPr lang="en-US" smtClean="0"/>
              <a:t>9/29/2022</a:t>
            </a:fld>
            <a:endParaRPr lang="en-US" dirty="0"/>
          </a:p>
        </p:txBody>
      </p:sp>
      <p:sp>
        <p:nvSpPr>
          <p:cNvPr id="5" name="Footer Placeholder 4">
            <a:extLst>
              <a:ext uri="{FF2B5EF4-FFF2-40B4-BE49-F238E27FC236}">
                <a16:creationId xmlns:a16="http://schemas.microsoft.com/office/drawing/2014/main" id="{CC69A15F-F052-4E52-A39C-0415B6CAE3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CF082F-FA2B-4725-933E-0B2C23A4DFD8}"/>
              </a:ext>
            </a:extLst>
          </p:cNvPr>
          <p:cNvSpPr>
            <a:spLocks noGrp="1"/>
          </p:cNvSpPr>
          <p:nvPr>
            <p:ph type="sldNum" sz="quarter" idx="12"/>
          </p:nvPr>
        </p:nvSpPr>
        <p:spPr/>
        <p:txBody>
          <a:bodyPr/>
          <a:lstStyle/>
          <a:p>
            <a:fld id="{EEDC7501-42DB-46E6-956A-0DAB24D8DE44}" type="slidenum">
              <a:rPr lang="en-US" smtClean="0"/>
              <a:t>‹#›</a:t>
            </a:fld>
            <a:endParaRPr lang="en-US" dirty="0"/>
          </a:p>
        </p:txBody>
      </p:sp>
    </p:spTree>
    <p:extLst>
      <p:ext uri="{BB962C8B-B14F-4D97-AF65-F5344CB8AC3E}">
        <p14:creationId xmlns:p14="http://schemas.microsoft.com/office/powerpoint/2010/main" val="331913728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55CDF4-5E8A-4014-AC3F-25B96D1C01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BF97D6-02F5-4E26-9A56-C07BEE65E7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36C402-487E-47F9-AC17-08D2BD36B9B9}"/>
              </a:ext>
            </a:extLst>
          </p:cNvPr>
          <p:cNvSpPr>
            <a:spLocks noGrp="1"/>
          </p:cNvSpPr>
          <p:nvPr>
            <p:ph type="dt" sz="half" idx="10"/>
          </p:nvPr>
        </p:nvSpPr>
        <p:spPr/>
        <p:txBody>
          <a:bodyPr/>
          <a:lstStyle/>
          <a:p>
            <a:fld id="{7F6624BF-13DA-45D5-B7A0-7AD5388D5443}" type="datetimeFigureOut">
              <a:rPr lang="en-US" smtClean="0"/>
              <a:t>9/29/2022</a:t>
            </a:fld>
            <a:endParaRPr lang="en-US" dirty="0"/>
          </a:p>
        </p:txBody>
      </p:sp>
      <p:sp>
        <p:nvSpPr>
          <p:cNvPr id="5" name="Footer Placeholder 4">
            <a:extLst>
              <a:ext uri="{FF2B5EF4-FFF2-40B4-BE49-F238E27FC236}">
                <a16:creationId xmlns:a16="http://schemas.microsoft.com/office/drawing/2014/main" id="{7F8A9DB6-FF7E-480F-A503-6E93C63D767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9A805C-4934-4880-9242-C0D13BC6E89D}"/>
              </a:ext>
            </a:extLst>
          </p:cNvPr>
          <p:cNvSpPr>
            <a:spLocks noGrp="1"/>
          </p:cNvSpPr>
          <p:nvPr>
            <p:ph type="sldNum" sz="quarter" idx="12"/>
          </p:nvPr>
        </p:nvSpPr>
        <p:spPr/>
        <p:txBody>
          <a:bodyPr/>
          <a:lstStyle/>
          <a:p>
            <a:fld id="{EEDC7501-42DB-46E6-956A-0DAB24D8DE44}" type="slidenum">
              <a:rPr lang="en-US" smtClean="0"/>
              <a:t>‹#›</a:t>
            </a:fld>
            <a:endParaRPr lang="en-US" dirty="0"/>
          </a:p>
        </p:txBody>
      </p:sp>
    </p:spTree>
    <p:extLst>
      <p:ext uri="{BB962C8B-B14F-4D97-AF65-F5344CB8AC3E}">
        <p14:creationId xmlns:p14="http://schemas.microsoft.com/office/powerpoint/2010/main" val="18186014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59F2D2-236F-4C2F-8F8D-ABF36A350AD1}" type="datetimeFigureOut">
              <a:rPr lang="en-US" smtClean="0">
                <a:solidFill>
                  <a:prstClr val="black">
                    <a:tint val="75000"/>
                  </a:prstClr>
                </a:solidFill>
              </a:rPr>
              <a:pPr/>
              <a:t>9/29/2022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58945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45923" y="3307356"/>
            <a:ext cx="9489573" cy="1470025"/>
          </a:xfrm>
        </p:spPr>
        <p:txBody>
          <a:bodyPr anchor="b"/>
          <a:lstStyle>
            <a:lvl1pPr>
              <a:defRPr sz="4000"/>
            </a:lvl1pPr>
          </a:lstStyle>
          <a:p>
            <a:r>
              <a:rPr lang="en-US"/>
              <a:t>Click to edit Master title style</a:t>
            </a:r>
          </a:p>
        </p:txBody>
      </p:sp>
      <p:sp>
        <p:nvSpPr>
          <p:cNvPr id="3" name="Subtitle 2"/>
          <p:cNvSpPr>
            <a:spLocks noGrp="1"/>
          </p:cNvSpPr>
          <p:nvPr>
            <p:ph type="subTitle" idx="1"/>
          </p:nvPr>
        </p:nvSpPr>
        <p:spPr>
          <a:xfrm>
            <a:off x="1345923" y="4777380"/>
            <a:ext cx="9489573"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35D535D-ACB2-4E97-B970-95B0D6530BBB}" type="datetimeFigureOut">
              <a:rPr lang="en-US" smtClean="0">
                <a:solidFill>
                  <a:srgbClr val="FF9000"/>
                </a:solidFill>
              </a:rPr>
              <a:pPr/>
              <a:t>9/29/2022</a:t>
            </a:fld>
            <a:endParaRPr lang="en-US">
              <a:solidFill>
                <a:srgbClr val="FF9000"/>
              </a:solidFill>
            </a:endParaRPr>
          </a:p>
        </p:txBody>
      </p:sp>
      <p:sp>
        <p:nvSpPr>
          <p:cNvPr id="5" name="Footer Placeholder 4"/>
          <p:cNvSpPr>
            <a:spLocks noGrp="1"/>
          </p:cNvSpPr>
          <p:nvPr>
            <p:ph type="ftr" sz="quarter" idx="11"/>
          </p:nvPr>
        </p:nvSpPr>
        <p:spPr/>
        <p:txBody>
          <a:bodyPr/>
          <a:lstStyle/>
          <a:p>
            <a:endParaRPr lang="en-US">
              <a:solidFill>
                <a:srgbClr val="FF9000"/>
              </a:solidFill>
            </a:endParaRPr>
          </a:p>
        </p:txBody>
      </p:sp>
      <p:sp>
        <p:nvSpPr>
          <p:cNvPr id="6" name="Slide Number Placeholder 5"/>
          <p:cNvSpPr>
            <a:spLocks noGrp="1"/>
          </p:cNvSpPr>
          <p:nvPr>
            <p:ph type="sldNum" sz="quarter" idx="12"/>
          </p:nvPr>
        </p:nvSpPr>
        <p:spPr/>
        <p:txBody>
          <a:bodyPr/>
          <a:lstStyle/>
          <a:p>
            <a:fld id="{2B99E0DE-E2EA-4D4E-A563-C82908F18C5C}"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138527028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5D535D-ACB2-4E97-B970-95B0D6530BBB}" type="datetimeFigureOut">
              <a:rPr lang="en-US" smtClean="0">
                <a:solidFill>
                  <a:srgbClr val="FF9000"/>
                </a:solidFill>
              </a:rPr>
              <a:pPr/>
              <a:t>9/29/2022</a:t>
            </a:fld>
            <a:endParaRPr lang="en-US">
              <a:solidFill>
                <a:srgbClr val="FF9000"/>
              </a:solidFill>
            </a:endParaRPr>
          </a:p>
        </p:txBody>
      </p:sp>
      <p:sp>
        <p:nvSpPr>
          <p:cNvPr id="5" name="Footer Placeholder 4"/>
          <p:cNvSpPr>
            <a:spLocks noGrp="1"/>
          </p:cNvSpPr>
          <p:nvPr>
            <p:ph type="ftr" sz="quarter" idx="11"/>
          </p:nvPr>
        </p:nvSpPr>
        <p:spPr/>
        <p:txBody>
          <a:bodyPr/>
          <a:lstStyle/>
          <a:p>
            <a:endParaRPr lang="en-US">
              <a:solidFill>
                <a:srgbClr val="FF9000"/>
              </a:solidFill>
            </a:endParaRPr>
          </a:p>
        </p:txBody>
      </p:sp>
      <p:sp>
        <p:nvSpPr>
          <p:cNvPr id="6" name="Slide Number Placeholder 5"/>
          <p:cNvSpPr>
            <a:spLocks noGrp="1"/>
          </p:cNvSpPr>
          <p:nvPr>
            <p:ph type="sldNum" sz="quarter" idx="12"/>
          </p:nvPr>
        </p:nvSpPr>
        <p:spPr/>
        <p:txBody>
          <a:bodyPr/>
          <a:lstStyle/>
          <a:p>
            <a:fld id="{2B99E0DE-E2EA-4D4E-A563-C82908F18C5C}"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127105503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45924" y="3308581"/>
            <a:ext cx="9489571" cy="1468800"/>
          </a:xfrm>
        </p:spPr>
        <p:txBody>
          <a:bodyPr anchor="b"/>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345924" y="4777381"/>
            <a:ext cx="9489571"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5D535D-ACB2-4E97-B970-95B0D6530BBB}" type="datetimeFigureOut">
              <a:rPr lang="en-US" smtClean="0">
                <a:solidFill>
                  <a:srgbClr val="FF9000"/>
                </a:solidFill>
              </a:rPr>
              <a:pPr/>
              <a:t>9/29/2022</a:t>
            </a:fld>
            <a:endParaRPr lang="en-US">
              <a:solidFill>
                <a:srgbClr val="FF9000"/>
              </a:solidFill>
            </a:endParaRPr>
          </a:p>
        </p:txBody>
      </p:sp>
      <p:sp>
        <p:nvSpPr>
          <p:cNvPr id="5" name="Footer Placeholder 4"/>
          <p:cNvSpPr>
            <a:spLocks noGrp="1"/>
          </p:cNvSpPr>
          <p:nvPr>
            <p:ph type="ftr" sz="quarter" idx="11"/>
          </p:nvPr>
        </p:nvSpPr>
        <p:spPr/>
        <p:txBody>
          <a:bodyPr/>
          <a:lstStyle/>
          <a:p>
            <a:endParaRPr lang="en-US">
              <a:solidFill>
                <a:srgbClr val="FF9000"/>
              </a:solidFill>
            </a:endParaRPr>
          </a:p>
        </p:txBody>
      </p:sp>
      <p:sp>
        <p:nvSpPr>
          <p:cNvPr id="6" name="Slide Number Placeholder 5"/>
          <p:cNvSpPr>
            <a:spLocks noGrp="1"/>
          </p:cNvSpPr>
          <p:nvPr>
            <p:ph type="sldNum" sz="quarter" idx="12"/>
          </p:nvPr>
        </p:nvSpPr>
        <p:spPr/>
        <p:txBody>
          <a:bodyPr/>
          <a:lstStyle/>
          <a:p>
            <a:fld id="{2B99E0DE-E2EA-4D4E-A563-C82908F18C5C}"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665132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45924" y="675725"/>
            <a:ext cx="9497440" cy="924475"/>
          </a:xfrm>
        </p:spPr>
        <p:txBody>
          <a:bodyPr/>
          <a:lstStyle/>
          <a:p>
            <a:r>
              <a:rPr lang="en-US"/>
              <a:t>Click to edit Master title style</a:t>
            </a:r>
          </a:p>
        </p:txBody>
      </p:sp>
      <p:sp>
        <p:nvSpPr>
          <p:cNvPr id="3" name="Content Placeholder 2"/>
          <p:cNvSpPr>
            <a:spLocks noGrp="1"/>
          </p:cNvSpPr>
          <p:nvPr>
            <p:ph sz="half" idx="1"/>
          </p:nvPr>
        </p:nvSpPr>
        <p:spPr>
          <a:xfrm>
            <a:off x="1345924" y="1809750"/>
            <a:ext cx="4628369"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708" y="1809749"/>
            <a:ext cx="4625656"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5D535D-ACB2-4E97-B970-95B0D6530BBB}" type="datetimeFigureOut">
              <a:rPr lang="en-US" smtClean="0">
                <a:solidFill>
                  <a:srgbClr val="FF9000"/>
                </a:solidFill>
              </a:rPr>
              <a:pPr/>
              <a:t>9/29/2022</a:t>
            </a:fld>
            <a:endParaRPr lang="en-US">
              <a:solidFill>
                <a:srgbClr val="FF9000"/>
              </a:solidFill>
            </a:endParaRPr>
          </a:p>
        </p:txBody>
      </p:sp>
      <p:sp>
        <p:nvSpPr>
          <p:cNvPr id="6" name="Footer Placeholder 5"/>
          <p:cNvSpPr>
            <a:spLocks noGrp="1"/>
          </p:cNvSpPr>
          <p:nvPr>
            <p:ph type="ftr" sz="quarter" idx="11"/>
          </p:nvPr>
        </p:nvSpPr>
        <p:spPr/>
        <p:txBody>
          <a:bodyPr/>
          <a:lstStyle/>
          <a:p>
            <a:endParaRPr lang="en-US">
              <a:solidFill>
                <a:srgbClr val="FF9000"/>
              </a:solidFill>
            </a:endParaRPr>
          </a:p>
        </p:txBody>
      </p:sp>
      <p:sp>
        <p:nvSpPr>
          <p:cNvPr id="7" name="Slide Number Placeholder 6"/>
          <p:cNvSpPr>
            <a:spLocks noGrp="1"/>
          </p:cNvSpPr>
          <p:nvPr>
            <p:ph type="sldNum" sz="quarter" idx="12"/>
          </p:nvPr>
        </p:nvSpPr>
        <p:spPr/>
        <p:txBody>
          <a:bodyPr/>
          <a:lstStyle/>
          <a:p>
            <a:fld id="{2B99E0DE-E2EA-4D4E-A563-C82908F18C5C}"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223407089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97633" y="1812927"/>
            <a:ext cx="417666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5924" y="2389190"/>
            <a:ext cx="4628369"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45437" y="1812927"/>
            <a:ext cx="420063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7" y="2389190"/>
            <a:ext cx="462836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5D535D-ACB2-4E97-B970-95B0D6530BBB}" type="datetimeFigureOut">
              <a:rPr lang="en-US" smtClean="0">
                <a:solidFill>
                  <a:srgbClr val="FF9000"/>
                </a:solidFill>
              </a:rPr>
              <a:pPr/>
              <a:t>9/29/2022</a:t>
            </a:fld>
            <a:endParaRPr lang="en-US">
              <a:solidFill>
                <a:srgbClr val="FF9000"/>
              </a:solidFill>
            </a:endParaRPr>
          </a:p>
        </p:txBody>
      </p:sp>
      <p:sp>
        <p:nvSpPr>
          <p:cNvPr id="8" name="Footer Placeholder 7"/>
          <p:cNvSpPr>
            <a:spLocks noGrp="1"/>
          </p:cNvSpPr>
          <p:nvPr>
            <p:ph type="ftr" sz="quarter" idx="11"/>
          </p:nvPr>
        </p:nvSpPr>
        <p:spPr/>
        <p:txBody>
          <a:bodyPr/>
          <a:lstStyle/>
          <a:p>
            <a:endParaRPr lang="en-US">
              <a:solidFill>
                <a:srgbClr val="FF9000"/>
              </a:solidFill>
            </a:endParaRPr>
          </a:p>
        </p:txBody>
      </p:sp>
      <p:sp>
        <p:nvSpPr>
          <p:cNvPr id="9" name="Slide Number Placeholder 8"/>
          <p:cNvSpPr>
            <a:spLocks noGrp="1"/>
          </p:cNvSpPr>
          <p:nvPr>
            <p:ph type="sldNum" sz="quarter" idx="12"/>
          </p:nvPr>
        </p:nvSpPr>
        <p:spPr/>
        <p:txBody>
          <a:bodyPr/>
          <a:lstStyle/>
          <a:p>
            <a:fld id="{2B99E0DE-E2EA-4D4E-A563-C82908F18C5C}"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170486603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5D535D-ACB2-4E97-B970-95B0D6530BBB}" type="datetimeFigureOut">
              <a:rPr lang="en-US" smtClean="0">
                <a:solidFill>
                  <a:srgbClr val="FF9000"/>
                </a:solidFill>
              </a:rPr>
              <a:pPr/>
              <a:t>9/29/2022</a:t>
            </a:fld>
            <a:endParaRPr lang="en-US">
              <a:solidFill>
                <a:srgbClr val="FF9000"/>
              </a:solidFill>
            </a:endParaRPr>
          </a:p>
        </p:txBody>
      </p:sp>
      <p:sp>
        <p:nvSpPr>
          <p:cNvPr id="4" name="Footer Placeholder 3"/>
          <p:cNvSpPr>
            <a:spLocks noGrp="1"/>
          </p:cNvSpPr>
          <p:nvPr>
            <p:ph type="ftr" sz="quarter" idx="11"/>
          </p:nvPr>
        </p:nvSpPr>
        <p:spPr/>
        <p:txBody>
          <a:bodyPr/>
          <a:lstStyle/>
          <a:p>
            <a:endParaRPr lang="en-US">
              <a:solidFill>
                <a:srgbClr val="FF9000"/>
              </a:solidFill>
            </a:endParaRPr>
          </a:p>
        </p:txBody>
      </p:sp>
      <p:sp>
        <p:nvSpPr>
          <p:cNvPr id="5" name="Slide Number Placeholder 4"/>
          <p:cNvSpPr>
            <a:spLocks noGrp="1"/>
          </p:cNvSpPr>
          <p:nvPr>
            <p:ph type="sldNum" sz="quarter" idx="12"/>
          </p:nvPr>
        </p:nvSpPr>
        <p:spPr/>
        <p:txBody>
          <a:bodyPr/>
          <a:lstStyle/>
          <a:p>
            <a:fld id="{2B99E0DE-E2EA-4D4E-A563-C82908F18C5C}"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225792978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5D535D-ACB2-4E97-B970-95B0D6530BBB}" type="datetimeFigureOut">
              <a:rPr lang="en-US" smtClean="0">
                <a:solidFill>
                  <a:srgbClr val="FF9000"/>
                </a:solidFill>
              </a:rPr>
              <a:pPr/>
              <a:t>9/29/2022</a:t>
            </a:fld>
            <a:endParaRPr lang="en-US">
              <a:solidFill>
                <a:srgbClr val="FF9000"/>
              </a:solidFill>
            </a:endParaRPr>
          </a:p>
        </p:txBody>
      </p:sp>
      <p:sp>
        <p:nvSpPr>
          <p:cNvPr id="3" name="Footer Placeholder 2"/>
          <p:cNvSpPr>
            <a:spLocks noGrp="1"/>
          </p:cNvSpPr>
          <p:nvPr>
            <p:ph type="ftr" sz="quarter" idx="11"/>
          </p:nvPr>
        </p:nvSpPr>
        <p:spPr/>
        <p:txBody>
          <a:bodyPr/>
          <a:lstStyle/>
          <a:p>
            <a:endParaRPr lang="en-US">
              <a:solidFill>
                <a:srgbClr val="FF9000"/>
              </a:solidFill>
            </a:endParaRPr>
          </a:p>
        </p:txBody>
      </p:sp>
      <p:sp>
        <p:nvSpPr>
          <p:cNvPr id="4" name="Slide Number Placeholder 3"/>
          <p:cNvSpPr>
            <a:spLocks noGrp="1"/>
          </p:cNvSpPr>
          <p:nvPr>
            <p:ph type="sldNum" sz="quarter" idx="12"/>
          </p:nvPr>
        </p:nvSpPr>
        <p:spPr/>
        <p:txBody>
          <a:bodyPr/>
          <a:lstStyle/>
          <a:p>
            <a:fld id="{2B99E0DE-E2EA-4D4E-A563-C82908F18C5C}"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11559727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5923" y="446088"/>
            <a:ext cx="3547533" cy="1185861"/>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136873" y="446088"/>
            <a:ext cx="5706492"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45923" y="1631950"/>
            <a:ext cx="3547533"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5D535D-ACB2-4E97-B970-95B0D6530BBB}" type="datetimeFigureOut">
              <a:rPr lang="en-US" smtClean="0">
                <a:solidFill>
                  <a:srgbClr val="FF9000"/>
                </a:solidFill>
              </a:rPr>
              <a:pPr/>
              <a:t>9/29/2022</a:t>
            </a:fld>
            <a:endParaRPr lang="en-US">
              <a:solidFill>
                <a:srgbClr val="FF9000"/>
              </a:solidFill>
            </a:endParaRPr>
          </a:p>
        </p:txBody>
      </p:sp>
      <p:sp>
        <p:nvSpPr>
          <p:cNvPr id="6" name="Footer Placeholder 5"/>
          <p:cNvSpPr>
            <a:spLocks noGrp="1"/>
          </p:cNvSpPr>
          <p:nvPr>
            <p:ph type="ftr" sz="quarter" idx="11"/>
          </p:nvPr>
        </p:nvSpPr>
        <p:spPr/>
        <p:txBody>
          <a:bodyPr/>
          <a:lstStyle/>
          <a:p>
            <a:endParaRPr lang="en-US">
              <a:solidFill>
                <a:srgbClr val="FF9000"/>
              </a:solidFill>
            </a:endParaRPr>
          </a:p>
        </p:txBody>
      </p:sp>
      <p:sp>
        <p:nvSpPr>
          <p:cNvPr id="7" name="Slide Number Placeholder 6"/>
          <p:cNvSpPr>
            <a:spLocks noGrp="1"/>
          </p:cNvSpPr>
          <p:nvPr>
            <p:ph type="sldNum" sz="quarter" idx="12"/>
          </p:nvPr>
        </p:nvSpPr>
        <p:spPr/>
        <p:txBody>
          <a:bodyPr/>
          <a:lstStyle/>
          <a:p>
            <a:fld id="{2B99E0DE-E2EA-4D4E-A563-C82908F18C5C}"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248465905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5924" y="1387058"/>
            <a:ext cx="4641849" cy="1113254"/>
          </a:xfrm>
        </p:spPr>
        <p:txBody>
          <a:bodyPr anchor="b">
            <a:normAutofit/>
          </a:bodyPr>
          <a:lstStyle>
            <a:lvl1pPr algn="l">
              <a:defRPr sz="2400" b="0"/>
            </a:lvl1pPr>
          </a:lstStyle>
          <a:p>
            <a:r>
              <a:rPr lang="en-US"/>
              <a:t>Click to edit Master title style</a:t>
            </a:r>
          </a:p>
        </p:txBody>
      </p:sp>
      <p:sp>
        <p:nvSpPr>
          <p:cNvPr id="4" name="Text Placeholder 3"/>
          <p:cNvSpPr>
            <a:spLocks noGrp="1"/>
          </p:cNvSpPr>
          <p:nvPr>
            <p:ph type="body" sz="half" idx="2"/>
          </p:nvPr>
        </p:nvSpPr>
        <p:spPr>
          <a:xfrm>
            <a:off x="1345924" y="2500312"/>
            <a:ext cx="4641849"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5D535D-ACB2-4E97-B970-95B0D6530BBB}" type="datetimeFigureOut">
              <a:rPr lang="en-US" smtClean="0">
                <a:solidFill>
                  <a:srgbClr val="FF9000"/>
                </a:solidFill>
              </a:rPr>
              <a:pPr/>
              <a:t>9/29/2022</a:t>
            </a:fld>
            <a:endParaRPr lang="en-US">
              <a:solidFill>
                <a:srgbClr val="FF9000"/>
              </a:solidFill>
            </a:endParaRPr>
          </a:p>
        </p:txBody>
      </p:sp>
      <p:sp>
        <p:nvSpPr>
          <p:cNvPr id="6" name="Footer Placeholder 5"/>
          <p:cNvSpPr>
            <a:spLocks noGrp="1"/>
          </p:cNvSpPr>
          <p:nvPr>
            <p:ph type="ftr" sz="quarter" idx="11"/>
          </p:nvPr>
        </p:nvSpPr>
        <p:spPr/>
        <p:txBody>
          <a:bodyPr/>
          <a:lstStyle/>
          <a:p>
            <a:endParaRPr lang="en-US">
              <a:solidFill>
                <a:srgbClr val="FF9000"/>
              </a:solidFill>
            </a:endParaRPr>
          </a:p>
        </p:txBody>
      </p:sp>
      <p:sp>
        <p:nvSpPr>
          <p:cNvPr id="7" name="Slide Number Placeholder 6"/>
          <p:cNvSpPr>
            <a:spLocks noGrp="1"/>
          </p:cNvSpPr>
          <p:nvPr>
            <p:ph type="sldNum" sz="quarter" idx="12"/>
          </p:nvPr>
        </p:nvSpPr>
        <p:spPr/>
        <p:txBody>
          <a:bodyPr/>
          <a:lstStyle/>
          <a:p>
            <a:fld id="{2B99E0DE-E2EA-4D4E-A563-C82908F18C5C}" type="slidenum">
              <a:rPr lang="en-US" smtClean="0">
                <a:solidFill>
                  <a:srgbClr val="FF9000"/>
                </a:solidFill>
              </a:rPr>
              <a:pPr/>
              <a:t>‹#›</a:t>
            </a:fld>
            <a:endParaRPr lang="en-US">
              <a:solidFill>
                <a:srgbClr val="FF9000"/>
              </a:solidFill>
            </a:endParaRPr>
          </a:p>
        </p:txBody>
      </p:sp>
      <p:sp>
        <p:nvSpPr>
          <p:cNvPr id="32" name="Oval 31"/>
          <p:cNvSpPr/>
          <p:nvPr/>
        </p:nvSpPr>
        <p:spPr>
          <a:xfrm>
            <a:off x="7305663" y="1436862"/>
            <a:ext cx="1448871"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3" name="Oval 32"/>
          <p:cNvSpPr/>
          <p:nvPr/>
        </p:nvSpPr>
        <p:spPr>
          <a:xfrm>
            <a:off x="7534056" y="1411792"/>
            <a:ext cx="1107153"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9" name="Oval 28"/>
          <p:cNvSpPr/>
          <p:nvPr/>
        </p:nvSpPr>
        <p:spPr>
          <a:xfrm>
            <a:off x="7008245" y="1894454"/>
            <a:ext cx="803152"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1" name="Oval 30"/>
          <p:cNvSpPr/>
          <p:nvPr/>
        </p:nvSpPr>
        <p:spPr>
          <a:xfrm>
            <a:off x="7232193" y="1811313"/>
            <a:ext cx="652784"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8" name="Oval 27"/>
          <p:cNvSpPr/>
          <p:nvPr/>
        </p:nvSpPr>
        <p:spPr>
          <a:xfrm>
            <a:off x="6291683" y="2083427"/>
            <a:ext cx="342135"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0" name="Oval 29"/>
          <p:cNvSpPr/>
          <p:nvPr/>
        </p:nvSpPr>
        <p:spPr>
          <a:xfrm>
            <a:off x="8176122" y="993076"/>
            <a:ext cx="342135"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4" name="Oval 33"/>
          <p:cNvSpPr/>
          <p:nvPr/>
        </p:nvSpPr>
        <p:spPr>
          <a:xfrm>
            <a:off x="6746129" y="1894454"/>
            <a:ext cx="263252"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5" name="Oval 34"/>
          <p:cNvSpPr/>
          <p:nvPr/>
        </p:nvSpPr>
        <p:spPr>
          <a:xfrm>
            <a:off x="8198402" y="1060594"/>
            <a:ext cx="263252"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8" name="Picture Placeholder 17"/>
          <p:cNvSpPr>
            <a:spLocks noGrp="1"/>
          </p:cNvSpPr>
          <p:nvPr>
            <p:ph type="pic" sz="quarter" idx="14"/>
          </p:nvPr>
        </p:nvSpPr>
        <p:spPr>
          <a:xfrm>
            <a:off x="6502400" y="1600200"/>
            <a:ext cx="4572000" cy="3429000"/>
          </a:xfrm>
          <a:prstGeom prst="ellipse">
            <a:avLst/>
          </a:prstGeom>
          <a:ln w="76200">
            <a:solidFill>
              <a:schemeClr val="tx2">
                <a:lumMod val="75000"/>
              </a:schemeClr>
            </a:solidFill>
          </a:ln>
        </p:spPr>
        <p:txBody>
          <a:bodyPr/>
          <a:lstStyle/>
          <a:p>
            <a:r>
              <a:rPr lang="en-US"/>
              <a:t>Click icon to add picture</a:t>
            </a:r>
          </a:p>
        </p:txBody>
      </p:sp>
    </p:spTree>
    <p:extLst>
      <p:ext uri="{BB962C8B-B14F-4D97-AF65-F5344CB8AC3E}">
        <p14:creationId xmlns:p14="http://schemas.microsoft.com/office/powerpoint/2010/main" val="150442267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345924" y="1807361"/>
            <a:ext cx="9497440" cy="4051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5D535D-ACB2-4E97-B970-95B0D6530BBB}" type="datetimeFigureOut">
              <a:rPr lang="en-US" smtClean="0">
                <a:solidFill>
                  <a:srgbClr val="FF9000"/>
                </a:solidFill>
              </a:rPr>
              <a:pPr/>
              <a:t>9/29/2022</a:t>
            </a:fld>
            <a:endParaRPr lang="en-US">
              <a:solidFill>
                <a:srgbClr val="FF9000"/>
              </a:solidFill>
            </a:endParaRPr>
          </a:p>
        </p:txBody>
      </p:sp>
      <p:sp>
        <p:nvSpPr>
          <p:cNvPr id="5" name="Footer Placeholder 4"/>
          <p:cNvSpPr>
            <a:spLocks noGrp="1"/>
          </p:cNvSpPr>
          <p:nvPr>
            <p:ph type="ftr" sz="quarter" idx="11"/>
          </p:nvPr>
        </p:nvSpPr>
        <p:spPr/>
        <p:txBody>
          <a:bodyPr/>
          <a:lstStyle/>
          <a:p>
            <a:endParaRPr lang="en-US">
              <a:solidFill>
                <a:srgbClr val="FF9000"/>
              </a:solidFill>
            </a:endParaRPr>
          </a:p>
        </p:txBody>
      </p:sp>
      <p:sp>
        <p:nvSpPr>
          <p:cNvPr id="6" name="Slide Number Placeholder 5"/>
          <p:cNvSpPr>
            <a:spLocks noGrp="1"/>
          </p:cNvSpPr>
          <p:nvPr>
            <p:ph type="sldNum" sz="quarter" idx="12"/>
          </p:nvPr>
        </p:nvSpPr>
        <p:spPr/>
        <p:txBody>
          <a:bodyPr/>
          <a:lstStyle/>
          <a:p>
            <a:fld id="{2B99E0DE-E2EA-4D4E-A563-C82908F18C5C}"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24158484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59F2D2-236F-4C2F-8F8D-ABF36A350AD1}" type="datetimeFigureOut">
              <a:rPr lang="en-US" smtClean="0">
                <a:solidFill>
                  <a:prstClr val="black">
                    <a:tint val="75000"/>
                  </a:prstClr>
                </a:solidFill>
              </a:rPr>
              <a:pPr/>
              <a:t>9/29/2022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925522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9415" y="675723"/>
            <a:ext cx="1963949" cy="51853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5923" y="675724"/>
            <a:ext cx="7290076" cy="51853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5D535D-ACB2-4E97-B970-95B0D6530BBB}" type="datetimeFigureOut">
              <a:rPr lang="en-US" smtClean="0">
                <a:solidFill>
                  <a:srgbClr val="FF9000"/>
                </a:solidFill>
              </a:rPr>
              <a:pPr/>
              <a:t>9/29/2022</a:t>
            </a:fld>
            <a:endParaRPr lang="en-US">
              <a:solidFill>
                <a:srgbClr val="FF9000"/>
              </a:solidFill>
            </a:endParaRPr>
          </a:p>
        </p:txBody>
      </p:sp>
      <p:sp>
        <p:nvSpPr>
          <p:cNvPr id="5" name="Footer Placeholder 4"/>
          <p:cNvSpPr>
            <a:spLocks noGrp="1"/>
          </p:cNvSpPr>
          <p:nvPr>
            <p:ph type="ftr" sz="quarter" idx="11"/>
          </p:nvPr>
        </p:nvSpPr>
        <p:spPr/>
        <p:txBody>
          <a:bodyPr/>
          <a:lstStyle/>
          <a:p>
            <a:endParaRPr lang="en-US">
              <a:solidFill>
                <a:srgbClr val="FF9000"/>
              </a:solidFill>
            </a:endParaRPr>
          </a:p>
        </p:txBody>
      </p:sp>
      <p:sp>
        <p:nvSpPr>
          <p:cNvPr id="6" name="Slide Number Placeholder 5"/>
          <p:cNvSpPr>
            <a:spLocks noGrp="1"/>
          </p:cNvSpPr>
          <p:nvPr>
            <p:ph type="sldNum" sz="quarter" idx="12"/>
          </p:nvPr>
        </p:nvSpPr>
        <p:spPr/>
        <p:txBody>
          <a:bodyPr/>
          <a:lstStyle/>
          <a:p>
            <a:fld id="{2B99E0DE-E2EA-4D4E-A563-C82908F18C5C}"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204610390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E8732-2398-4F19-8675-3BE66F58A6D8}"/>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3F5F418-3D67-408E-BA0D-BE8CF784D8E5}"/>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8DC4CE6-463E-47F2-9F28-D681B7E2BF06}"/>
              </a:ext>
            </a:extLst>
          </p:cNvPr>
          <p:cNvSpPr>
            <a:spLocks noGrp="1"/>
          </p:cNvSpPr>
          <p:nvPr>
            <p:ph type="dt" sz="half" idx="10"/>
          </p:nvPr>
        </p:nvSpPr>
        <p:spPr/>
        <p:txBody>
          <a:bodyPr/>
          <a:lstStyle/>
          <a:p>
            <a:fld id="{0F1768C9-8D97-47A9-99E6-652465DE53CD}" type="datetimeFigureOut">
              <a:rPr lang="en-US" smtClean="0"/>
              <a:t>9/29/2022</a:t>
            </a:fld>
            <a:endParaRPr lang="en-US"/>
          </a:p>
        </p:txBody>
      </p:sp>
      <p:sp>
        <p:nvSpPr>
          <p:cNvPr id="5" name="Footer Placeholder 4">
            <a:extLst>
              <a:ext uri="{FF2B5EF4-FFF2-40B4-BE49-F238E27FC236}">
                <a16:creationId xmlns:a16="http://schemas.microsoft.com/office/drawing/2014/main" id="{E7206133-94A0-4BF1-8B14-AC5D11719D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A9D0C8-DAA3-4825-A994-FF82166EE107}"/>
              </a:ext>
            </a:extLst>
          </p:cNvPr>
          <p:cNvSpPr>
            <a:spLocks noGrp="1"/>
          </p:cNvSpPr>
          <p:nvPr>
            <p:ph type="sldNum" sz="quarter" idx="12"/>
          </p:nvPr>
        </p:nvSpPr>
        <p:spPr/>
        <p:txBody>
          <a:bodyPr/>
          <a:lstStyle/>
          <a:p>
            <a:fld id="{0B177D30-53CA-4B84-B4F2-AACE4CEF58BC}" type="slidenum">
              <a:rPr lang="en-US" smtClean="0"/>
              <a:t>‹#›</a:t>
            </a:fld>
            <a:endParaRPr lang="en-US"/>
          </a:p>
        </p:txBody>
      </p:sp>
    </p:spTree>
    <p:extLst>
      <p:ext uri="{BB962C8B-B14F-4D97-AF65-F5344CB8AC3E}">
        <p14:creationId xmlns:p14="http://schemas.microsoft.com/office/powerpoint/2010/main" val="225117720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7EED3-8396-42AA-AE1A-094A7C6D4A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0A9909-8B09-43FE-BA2D-1C228DB3D8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5E91E-50D2-451F-A571-92AF10FB9EFB}"/>
              </a:ext>
            </a:extLst>
          </p:cNvPr>
          <p:cNvSpPr>
            <a:spLocks noGrp="1"/>
          </p:cNvSpPr>
          <p:nvPr>
            <p:ph type="dt" sz="half" idx="10"/>
          </p:nvPr>
        </p:nvSpPr>
        <p:spPr/>
        <p:txBody>
          <a:bodyPr/>
          <a:lstStyle/>
          <a:p>
            <a:fld id="{0F1768C9-8D97-47A9-99E6-652465DE53CD}" type="datetimeFigureOut">
              <a:rPr lang="en-US" smtClean="0"/>
              <a:t>9/29/2022</a:t>
            </a:fld>
            <a:endParaRPr lang="en-US"/>
          </a:p>
        </p:txBody>
      </p:sp>
      <p:sp>
        <p:nvSpPr>
          <p:cNvPr id="5" name="Footer Placeholder 4">
            <a:extLst>
              <a:ext uri="{FF2B5EF4-FFF2-40B4-BE49-F238E27FC236}">
                <a16:creationId xmlns:a16="http://schemas.microsoft.com/office/drawing/2014/main" id="{5F19ECFD-639B-4F1C-8E62-1101B35794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E0BDD-16C8-4C06-8737-DD4B66F0D685}"/>
              </a:ext>
            </a:extLst>
          </p:cNvPr>
          <p:cNvSpPr>
            <a:spLocks noGrp="1"/>
          </p:cNvSpPr>
          <p:nvPr>
            <p:ph type="sldNum" sz="quarter" idx="12"/>
          </p:nvPr>
        </p:nvSpPr>
        <p:spPr/>
        <p:txBody>
          <a:bodyPr/>
          <a:lstStyle/>
          <a:p>
            <a:fld id="{0B177D30-53CA-4B84-B4F2-AACE4CEF58BC}" type="slidenum">
              <a:rPr lang="en-US" smtClean="0"/>
              <a:t>‹#›</a:t>
            </a:fld>
            <a:endParaRPr lang="en-US"/>
          </a:p>
        </p:txBody>
      </p:sp>
    </p:spTree>
    <p:extLst>
      <p:ext uri="{BB962C8B-B14F-4D97-AF65-F5344CB8AC3E}">
        <p14:creationId xmlns:p14="http://schemas.microsoft.com/office/powerpoint/2010/main" val="4293002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2888-D7F0-42AC-B94D-800E8321B185}"/>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3755540-293B-4653-9025-AABAD0F06B19}"/>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76C1C4-B4B4-4871-BDE2-37196FBC9094}"/>
              </a:ext>
            </a:extLst>
          </p:cNvPr>
          <p:cNvSpPr>
            <a:spLocks noGrp="1"/>
          </p:cNvSpPr>
          <p:nvPr>
            <p:ph type="dt" sz="half" idx="10"/>
          </p:nvPr>
        </p:nvSpPr>
        <p:spPr/>
        <p:txBody>
          <a:bodyPr/>
          <a:lstStyle/>
          <a:p>
            <a:fld id="{0F1768C9-8D97-47A9-99E6-652465DE53CD}" type="datetimeFigureOut">
              <a:rPr lang="en-US" smtClean="0"/>
              <a:t>9/29/2022</a:t>
            </a:fld>
            <a:endParaRPr lang="en-US"/>
          </a:p>
        </p:txBody>
      </p:sp>
      <p:sp>
        <p:nvSpPr>
          <p:cNvPr id="5" name="Footer Placeholder 4">
            <a:extLst>
              <a:ext uri="{FF2B5EF4-FFF2-40B4-BE49-F238E27FC236}">
                <a16:creationId xmlns:a16="http://schemas.microsoft.com/office/drawing/2014/main" id="{30E35F51-2F9D-4079-BCD8-FFB114B797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04916-F718-4463-8AC7-435DCC100176}"/>
              </a:ext>
            </a:extLst>
          </p:cNvPr>
          <p:cNvSpPr>
            <a:spLocks noGrp="1"/>
          </p:cNvSpPr>
          <p:nvPr>
            <p:ph type="sldNum" sz="quarter" idx="12"/>
          </p:nvPr>
        </p:nvSpPr>
        <p:spPr/>
        <p:txBody>
          <a:bodyPr/>
          <a:lstStyle/>
          <a:p>
            <a:fld id="{0B177D30-53CA-4B84-B4F2-AACE4CEF58BC}" type="slidenum">
              <a:rPr lang="en-US" smtClean="0"/>
              <a:t>‹#›</a:t>
            </a:fld>
            <a:endParaRPr lang="en-US"/>
          </a:p>
        </p:txBody>
      </p:sp>
    </p:spTree>
    <p:extLst>
      <p:ext uri="{BB962C8B-B14F-4D97-AF65-F5344CB8AC3E}">
        <p14:creationId xmlns:p14="http://schemas.microsoft.com/office/powerpoint/2010/main" val="16747532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1486B-6E32-4179-B9C1-7F6C993139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7617EA-EFE9-4B02-86AE-000F52A2F8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BC8150-2B5A-4944-B156-D01EE408C8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007BFA-9833-45B0-B258-305C5FAFFD2D}"/>
              </a:ext>
            </a:extLst>
          </p:cNvPr>
          <p:cNvSpPr>
            <a:spLocks noGrp="1"/>
          </p:cNvSpPr>
          <p:nvPr>
            <p:ph type="dt" sz="half" idx="10"/>
          </p:nvPr>
        </p:nvSpPr>
        <p:spPr/>
        <p:txBody>
          <a:bodyPr/>
          <a:lstStyle/>
          <a:p>
            <a:fld id="{0F1768C9-8D97-47A9-99E6-652465DE53CD}" type="datetimeFigureOut">
              <a:rPr lang="en-US" smtClean="0"/>
              <a:t>9/29/2022</a:t>
            </a:fld>
            <a:endParaRPr lang="en-US"/>
          </a:p>
        </p:txBody>
      </p:sp>
      <p:sp>
        <p:nvSpPr>
          <p:cNvPr id="6" name="Footer Placeholder 5">
            <a:extLst>
              <a:ext uri="{FF2B5EF4-FFF2-40B4-BE49-F238E27FC236}">
                <a16:creationId xmlns:a16="http://schemas.microsoft.com/office/drawing/2014/main" id="{9F53C572-83C7-46E5-AA73-9D9B07608A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A19566-594C-4DFE-8107-5448368E741B}"/>
              </a:ext>
            </a:extLst>
          </p:cNvPr>
          <p:cNvSpPr>
            <a:spLocks noGrp="1"/>
          </p:cNvSpPr>
          <p:nvPr>
            <p:ph type="sldNum" sz="quarter" idx="12"/>
          </p:nvPr>
        </p:nvSpPr>
        <p:spPr/>
        <p:txBody>
          <a:bodyPr/>
          <a:lstStyle/>
          <a:p>
            <a:fld id="{0B177D30-53CA-4B84-B4F2-AACE4CEF58BC}" type="slidenum">
              <a:rPr lang="en-US" smtClean="0"/>
              <a:t>‹#›</a:t>
            </a:fld>
            <a:endParaRPr lang="en-US"/>
          </a:p>
        </p:txBody>
      </p:sp>
    </p:spTree>
    <p:extLst>
      <p:ext uri="{BB962C8B-B14F-4D97-AF65-F5344CB8AC3E}">
        <p14:creationId xmlns:p14="http://schemas.microsoft.com/office/powerpoint/2010/main" val="351489298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3625D-F58F-41FD-86A5-9D05DFE29987}"/>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06C13A-9FB9-47F3-A026-544ED5D9C585}"/>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7D06843-7F30-4B88-A399-C60A8E8DB18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9C78DA-3AB3-4113-A402-1FC4F9C1B408}"/>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1E7C77C-7C9F-45CF-8DD5-F3CD14B1DF8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1A443B-6940-4438-B122-85B7A79B2975}"/>
              </a:ext>
            </a:extLst>
          </p:cNvPr>
          <p:cNvSpPr>
            <a:spLocks noGrp="1"/>
          </p:cNvSpPr>
          <p:nvPr>
            <p:ph type="dt" sz="half" idx="10"/>
          </p:nvPr>
        </p:nvSpPr>
        <p:spPr/>
        <p:txBody>
          <a:bodyPr/>
          <a:lstStyle/>
          <a:p>
            <a:fld id="{0F1768C9-8D97-47A9-99E6-652465DE53CD}" type="datetimeFigureOut">
              <a:rPr lang="en-US" smtClean="0"/>
              <a:t>9/29/2022</a:t>
            </a:fld>
            <a:endParaRPr lang="en-US"/>
          </a:p>
        </p:txBody>
      </p:sp>
      <p:sp>
        <p:nvSpPr>
          <p:cNvPr id="8" name="Footer Placeholder 7">
            <a:extLst>
              <a:ext uri="{FF2B5EF4-FFF2-40B4-BE49-F238E27FC236}">
                <a16:creationId xmlns:a16="http://schemas.microsoft.com/office/drawing/2014/main" id="{113D9BE6-E7B6-43F7-885C-5B269D7F3E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4E89B7-1F79-4274-B9EE-379DCFE570B2}"/>
              </a:ext>
            </a:extLst>
          </p:cNvPr>
          <p:cNvSpPr>
            <a:spLocks noGrp="1"/>
          </p:cNvSpPr>
          <p:nvPr>
            <p:ph type="sldNum" sz="quarter" idx="12"/>
          </p:nvPr>
        </p:nvSpPr>
        <p:spPr/>
        <p:txBody>
          <a:bodyPr/>
          <a:lstStyle/>
          <a:p>
            <a:fld id="{0B177D30-53CA-4B84-B4F2-AACE4CEF58BC}" type="slidenum">
              <a:rPr lang="en-US" smtClean="0"/>
              <a:t>‹#›</a:t>
            </a:fld>
            <a:endParaRPr lang="en-US"/>
          </a:p>
        </p:txBody>
      </p:sp>
    </p:spTree>
    <p:extLst>
      <p:ext uri="{BB962C8B-B14F-4D97-AF65-F5344CB8AC3E}">
        <p14:creationId xmlns:p14="http://schemas.microsoft.com/office/powerpoint/2010/main" val="409283679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93BAF-F217-465C-9973-E3A27E3CB2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BD2C54-6F59-4A8E-8392-F06219B8AE50}"/>
              </a:ext>
            </a:extLst>
          </p:cNvPr>
          <p:cNvSpPr>
            <a:spLocks noGrp="1"/>
          </p:cNvSpPr>
          <p:nvPr>
            <p:ph type="dt" sz="half" idx="10"/>
          </p:nvPr>
        </p:nvSpPr>
        <p:spPr/>
        <p:txBody>
          <a:bodyPr/>
          <a:lstStyle/>
          <a:p>
            <a:fld id="{0F1768C9-8D97-47A9-99E6-652465DE53CD}" type="datetimeFigureOut">
              <a:rPr lang="en-US" smtClean="0"/>
              <a:t>9/29/2022</a:t>
            </a:fld>
            <a:endParaRPr lang="en-US"/>
          </a:p>
        </p:txBody>
      </p:sp>
      <p:sp>
        <p:nvSpPr>
          <p:cNvPr id="4" name="Footer Placeholder 3">
            <a:extLst>
              <a:ext uri="{FF2B5EF4-FFF2-40B4-BE49-F238E27FC236}">
                <a16:creationId xmlns:a16="http://schemas.microsoft.com/office/drawing/2014/main" id="{C51AF337-F2AF-4AC2-9D70-7722314631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205C3F-DB67-424C-B045-B86E0631C350}"/>
              </a:ext>
            </a:extLst>
          </p:cNvPr>
          <p:cNvSpPr>
            <a:spLocks noGrp="1"/>
          </p:cNvSpPr>
          <p:nvPr>
            <p:ph type="sldNum" sz="quarter" idx="12"/>
          </p:nvPr>
        </p:nvSpPr>
        <p:spPr/>
        <p:txBody>
          <a:bodyPr/>
          <a:lstStyle/>
          <a:p>
            <a:fld id="{0B177D30-53CA-4B84-B4F2-AACE4CEF58BC}" type="slidenum">
              <a:rPr lang="en-US" smtClean="0"/>
              <a:t>‹#›</a:t>
            </a:fld>
            <a:endParaRPr lang="en-US"/>
          </a:p>
        </p:txBody>
      </p:sp>
    </p:spTree>
    <p:extLst>
      <p:ext uri="{BB962C8B-B14F-4D97-AF65-F5344CB8AC3E}">
        <p14:creationId xmlns:p14="http://schemas.microsoft.com/office/powerpoint/2010/main" val="103451458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44ADE2-04BC-4D1F-8BA2-2208C1CCB85E}"/>
              </a:ext>
            </a:extLst>
          </p:cNvPr>
          <p:cNvSpPr>
            <a:spLocks noGrp="1"/>
          </p:cNvSpPr>
          <p:nvPr>
            <p:ph type="dt" sz="half" idx="10"/>
          </p:nvPr>
        </p:nvSpPr>
        <p:spPr/>
        <p:txBody>
          <a:bodyPr/>
          <a:lstStyle/>
          <a:p>
            <a:fld id="{0F1768C9-8D97-47A9-99E6-652465DE53CD}" type="datetimeFigureOut">
              <a:rPr lang="en-US" smtClean="0"/>
              <a:t>9/29/2022</a:t>
            </a:fld>
            <a:endParaRPr lang="en-US"/>
          </a:p>
        </p:txBody>
      </p:sp>
      <p:sp>
        <p:nvSpPr>
          <p:cNvPr id="3" name="Footer Placeholder 2">
            <a:extLst>
              <a:ext uri="{FF2B5EF4-FFF2-40B4-BE49-F238E27FC236}">
                <a16:creationId xmlns:a16="http://schemas.microsoft.com/office/drawing/2014/main" id="{D2B47AE4-3C3F-4E49-A598-3EDB604250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07EDF7-DF00-4837-AA75-97FBB6F1B999}"/>
              </a:ext>
            </a:extLst>
          </p:cNvPr>
          <p:cNvSpPr>
            <a:spLocks noGrp="1"/>
          </p:cNvSpPr>
          <p:nvPr>
            <p:ph type="sldNum" sz="quarter" idx="12"/>
          </p:nvPr>
        </p:nvSpPr>
        <p:spPr/>
        <p:txBody>
          <a:bodyPr/>
          <a:lstStyle/>
          <a:p>
            <a:fld id="{0B177D30-53CA-4B84-B4F2-AACE4CEF58BC}" type="slidenum">
              <a:rPr lang="en-US" smtClean="0"/>
              <a:t>‹#›</a:t>
            </a:fld>
            <a:endParaRPr lang="en-US"/>
          </a:p>
        </p:txBody>
      </p:sp>
    </p:spTree>
    <p:extLst>
      <p:ext uri="{BB962C8B-B14F-4D97-AF65-F5344CB8AC3E}">
        <p14:creationId xmlns:p14="http://schemas.microsoft.com/office/powerpoint/2010/main" val="18592026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F4E92-C3E9-4469-BCD9-44E4084E417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22ED830-6F84-4115-A94E-369CC4072263}"/>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BC445E-DF9F-4343-ACA2-C43CADDBD79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D799A00-BFC4-4462-9D5F-62017B005A87}"/>
              </a:ext>
            </a:extLst>
          </p:cNvPr>
          <p:cNvSpPr>
            <a:spLocks noGrp="1"/>
          </p:cNvSpPr>
          <p:nvPr>
            <p:ph type="dt" sz="half" idx="10"/>
          </p:nvPr>
        </p:nvSpPr>
        <p:spPr/>
        <p:txBody>
          <a:bodyPr/>
          <a:lstStyle/>
          <a:p>
            <a:fld id="{0F1768C9-8D97-47A9-99E6-652465DE53CD}" type="datetimeFigureOut">
              <a:rPr lang="en-US" smtClean="0"/>
              <a:t>9/29/2022</a:t>
            </a:fld>
            <a:endParaRPr lang="en-US"/>
          </a:p>
        </p:txBody>
      </p:sp>
      <p:sp>
        <p:nvSpPr>
          <p:cNvPr id="6" name="Footer Placeholder 5">
            <a:extLst>
              <a:ext uri="{FF2B5EF4-FFF2-40B4-BE49-F238E27FC236}">
                <a16:creationId xmlns:a16="http://schemas.microsoft.com/office/drawing/2014/main" id="{32B37EC1-1A6E-4262-96E8-DC7791A152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8CCE73-A5BC-4987-932B-41F00386B49E}"/>
              </a:ext>
            </a:extLst>
          </p:cNvPr>
          <p:cNvSpPr>
            <a:spLocks noGrp="1"/>
          </p:cNvSpPr>
          <p:nvPr>
            <p:ph type="sldNum" sz="quarter" idx="12"/>
          </p:nvPr>
        </p:nvSpPr>
        <p:spPr/>
        <p:txBody>
          <a:bodyPr/>
          <a:lstStyle/>
          <a:p>
            <a:fld id="{0B177D30-53CA-4B84-B4F2-AACE4CEF58BC}" type="slidenum">
              <a:rPr lang="en-US" smtClean="0"/>
              <a:t>‹#›</a:t>
            </a:fld>
            <a:endParaRPr lang="en-US"/>
          </a:p>
        </p:txBody>
      </p:sp>
    </p:spTree>
    <p:extLst>
      <p:ext uri="{BB962C8B-B14F-4D97-AF65-F5344CB8AC3E}">
        <p14:creationId xmlns:p14="http://schemas.microsoft.com/office/powerpoint/2010/main" val="95583809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618BB-D3D6-48E8-A01C-DD2439560195}"/>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6B5255B-B6BE-4E4E-8E52-972ACFF44691}"/>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3AD0764-6017-463B-91A0-7CE09AA36DCE}"/>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11562E2-F6E4-43B8-B15C-414113E1E9F4}"/>
              </a:ext>
            </a:extLst>
          </p:cNvPr>
          <p:cNvSpPr>
            <a:spLocks noGrp="1"/>
          </p:cNvSpPr>
          <p:nvPr>
            <p:ph type="dt" sz="half" idx="10"/>
          </p:nvPr>
        </p:nvSpPr>
        <p:spPr/>
        <p:txBody>
          <a:bodyPr/>
          <a:lstStyle/>
          <a:p>
            <a:fld id="{0F1768C9-8D97-47A9-99E6-652465DE53CD}" type="datetimeFigureOut">
              <a:rPr lang="en-US" smtClean="0"/>
              <a:t>9/29/2022</a:t>
            </a:fld>
            <a:endParaRPr lang="en-US"/>
          </a:p>
        </p:txBody>
      </p:sp>
      <p:sp>
        <p:nvSpPr>
          <p:cNvPr id="6" name="Footer Placeholder 5">
            <a:extLst>
              <a:ext uri="{FF2B5EF4-FFF2-40B4-BE49-F238E27FC236}">
                <a16:creationId xmlns:a16="http://schemas.microsoft.com/office/drawing/2014/main" id="{101098C3-6895-4FAE-82F5-80A487BB5D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979396-22A2-43BA-B243-54349E0657E2}"/>
              </a:ext>
            </a:extLst>
          </p:cNvPr>
          <p:cNvSpPr>
            <a:spLocks noGrp="1"/>
          </p:cNvSpPr>
          <p:nvPr>
            <p:ph type="sldNum" sz="quarter" idx="12"/>
          </p:nvPr>
        </p:nvSpPr>
        <p:spPr/>
        <p:txBody>
          <a:bodyPr/>
          <a:lstStyle/>
          <a:p>
            <a:fld id="{0B177D30-53CA-4B84-B4F2-AACE4CEF58BC}" type="slidenum">
              <a:rPr lang="en-US" smtClean="0"/>
              <a:t>‹#›</a:t>
            </a:fld>
            <a:endParaRPr lang="en-US"/>
          </a:p>
        </p:txBody>
      </p:sp>
    </p:spTree>
    <p:extLst>
      <p:ext uri="{BB962C8B-B14F-4D97-AF65-F5344CB8AC3E}">
        <p14:creationId xmlns:p14="http://schemas.microsoft.com/office/powerpoint/2010/main" val="33465322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59F2D2-236F-4C2F-8F8D-ABF36A350AD1}" type="datetimeFigureOut">
              <a:rPr lang="en-US" smtClean="0">
                <a:solidFill>
                  <a:prstClr val="black">
                    <a:tint val="75000"/>
                  </a:prstClr>
                </a:solidFill>
              </a:rPr>
              <a:pPr/>
              <a:t>9/29/2022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912398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5E778-46B1-4280-9B5A-0A70A5F00C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76A619-BE1C-463D-B324-D8EF4FBD48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0F512D-1242-47FD-876F-BC7CEDCEBCC6}"/>
              </a:ext>
            </a:extLst>
          </p:cNvPr>
          <p:cNvSpPr>
            <a:spLocks noGrp="1"/>
          </p:cNvSpPr>
          <p:nvPr>
            <p:ph type="dt" sz="half" idx="10"/>
          </p:nvPr>
        </p:nvSpPr>
        <p:spPr/>
        <p:txBody>
          <a:bodyPr/>
          <a:lstStyle/>
          <a:p>
            <a:fld id="{0F1768C9-8D97-47A9-99E6-652465DE53CD}" type="datetimeFigureOut">
              <a:rPr lang="en-US" smtClean="0"/>
              <a:t>9/29/2022</a:t>
            </a:fld>
            <a:endParaRPr lang="en-US"/>
          </a:p>
        </p:txBody>
      </p:sp>
      <p:sp>
        <p:nvSpPr>
          <p:cNvPr id="5" name="Footer Placeholder 4">
            <a:extLst>
              <a:ext uri="{FF2B5EF4-FFF2-40B4-BE49-F238E27FC236}">
                <a16:creationId xmlns:a16="http://schemas.microsoft.com/office/drawing/2014/main" id="{4AADEC92-ABBE-40A1-A1F9-D667ACF64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2B67D0-5583-44D4-9F6F-877DFE9D10AE}"/>
              </a:ext>
            </a:extLst>
          </p:cNvPr>
          <p:cNvSpPr>
            <a:spLocks noGrp="1"/>
          </p:cNvSpPr>
          <p:nvPr>
            <p:ph type="sldNum" sz="quarter" idx="12"/>
          </p:nvPr>
        </p:nvSpPr>
        <p:spPr/>
        <p:txBody>
          <a:bodyPr/>
          <a:lstStyle/>
          <a:p>
            <a:fld id="{0B177D30-53CA-4B84-B4F2-AACE4CEF58BC}" type="slidenum">
              <a:rPr lang="en-US" smtClean="0"/>
              <a:t>‹#›</a:t>
            </a:fld>
            <a:endParaRPr lang="en-US"/>
          </a:p>
        </p:txBody>
      </p:sp>
    </p:spTree>
    <p:extLst>
      <p:ext uri="{BB962C8B-B14F-4D97-AF65-F5344CB8AC3E}">
        <p14:creationId xmlns:p14="http://schemas.microsoft.com/office/powerpoint/2010/main" val="32779509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8CF91E-E805-4E2B-9E5D-43220739166E}"/>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E027A5-0F8D-4284-BE0A-4A01D0926DA6}"/>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87791E-E68E-4992-BB50-B0EDC3032723}"/>
              </a:ext>
            </a:extLst>
          </p:cNvPr>
          <p:cNvSpPr>
            <a:spLocks noGrp="1"/>
          </p:cNvSpPr>
          <p:nvPr>
            <p:ph type="dt" sz="half" idx="10"/>
          </p:nvPr>
        </p:nvSpPr>
        <p:spPr/>
        <p:txBody>
          <a:bodyPr/>
          <a:lstStyle/>
          <a:p>
            <a:fld id="{0F1768C9-8D97-47A9-99E6-652465DE53CD}" type="datetimeFigureOut">
              <a:rPr lang="en-US" smtClean="0"/>
              <a:t>9/29/2022</a:t>
            </a:fld>
            <a:endParaRPr lang="en-US"/>
          </a:p>
        </p:txBody>
      </p:sp>
      <p:sp>
        <p:nvSpPr>
          <p:cNvPr id="5" name="Footer Placeholder 4">
            <a:extLst>
              <a:ext uri="{FF2B5EF4-FFF2-40B4-BE49-F238E27FC236}">
                <a16:creationId xmlns:a16="http://schemas.microsoft.com/office/drawing/2014/main" id="{F3283771-4583-4759-9D7E-612DA1BDE4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84A6B8-62B9-48E4-8A3C-F2BD30653689}"/>
              </a:ext>
            </a:extLst>
          </p:cNvPr>
          <p:cNvSpPr>
            <a:spLocks noGrp="1"/>
          </p:cNvSpPr>
          <p:nvPr>
            <p:ph type="sldNum" sz="quarter" idx="12"/>
          </p:nvPr>
        </p:nvSpPr>
        <p:spPr/>
        <p:txBody>
          <a:bodyPr/>
          <a:lstStyle/>
          <a:p>
            <a:fld id="{0B177D30-53CA-4B84-B4F2-AACE4CEF58BC}" type="slidenum">
              <a:rPr lang="en-US" smtClean="0"/>
              <a:t>‹#›</a:t>
            </a:fld>
            <a:endParaRPr lang="en-US"/>
          </a:p>
        </p:txBody>
      </p:sp>
    </p:spTree>
    <p:extLst>
      <p:ext uri="{BB962C8B-B14F-4D97-AF65-F5344CB8AC3E}">
        <p14:creationId xmlns:p14="http://schemas.microsoft.com/office/powerpoint/2010/main" val="318171384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13" name="Rectangle 12"/>
          <p:cNvSpPr/>
          <p:nvPr/>
        </p:nvSpPr>
        <p:spPr>
          <a:xfrm>
            <a:off x="0" y="-1"/>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 name="Picture Placeholder 2"/>
          <p:cNvSpPr>
            <a:spLocks noGrp="1"/>
          </p:cNvSpPr>
          <p:nvPr>
            <p:ph type="pic" idx="1"/>
          </p:nvPr>
        </p:nvSpPr>
        <p:spPr>
          <a:xfrm>
            <a:off x="4546600" y="0"/>
            <a:ext cx="7645400" cy="6858000"/>
          </a:xfrm>
        </p:spPr>
        <p:txBody>
          <a:bodyPr anchor="ctr" anchorCtr="0"/>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5" name="Date Placeholder 4"/>
          <p:cNvSpPr>
            <a:spLocks noGrp="1"/>
          </p:cNvSpPr>
          <p:nvPr>
            <p:ph type="dt" sz="half" idx="10"/>
          </p:nvPr>
        </p:nvSpPr>
        <p:spPr/>
        <p:txBody>
          <a:bodyPr/>
          <a:lstStyle>
            <a:lvl1pPr>
              <a:defRPr>
                <a:solidFill>
                  <a:schemeClr val="bg2"/>
                </a:solidFill>
              </a:defRPr>
            </a:lvl1pPr>
          </a:lstStyle>
          <a:p>
            <a:fld id="{19E94771-7677-408E-B08F-CBA79F951EDF}" type="datetimeFigureOut">
              <a:rPr lang="en-US" smtClean="0">
                <a:solidFill>
                  <a:srgbClr val="CBD8DD"/>
                </a:solidFill>
              </a:rPr>
              <a:pPr/>
              <a:t>9/29/2022</a:t>
            </a:fld>
            <a:endParaRPr lang="en-US" dirty="0">
              <a:solidFill>
                <a:srgbClr val="CBD8DD"/>
              </a:solidFill>
            </a:endParaRPr>
          </a:p>
        </p:txBody>
      </p:sp>
      <p:sp>
        <p:nvSpPr>
          <p:cNvPr id="6" name="Footer Placeholder 5"/>
          <p:cNvSpPr>
            <a:spLocks noGrp="1"/>
          </p:cNvSpPr>
          <p:nvPr>
            <p:ph type="ftr" sz="quarter" idx="11"/>
          </p:nvPr>
        </p:nvSpPr>
        <p:spPr/>
        <p:txBody>
          <a:bodyPr/>
          <a:lstStyle/>
          <a:p>
            <a:endParaRPr lang="en-US" dirty="0">
              <a:solidFill>
                <a:srgbClr val="48231E"/>
              </a:solidFill>
            </a:endParaRPr>
          </a:p>
        </p:txBody>
      </p:sp>
      <p:sp>
        <p:nvSpPr>
          <p:cNvPr id="7" name="Slide Number Placeholder 6"/>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21" name="Title Placeholder 1"/>
          <p:cNvSpPr>
            <a:spLocks noGrp="1"/>
          </p:cNvSpPr>
          <p:nvPr>
            <p:ph type="title"/>
          </p:nvPr>
        </p:nvSpPr>
        <p:spPr>
          <a:xfrm>
            <a:off x="368299" y="228600"/>
            <a:ext cx="3779520" cy="1295399"/>
          </a:xfrm>
          <a:prstGeom prst="rect">
            <a:avLst/>
          </a:prstGeom>
        </p:spPr>
        <p:txBody>
          <a:bodyPr vert="horz" lIns="91440" tIns="45720" rIns="91440" bIns="45720" rtlCol="0" anchor="b" anchorCtr="0">
            <a:normAutofit/>
          </a:bodyPr>
          <a:lstStyle>
            <a:lvl1pPr>
              <a:defRPr sz="1800">
                <a:solidFill>
                  <a:schemeClr val="bg2"/>
                </a:solidFill>
              </a:defRPr>
            </a:lvl1pPr>
          </a:lstStyle>
          <a:p>
            <a:r>
              <a:rPr lang="en-US"/>
              <a:t>Click to edit Master title style</a:t>
            </a:r>
            <a:endParaRPr lang="en-US" dirty="0"/>
          </a:p>
        </p:txBody>
      </p:sp>
      <p:sp>
        <p:nvSpPr>
          <p:cNvPr id="25" name="Text Placeholder 24"/>
          <p:cNvSpPr>
            <a:spLocks noGrp="1"/>
          </p:cNvSpPr>
          <p:nvPr>
            <p:ph type="body" sz="quarter" idx="13"/>
          </p:nvPr>
        </p:nvSpPr>
        <p:spPr>
          <a:xfrm>
            <a:off x="365760" y="1536192"/>
            <a:ext cx="3779520" cy="4712208"/>
          </a:xfrm>
        </p:spPr>
        <p:txBody>
          <a:bodyPr>
            <a:normAutofit/>
          </a:bodyPr>
          <a:lstStyle>
            <a:lvl1pPr marL="0" indent="0">
              <a:buNone/>
              <a:defRPr sz="1200">
                <a:solidFill>
                  <a:schemeClr val="bg2"/>
                </a:solidFill>
              </a:defRPr>
            </a:lvl1pPr>
            <a:lvl2pPr marL="128588" indent="1191">
              <a:buNone/>
              <a:defRPr>
                <a:solidFill>
                  <a:schemeClr val="bg2"/>
                </a:solidFill>
              </a:defRPr>
            </a:lvl2pPr>
            <a:lvl3pPr marL="258366" indent="4763">
              <a:buNone/>
              <a:defRPr>
                <a:solidFill>
                  <a:schemeClr val="bg2"/>
                </a:solidFill>
              </a:defRPr>
            </a:lvl3pPr>
            <a:lvl4pPr marL="386954" indent="2381">
              <a:buNone/>
              <a:defRPr>
                <a:solidFill>
                  <a:schemeClr val="bg2"/>
                </a:solidFill>
              </a:defRPr>
            </a:lvl4pPr>
            <a:lvl5pPr marL="516731" indent="-1191">
              <a:buNone/>
              <a:defRPr>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138661217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3556000" y="0"/>
            <a:ext cx="8636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Straight Connector 8"/>
          <p:cNvSpPr>
            <a:spLocks noChangeShapeType="1"/>
          </p:cNvSpPr>
          <p:nvPr/>
        </p:nvSpPr>
        <p:spPr bwMode="auto">
          <a:xfrm rot="16200000">
            <a:off x="127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Title 11"/>
          <p:cNvSpPr>
            <a:spLocks noGrp="1"/>
          </p:cNvSpPr>
          <p:nvPr>
            <p:ph type="ctrTitle"/>
          </p:nvPr>
        </p:nvSpPr>
        <p:spPr>
          <a:xfrm>
            <a:off x="4489157" y="533400"/>
            <a:ext cx="6807200" cy="2868168"/>
          </a:xfrm>
        </p:spPr>
        <p:txBody>
          <a:bodyPr lIns="45720" tIns="0" rIns="45720">
            <a:noAutofit/>
          </a:bodyPr>
          <a:lstStyle>
            <a:lvl1pPr algn="r">
              <a:defRPr sz="4200" b="1"/>
            </a:lvl1pPr>
            <a:extLst/>
          </a:lstStyle>
          <a:p>
            <a:r>
              <a:rPr kumimoji="0" lang="en-US"/>
              <a:t>Click to edit Master title style</a:t>
            </a:r>
          </a:p>
        </p:txBody>
      </p:sp>
      <p:sp>
        <p:nvSpPr>
          <p:cNvPr id="25" name="Subtitle 24"/>
          <p:cNvSpPr>
            <a:spLocks noGrp="1"/>
          </p:cNvSpPr>
          <p:nvPr>
            <p:ph type="subTitle" idx="1"/>
          </p:nvPr>
        </p:nvSpPr>
        <p:spPr>
          <a:xfrm>
            <a:off x="4472589" y="3539864"/>
            <a:ext cx="6819704"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1" name="Date Placeholder 30"/>
          <p:cNvSpPr>
            <a:spLocks noGrp="1"/>
          </p:cNvSpPr>
          <p:nvPr>
            <p:ph type="dt" sz="half" idx="10"/>
          </p:nvPr>
        </p:nvSpPr>
        <p:spPr>
          <a:xfrm>
            <a:off x="7828299" y="6557946"/>
            <a:ext cx="2669952" cy="226902"/>
          </a:xfrm>
        </p:spPr>
        <p:txBody>
          <a:bodyPr/>
          <a:lstStyle>
            <a:lvl1pPr>
              <a:defRPr lang="en-US" smtClean="0">
                <a:solidFill>
                  <a:srgbClr val="FFFFFF"/>
                </a:solidFill>
              </a:defRPr>
            </a:lvl1pPr>
            <a:extLst/>
          </a:lstStyle>
          <a:p>
            <a:fld id="{118F21DC-09D6-4F51-912E-F752ADC866A5}" type="datetimeFigureOut">
              <a:rPr lang="en-US"/>
              <a:pPr/>
              <a:t>9/29/2022</a:t>
            </a:fld>
            <a:endParaRPr/>
          </a:p>
        </p:txBody>
      </p:sp>
      <p:sp>
        <p:nvSpPr>
          <p:cNvPr id="18" name="Footer Placeholder 17"/>
          <p:cNvSpPr>
            <a:spLocks noGrp="1"/>
          </p:cNvSpPr>
          <p:nvPr>
            <p:ph type="ftr" sz="quarter" idx="11"/>
          </p:nvPr>
        </p:nvSpPr>
        <p:spPr>
          <a:xfrm>
            <a:off x="3759200" y="6557946"/>
            <a:ext cx="3903629" cy="228600"/>
          </a:xfrm>
        </p:spPr>
        <p:txBody>
          <a:bodyPr/>
          <a:lstStyle>
            <a:lvl1pPr>
              <a:defRPr lang="en-US" dirty="0">
                <a:solidFill>
                  <a:srgbClr val="FFFFFF"/>
                </a:solidFill>
              </a:defRPr>
            </a:lvl1pPr>
            <a:extLst/>
          </a:lstStyle>
          <a:p>
            <a:endParaRPr/>
          </a:p>
        </p:txBody>
      </p:sp>
      <p:sp>
        <p:nvSpPr>
          <p:cNvPr id="29" name="Slide Number Placeholder 28"/>
          <p:cNvSpPr>
            <a:spLocks noGrp="1"/>
          </p:cNvSpPr>
          <p:nvPr>
            <p:ph type="sldNum" sz="quarter" idx="12"/>
          </p:nvPr>
        </p:nvSpPr>
        <p:spPr>
          <a:xfrm>
            <a:off x="10507845" y="6556248"/>
            <a:ext cx="784448" cy="228600"/>
          </a:xfrm>
        </p:spPr>
        <p:txBody>
          <a:bodyPr/>
          <a:lstStyle>
            <a:lvl1pPr>
              <a:defRPr lang="en-US" smtClean="0">
                <a:solidFill>
                  <a:srgbClr val="FFFFFF"/>
                </a:solidFill>
              </a:defRPr>
            </a:lvl1pPr>
            <a:extLst/>
          </a:lstStyle>
          <a:p>
            <a:fld id="{21EEF427-EC18-4EE8-A77D-4C5C975CB20D}" type="slidenum">
              <a:rPr/>
              <a:pPr/>
              <a:t>‹#›</a:t>
            </a:fld>
            <a:endParaRPr/>
          </a:p>
        </p:txBody>
      </p:sp>
    </p:spTree>
    <p:extLst>
      <p:ext uri="{BB962C8B-B14F-4D97-AF65-F5344CB8AC3E}">
        <p14:creationId xmlns:p14="http://schemas.microsoft.com/office/powerpoint/2010/main" val="3220588338"/>
      </p:ext>
    </p:extLst>
  </p:cSld>
  <p:clrMapOvr>
    <a:overrideClrMapping bg1="lt1" tx1="dk1" bg2="lt2" tx2="dk2" accent1="accent1" accent2="accent2" accent3="accent3" accent4="accent4" accent5="accent5" accent6="accent6" hlink="hlink" folHlink="folHlink"/>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18F21DC-09D6-4F51-912E-F752ADC866A5}" type="datetimeFigureOut">
              <a:rPr lang="en-US" smtClean="0">
                <a:solidFill>
                  <a:srgbClr val="B13F9A"/>
                </a:solidFill>
              </a:rPr>
              <a:pPr/>
              <a:t>9/29/2022</a:t>
            </a:fld>
            <a:endParaRPr lang="en-US">
              <a:solidFill>
                <a:srgbClr val="B13F9A"/>
              </a:solidFill>
            </a:endParaRPr>
          </a:p>
        </p:txBody>
      </p:sp>
      <p:sp>
        <p:nvSpPr>
          <p:cNvPr id="5" name="Footer Placeholder 4"/>
          <p:cNvSpPr>
            <a:spLocks noGrp="1"/>
          </p:cNvSpPr>
          <p:nvPr>
            <p:ph type="ftr" sz="quarter" idx="11"/>
          </p:nvPr>
        </p:nvSpPr>
        <p:spPr/>
        <p:txBody>
          <a:bodyPr/>
          <a:lstStyle/>
          <a:p>
            <a:endParaRPr lang="en-US">
              <a:solidFill>
                <a:srgbClr val="B13F9A"/>
              </a:solidFill>
            </a:endParaRPr>
          </a:p>
        </p:txBody>
      </p:sp>
      <p:sp>
        <p:nvSpPr>
          <p:cNvPr id="6" name="Slide Number Placeholder 5"/>
          <p:cNvSpPr>
            <a:spLocks noGrp="1"/>
          </p:cNvSpPr>
          <p:nvPr>
            <p:ph type="sldNum" sz="quarter" idx="12"/>
          </p:nvPr>
        </p:nvSpPr>
        <p:spPr/>
        <p:txBody>
          <a:bodyPr/>
          <a:lstStyle/>
          <a:p>
            <a:fld id="{21EEF427-EC18-4EE8-A77D-4C5C975CB20D}" type="slidenum">
              <a:rPr lang="en-US" smtClean="0">
                <a:solidFill>
                  <a:srgbClr val="B13F9A"/>
                </a:solidFill>
              </a:rPr>
              <a:pPr/>
              <a:t>‹#›</a:t>
            </a:fld>
            <a:endParaRPr lang="en-US">
              <a:solidFill>
                <a:srgbClr val="B13F9A"/>
              </a:solidFill>
            </a:endParaRPr>
          </a:p>
        </p:txBody>
      </p:sp>
    </p:spTree>
    <p:extLst>
      <p:ext uri="{BB962C8B-B14F-4D97-AF65-F5344CB8AC3E}">
        <p14:creationId xmlns:p14="http://schemas.microsoft.com/office/powerpoint/2010/main" val="97024225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422400" y="2821838"/>
            <a:ext cx="8340651" cy="1362075"/>
          </a:xfrm>
        </p:spPr>
        <p:txBody>
          <a:bodyPr tIns="0" anchor="t"/>
          <a:lstStyle>
            <a:lvl1pPr algn="r">
              <a:buNone/>
              <a:defRPr sz="4200" b="1" cap="all"/>
            </a:lvl1pPr>
            <a:extLst/>
          </a:lstStyle>
          <a:p>
            <a:r>
              <a:rPr kumimoji="0" lang="en-US"/>
              <a:t>Click to edit Master title style</a:t>
            </a:r>
          </a:p>
        </p:txBody>
      </p:sp>
      <p:sp>
        <p:nvSpPr>
          <p:cNvPr id="3" name="Text Placeholder 2"/>
          <p:cNvSpPr>
            <a:spLocks noGrp="1"/>
          </p:cNvSpPr>
          <p:nvPr>
            <p:ph type="body" idx="1"/>
          </p:nvPr>
        </p:nvSpPr>
        <p:spPr>
          <a:xfrm>
            <a:off x="1422400" y="1905001"/>
            <a:ext cx="8340651"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298984" y="6556810"/>
            <a:ext cx="2669952" cy="226902"/>
          </a:xfrm>
        </p:spPr>
        <p:txBody>
          <a:bodyPr bIns="0" anchor="b"/>
          <a:lstStyle>
            <a:lvl1pPr>
              <a:defRPr>
                <a:solidFill>
                  <a:schemeClr val="tx2"/>
                </a:solidFill>
              </a:defRPr>
            </a:lvl1pPr>
            <a:extLst/>
          </a:lstStyle>
          <a:p>
            <a:fld id="{118F21DC-09D6-4F51-912E-F752ADC866A5}" type="datetimeFigureOut">
              <a:rPr lang="en-US" smtClean="0">
                <a:solidFill>
                  <a:srgbClr val="B13F9A"/>
                </a:solidFill>
              </a:rPr>
              <a:pPr/>
              <a:t>9/29/2022</a:t>
            </a:fld>
            <a:endParaRPr lang="en-US">
              <a:solidFill>
                <a:srgbClr val="B13F9A"/>
              </a:solidFill>
            </a:endParaRPr>
          </a:p>
        </p:txBody>
      </p:sp>
      <p:sp>
        <p:nvSpPr>
          <p:cNvPr id="5" name="Footer Placeholder 4"/>
          <p:cNvSpPr>
            <a:spLocks noGrp="1"/>
          </p:cNvSpPr>
          <p:nvPr>
            <p:ph type="ftr" sz="quarter" idx="11"/>
          </p:nvPr>
        </p:nvSpPr>
        <p:spPr>
          <a:xfrm>
            <a:off x="2313811" y="6556810"/>
            <a:ext cx="3860800" cy="228600"/>
          </a:xfrm>
        </p:spPr>
        <p:txBody>
          <a:bodyPr bIns="0" anchor="b"/>
          <a:lstStyle>
            <a:lvl1pPr>
              <a:defRPr>
                <a:solidFill>
                  <a:schemeClr val="tx2"/>
                </a:solidFill>
              </a:defRPr>
            </a:lvl1pPr>
            <a:extLst/>
          </a:lstStyle>
          <a:p>
            <a:endParaRPr lang="en-US">
              <a:solidFill>
                <a:srgbClr val="B13F9A"/>
              </a:solidFill>
            </a:endParaRPr>
          </a:p>
        </p:txBody>
      </p:sp>
      <p:sp>
        <p:nvSpPr>
          <p:cNvPr id="6" name="Slide Number Placeholder 5"/>
          <p:cNvSpPr>
            <a:spLocks noGrp="1"/>
          </p:cNvSpPr>
          <p:nvPr>
            <p:ph type="sldNum" sz="quarter" idx="12"/>
          </p:nvPr>
        </p:nvSpPr>
        <p:spPr>
          <a:xfrm>
            <a:off x="8978603" y="6555112"/>
            <a:ext cx="784448" cy="228600"/>
          </a:xfrm>
        </p:spPr>
        <p:txBody>
          <a:bodyPr/>
          <a:lstStyle/>
          <a:p>
            <a:fld id="{21EEF427-EC18-4EE8-A77D-4C5C975CB20D}" type="slidenum">
              <a:rPr lang="en-US" smtClean="0">
                <a:solidFill>
                  <a:srgbClr val="B13F9A"/>
                </a:solidFill>
              </a:rPr>
              <a:pPr/>
              <a:t>‹#›</a:t>
            </a:fld>
            <a:endParaRPr lang="en-US">
              <a:solidFill>
                <a:srgbClr val="B13F9A"/>
              </a:solidFill>
            </a:endParaRPr>
          </a:p>
        </p:txBody>
      </p:sp>
    </p:spTree>
    <p:extLst>
      <p:ext uri="{BB962C8B-B14F-4D97-AF65-F5344CB8AC3E}">
        <p14:creationId xmlns:p14="http://schemas.microsoft.com/office/powerpoint/2010/main" val="2084796979"/>
      </p:ext>
    </p:extLst>
  </p:cSld>
  <p:clrMapOvr>
    <a:overrideClrMapping bg1="lt1" tx1="dk1" bg2="lt2" tx2="dk2" accent1="accent1" accent2="accent2" accent3="accent3" accent4="accent4" accent5="accent5" accent6="accent6" hlink="hlink" folHlink="folHlink"/>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600201"/>
            <a:ext cx="469392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571744" y="1600201"/>
            <a:ext cx="469392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18F21DC-09D6-4F51-912E-F752ADC866A5}" type="datetimeFigureOut">
              <a:rPr lang="en-US" smtClean="0">
                <a:solidFill>
                  <a:srgbClr val="B13F9A"/>
                </a:solidFill>
              </a:rPr>
              <a:pPr/>
              <a:t>9/29/2022</a:t>
            </a:fld>
            <a:endParaRPr lang="en-US">
              <a:solidFill>
                <a:srgbClr val="B13F9A"/>
              </a:solidFill>
            </a:endParaRPr>
          </a:p>
        </p:txBody>
      </p:sp>
      <p:sp>
        <p:nvSpPr>
          <p:cNvPr id="6" name="Footer Placeholder 5"/>
          <p:cNvSpPr>
            <a:spLocks noGrp="1"/>
          </p:cNvSpPr>
          <p:nvPr>
            <p:ph type="ftr" sz="quarter" idx="11"/>
          </p:nvPr>
        </p:nvSpPr>
        <p:spPr/>
        <p:txBody>
          <a:bodyPr/>
          <a:lstStyle/>
          <a:p>
            <a:endParaRPr lang="en-US">
              <a:solidFill>
                <a:srgbClr val="B13F9A"/>
              </a:solidFill>
            </a:endParaRPr>
          </a:p>
        </p:txBody>
      </p:sp>
      <p:sp>
        <p:nvSpPr>
          <p:cNvPr id="7" name="Slide Number Placeholder 6"/>
          <p:cNvSpPr>
            <a:spLocks noGrp="1"/>
          </p:cNvSpPr>
          <p:nvPr>
            <p:ph type="sldNum" sz="quarter" idx="12"/>
          </p:nvPr>
        </p:nvSpPr>
        <p:spPr/>
        <p:txBody>
          <a:bodyPr/>
          <a:lstStyle/>
          <a:p>
            <a:fld id="{21EEF427-EC18-4EE8-A77D-4C5C975CB20D}" type="slidenum">
              <a:rPr lang="en-US" smtClean="0">
                <a:solidFill>
                  <a:srgbClr val="B13F9A"/>
                </a:solidFill>
              </a:rPr>
              <a:pPr/>
              <a:t>‹#›</a:t>
            </a:fld>
            <a:endParaRPr lang="en-US">
              <a:solidFill>
                <a:srgbClr val="B13F9A"/>
              </a:solidFill>
            </a:endParaRPr>
          </a:p>
        </p:txBody>
      </p:sp>
    </p:spTree>
    <p:extLst>
      <p:ext uri="{BB962C8B-B14F-4D97-AF65-F5344CB8AC3E}">
        <p14:creationId xmlns:p14="http://schemas.microsoft.com/office/powerpoint/2010/main" val="130212498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867400"/>
            <a:ext cx="469392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5571744" y="5867400"/>
            <a:ext cx="469392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711840"/>
            <a:ext cx="469392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5571744" y="1711840"/>
            <a:ext cx="469392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18F21DC-09D6-4F51-912E-F752ADC866A5}" type="datetimeFigureOut">
              <a:rPr lang="en-US" smtClean="0">
                <a:solidFill>
                  <a:srgbClr val="B13F9A"/>
                </a:solidFill>
              </a:rPr>
              <a:pPr/>
              <a:t>9/29/2022</a:t>
            </a:fld>
            <a:endParaRPr lang="en-US">
              <a:solidFill>
                <a:srgbClr val="B13F9A"/>
              </a:solidFill>
            </a:endParaRPr>
          </a:p>
        </p:txBody>
      </p:sp>
      <p:sp>
        <p:nvSpPr>
          <p:cNvPr id="8" name="Footer Placeholder 7"/>
          <p:cNvSpPr>
            <a:spLocks noGrp="1"/>
          </p:cNvSpPr>
          <p:nvPr>
            <p:ph type="ftr" sz="quarter" idx="11"/>
          </p:nvPr>
        </p:nvSpPr>
        <p:spPr/>
        <p:txBody>
          <a:bodyPr/>
          <a:lstStyle/>
          <a:p>
            <a:endParaRPr lang="en-US">
              <a:solidFill>
                <a:srgbClr val="B13F9A"/>
              </a:solidFill>
            </a:endParaRPr>
          </a:p>
        </p:txBody>
      </p:sp>
      <p:sp>
        <p:nvSpPr>
          <p:cNvPr id="9" name="Slide Number Placeholder 8"/>
          <p:cNvSpPr>
            <a:spLocks noGrp="1"/>
          </p:cNvSpPr>
          <p:nvPr>
            <p:ph type="sldNum" sz="quarter" idx="12"/>
          </p:nvPr>
        </p:nvSpPr>
        <p:spPr/>
        <p:txBody>
          <a:bodyPr/>
          <a:lstStyle/>
          <a:p>
            <a:fld id="{21EEF427-EC18-4EE8-A77D-4C5C975CB20D}" type="slidenum">
              <a:rPr lang="en-US" smtClean="0">
                <a:solidFill>
                  <a:srgbClr val="B13F9A"/>
                </a:solidFill>
              </a:rPr>
              <a:pPr/>
              <a:t>‹#›</a:t>
            </a:fld>
            <a:endParaRPr lang="en-US">
              <a:solidFill>
                <a:srgbClr val="B13F9A"/>
              </a:solidFill>
            </a:endParaRPr>
          </a:p>
        </p:txBody>
      </p:sp>
    </p:spTree>
    <p:extLst>
      <p:ext uri="{BB962C8B-B14F-4D97-AF65-F5344CB8AC3E}">
        <p14:creationId xmlns:p14="http://schemas.microsoft.com/office/powerpoint/2010/main" val="314531202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18F21DC-09D6-4F51-912E-F752ADC866A5}" type="datetimeFigureOut">
              <a:rPr lang="en-US" smtClean="0">
                <a:solidFill>
                  <a:srgbClr val="B13F9A"/>
                </a:solidFill>
              </a:rPr>
              <a:pPr/>
              <a:t>9/29/2022</a:t>
            </a:fld>
            <a:endParaRPr lang="en-US">
              <a:solidFill>
                <a:srgbClr val="B13F9A"/>
              </a:solidFill>
            </a:endParaRPr>
          </a:p>
        </p:txBody>
      </p:sp>
      <p:sp>
        <p:nvSpPr>
          <p:cNvPr id="4" name="Footer Placeholder 3"/>
          <p:cNvSpPr>
            <a:spLocks noGrp="1"/>
          </p:cNvSpPr>
          <p:nvPr>
            <p:ph type="ftr" sz="quarter" idx="11"/>
          </p:nvPr>
        </p:nvSpPr>
        <p:spPr/>
        <p:txBody>
          <a:bodyPr/>
          <a:lstStyle/>
          <a:p>
            <a:endParaRPr lang="en-US">
              <a:solidFill>
                <a:srgbClr val="B13F9A"/>
              </a:solidFill>
            </a:endParaRPr>
          </a:p>
        </p:txBody>
      </p:sp>
      <p:sp>
        <p:nvSpPr>
          <p:cNvPr id="5" name="Slide Number Placeholder 4"/>
          <p:cNvSpPr>
            <a:spLocks noGrp="1"/>
          </p:cNvSpPr>
          <p:nvPr>
            <p:ph type="sldNum" sz="quarter" idx="12"/>
          </p:nvPr>
        </p:nvSpPr>
        <p:spPr/>
        <p:txBody>
          <a:bodyPr/>
          <a:lstStyle/>
          <a:p>
            <a:fld id="{21EEF427-EC18-4EE8-A77D-4C5C975CB20D}" type="slidenum">
              <a:rPr lang="en-US" smtClean="0">
                <a:solidFill>
                  <a:srgbClr val="B13F9A"/>
                </a:solidFill>
              </a:rPr>
              <a:pPr/>
              <a:t>‹#›</a:t>
            </a:fld>
            <a:endParaRPr lang="en-US">
              <a:solidFill>
                <a:srgbClr val="B13F9A"/>
              </a:solidFill>
            </a:endParaRPr>
          </a:p>
        </p:txBody>
      </p:sp>
    </p:spTree>
    <p:extLst>
      <p:ext uri="{BB962C8B-B14F-4D97-AF65-F5344CB8AC3E}">
        <p14:creationId xmlns:p14="http://schemas.microsoft.com/office/powerpoint/2010/main" val="222583988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118F21DC-09D6-4F51-912E-F752ADC866A5}" type="datetimeFigureOut">
              <a:rPr lang="en-US" smtClean="0">
                <a:solidFill>
                  <a:srgbClr val="B13F9A"/>
                </a:solidFill>
              </a:rPr>
              <a:pPr/>
              <a:t>9/29/2022</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solidFill>
                <a:srgbClr val="B13F9A"/>
              </a:solidFill>
            </a:endParaRPr>
          </a:p>
        </p:txBody>
      </p:sp>
      <p:sp>
        <p:nvSpPr>
          <p:cNvPr id="4" name="Slide Number Placeholder 3"/>
          <p:cNvSpPr>
            <a:spLocks noGrp="1"/>
          </p:cNvSpPr>
          <p:nvPr>
            <p:ph type="sldNum" sz="quarter" idx="12"/>
          </p:nvPr>
        </p:nvSpPr>
        <p:spPr/>
        <p:txBody>
          <a:bodyPr/>
          <a:lstStyle/>
          <a:p>
            <a:fld id="{21EEF427-EC18-4EE8-A77D-4C5C975CB20D}" type="slidenum">
              <a:rPr lang="en-US" smtClean="0">
                <a:solidFill>
                  <a:srgbClr val="B13F9A"/>
                </a:solidFill>
              </a:rPr>
              <a:pPr/>
              <a:t>‹#›</a:t>
            </a:fld>
            <a:endParaRPr lang="en-US">
              <a:solidFill>
                <a:srgbClr val="B13F9A"/>
              </a:solidFill>
            </a:endParaRPr>
          </a:p>
        </p:txBody>
      </p:sp>
    </p:spTree>
    <p:extLst>
      <p:ext uri="{BB962C8B-B14F-4D97-AF65-F5344CB8AC3E}">
        <p14:creationId xmlns:p14="http://schemas.microsoft.com/office/powerpoint/2010/main" val="811254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9F2D2-236F-4C2F-8F8D-ABF36A350AD1}" type="datetimeFigureOut">
              <a:rPr lang="en-US" smtClean="0">
                <a:solidFill>
                  <a:prstClr val="black">
                    <a:tint val="75000"/>
                  </a:prstClr>
                </a:solidFill>
              </a:rPr>
              <a:pPr/>
              <a:t>9/29/2022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92592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63840" cy="1173480"/>
          </a:xfrm>
        </p:spPr>
        <p:txBody>
          <a:bodyPr wrap="square" anchor="b"/>
          <a:lstStyle>
            <a:lvl1pPr algn="l">
              <a:buNone/>
              <a:defRPr lang="en-US" sz="2400" baseline="0" smtClean="0"/>
            </a:lvl1pPr>
            <a:extLst/>
          </a:lstStyle>
          <a:p>
            <a:r>
              <a:rPr kumimoji="0" lang="en-US"/>
              <a:t>Click to edit Master title style</a:t>
            </a:r>
          </a:p>
        </p:txBody>
      </p:sp>
      <p:sp>
        <p:nvSpPr>
          <p:cNvPr id="3" name="Text Placeholder 2"/>
          <p:cNvSpPr>
            <a:spLocks noGrp="1"/>
          </p:cNvSpPr>
          <p:nvPr>
            <p:ph type="body" idx="2"/>
          </p:nvPr>
        </p:nvSpPr>
        <p:spPr>
          <a:xfrm>
            <a:off x="609600" y="1497416"/>
            <a:ext cx="786384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0"/>
            <a:ext cx="9652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18F21DC-09D6-4F51-912E-F752ADC866A5}" type="datetimeFigureOut">
              <a:rPr lang="en-US" smtClean="0">
                <a:solidFill>
                  <a:srgbClr val="B13F9A"/>
                </a:solidFill>
              </a:rPr>
              <a:pPr/>
              <a:t>9/29/2022</a:t>
            </a:fld>
            <a:endParaRPr lang="en-US">
              <a:solidFill>
                <a:srgbClr val="B13F9A"/>
              </a:solidFill>
            </a:endParaRPr>
          </a:p>
        </p:txBody>
      </p:sp>
      <p:sp>
        <p:nvSpPr>
          <p:cNvPr id="6" name="Footer Placeholder 5"/>
          <p:cNvSpPr>
            <a:spLocks noGrp="1"/>
          </p:cNvSpPr>
          <p:nvPr>
            <p:ph type="ftr" sz="quarter" idx="11"/>
          </p:nvPr>
        </p:nvSpPr>
        <p:spPr/>
        <p:txBody>
          <a:bodyPr/>
          <a:lstStyle/>
          <a:p>
            <a:endParaRPr lang="en-US">
              <a:solidFill>
                <a:srgbClr val="B13F9A"/>
              </a:solidFill>
            </a:endParaRPr>
          </a:p>
        </p:txBody>
      </p:sp>
      <p:sp>
        <p:nvSpPr>
          <p:cNvPr id="7" name="Slide Number Placeholder 6"/>
          <p:cNvSpPr>
            <a:spLocks noGrp="1"/>
          </p:cNvSpPr>
          <p:nvPr>
            <p:ph type="sldNum" sz="quarter" idx="12"/>
          </p:nvPr>
        </p:nvSpPr>
        <p:spPr/>
        <p:txBody>
          <a:bodyPr/>
          <a:lstStyle/>
          <a:p>
            <a:fld id="{21EEF427-EC18-4EE8-A77D-4C5C975CB20D}" type="slidenum">
              <a:rPr lang="en-US" smtClean="0">
                <a:solidFill>
                  <a:srgbClr val="B13F9A"/>
                </a:solidFill>
              </a:rPr>
              <a:pPr/>
              <a:t>‹#›</a:t>
            </a:fld>
            <a:endParaRPr lang="en-US">
              <a:solidFill>
                <a:srgbClr val="B13F9A"/>
              </a:solidFill>
            </a:endParaRPr>
          </a:p>
        </p:txBody>
      </p:sp>
    </p:spTree>
    <p:extLst>
      <p:ext uri="{BB962C8B-B14F-4D97-AF65-F5344CB8AC3E}">
        <p14:creationId xmlns:p14="http://schemas.microsoft.com/office/powerpoint/2010/main" val="218511505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797292" y="1004669"/>
            <a:ext cx="5759369"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rot="21420000">
            <a:off x="795609" y="998817"/>
            <a:ext cx="5759369"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7185464" y="1143000"/>
            <a:ext cx="4572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a:t>Click to edit Master title style</a:t>
            </a:r>
            <a:endParaRPr kumimoji="0" lang="en-US" dirty="0"/>
          </a:p>
        </p:txBody>
      </p:sp>
      <p:sp>
        <p:nvSpPr>
          <p:cNvPr id="4" name="Text Placeholder 3"/>
          <p:cNvSpPr>
            <a:spLocks noGrp="1"/>
          </p:cNvSpPr>
          <p:nvPr>
            <p:ph type="body" sz="half" idx="2"/>
          </p:nvPr>
        </p:nvSpPr>
        <p:spPr>
          <a:xfrm>
            <a:off x="7185464" y="3283634"/>
            <a:ext cx="4572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a:t>Click to edit Master text styles</a:t>
            </a:r>
          </a:p>
        </p:txBody>
      </p:sp>
      <p:sp>
        <p:nvSpPr>
          <p:cNvPr id="5" name="Date Placeholder 4"/>
          <p:cNvSpPr>
            <a:spLocks noGrp="1"/>
          </p:cNvSpPr>
          <p:nvPr>
            <p:ph type="dt" sz="half" idx="10"/>
          </p:nvPr>
        </p:nvSpPr>
        <p:spPr/>
        <p:txBody>
          <a:bodyPr/>
          <a:lstStyle/>
          <a:p>
            <a:fld id="{118F21DC-09D6-4F51-912E-F752ADC866A5}" type="datetimeFigureOut">
              <a:rPr lang="en-US" smtClean="0">
                <a:solidFill>
                  <a:srgbClr val="F4E7ED"/>
                </a:solidFill>
              </a:rPr>
              <a:pPr/>
              <a:t>9/29/2022</a:t>
            </a:fld>
            <a:endParaRPr lang="en-US">
              <a:solidFill>
                <a:srgbClr val="F4E7ED"/>
              </a:solidFill>
            </a:endParaRPr>
          </a:p>
        </p:txBody>
      </p:sp>
      <p:sp>
        <p:nvSpPr>
          <p:cNvPr id="6" name="Footer Placeholder 5"/>
          <p:cNvSpPr>
            <a:spLocks noGrp="1"/>
          </p:cNvSpPr>
          <p:nvPr>
            <p:ph type="ftr" sz="quarter" idx="11"/>
          </p:nvPr>
        </p:nvSpPr>
        <p:spPr/>
        <p:txBody>
          <a:bodyPr/>
          <a:lstStyle/>
          <a:p>
            <a:endParaRPr lang="en-US">
              <a:solidFill>
                <a:srgbClr val="F4E7ED"/>
              </a:solidFill>
            </a:endParaRPr>
          </a:p>
        </p:txBody>
      </p:sp>
      <p:sp>
        <p:nvSpPr>
          <p:cNvPr id="7" name="Slide Number Placeholder 6"/>
          <p:cNvSpPr>
            <a:spLocks noGrp="1"/>
          </p:cNvSpPr>
          <p:nvPr>
            <p:ph type="sldNum" sz="quarter" idx="12"/>
          </p:nvPr>
        </p:nvSpPr>
        <p:spPr/>
        <p:txBody>
          <a:bodyPr/>
          <a:lstStyle/>
          <a:p>
            <a:fld id="{21EEF427-EC18-4EE8-A77D-4C5C975CB20D}" type="slidenum">
              <a:rPr lang="en-US" smtClean="0">
                <a:solidFill>
                  <a:srgbClr val="F4E7ED"/>
                </a:solidFill>
              </a:rPr>
              <a:pPr/>
              <a:t>‹#›</a:t>
            </a:fld>
            <a:endParaRPr lang="en-US">
              <a:solidFill>
                <a:srgbClr val="F4E7ED"/>
              </a:solidFill>
            </a:endParaRPr>
          </a:p>
        </p:txBody>
      </p:sp>
      <p:sp>
        <p:nvSpPr>
          <p:cNvPr id="10" name="Picture Placeholder 9"/>
          <p:cNvSpPr>
            <a:spLocks noGrp="1"/>
          </p:cNvSpPr>
          <p:nvPr>
            <p:ph type="pic" idx="1"/>
          </p:nvPr>
        </p:nvSpPr>
        <p:spPr>
          <a:xfrm>
            <a:off x="884909" y="1041002"/>
            <a:ext cx="560832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a:t>Click icon to add picture</a:t>
            </a:r>
            <a:endParaRPr kumimoji="0" lang="en-US" dirty="0"/>
          </a:p>
        </p:txBody>
      </p:sp>
    </p:spTree>
    <p:extLst>
      <p:ext uri="{BB962C8B-B14F-4D97-AF65-F5344CB8AC3E}">
        <p14:creationId xmlns:p14="http://schemas.microsoft.com/office/powerpoint/2010/main" val="3489743974"/>
      </p:ext>
    </p:extLst>
  </p:cSld>
  <p:clrMapOvr>
    <a:overrideClrMapping bg1="dk1" tx1="lt1" bg2="dk2" tx2="lt2" accent1="accent1" accent2="accent2" accent3="accent3" accent4="accent4" accent5="accent5" accent6="accent6" hlink="hlink" folHlink="folHlink"/>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18F21DC-09D6-4F51-912E-F752ADC866A5}" type="datetimeFigureOut">
              <a:rPr lang="en-US" smtClean="0">
                <a:solidFill>
                  <a:srgbClr val="B13F9A"/>
                </a:solidFill>
              </a:rPr>
              <a:pPr/>
              <a:t>9/29/2022</a:t>
            </a:fld>
            <a:endParaRPr lang="en-US">
              <a:solidFill>
                <a:srgbClr val="B13F9A"/>
              </a:solidFill>
            </a:endParaRPr>
          </a:p>
        </p:txBody>
      </p:sp>
      <p:sp>
        <p:nvSpPr>
          <p:cNvPr id="5" name="Footer Placeholder 4"/>
          <p:cNvSpPr>
            <a:spLocks noGrp="1"/>
          </p:cNvSpPr>
          <p:nvPr>
            <p:ph type="ftr" sz="quarter" idx="11"/>
          </p:nvPr>
        </p:nvSpPr>
        <p:spPr/>
        <p:txBody>
          <a:bodyPr/>
          <a:lstStyle/>
          <a:p>
            <a:endParaRPr lang="en-US">
              <a:solidFill>
                <a:srgbClr val="B13F9A"/>
              </a:solidFill>
            </a:endParaRPr>
          </a:p>
        </p:txBody>
      </p:sp>
      <p:sp>
        <p:nvSpPr>
          <p:cNvPr id="6" name="Slide Number Placeholder 5"/>
          <p:cNvSpPr>
            <a:spLocks noGrp="1"/>
          </p:cNvSpPr>
          <p:nvPr>
            <p:ph type="sldNum" sz="quarter" idx="12"/>
          </p:nvPr>
        </p:nvSpPr>
        <p:spPr/>
        <p:txBody>
          <a:bodyPr/>
          <a:lstStyle/>
          <a:p>
            <a:fld id="{21EEF427-EC18-4EE8-A77D-4C5C975CB20D}" type="slidenum">
              <a:rPr lang="en-US" smtClean="0">
                <a:solidFill>
                  <a:srgbClr val="B13F9A"/>
                </a:solidFill>
              </a:rPr>
              <a:pPr/>
              <a:t>‹#›</a:t>
            </a:fld>
            <a:endParaRPr lang="en-US">
              <a:solidFill>
                <a:srgbClr val="B13F9A"/>
              </a:solidFill>
            </a:endParaRPr>
          </a:p>
        </p:txBody>
      </p:sp>
    </p:spTree>
    <p:extLst>
      <p:ext uri="{BB962C8B-B14F-4D97-AF65-F5344CB8AC3E}">
        <p14:creationId xmlns:p14="http://schemas.microsoft.com/office/powerpoint/2010/main" val="219352727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274956"/>
            <a:ext cx="2032000" cy="5851525"/>
          </a:xfrm>
        </p:spPr>
        <p:txBody>
          <a:bodyPr vert="eaVert" anchor="t"/>
          <a:lstStyle/>
          <a:p>
            <a:r>
              <a:rPr kumimoji="0"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5657088" y="6557946"/>
            <a:ext cx="2669952" cy="226902"/>
          </a:xfrm>
        </p:spPr>
        <p:txBody>
          <a:bodyPr/>
          <a:lstStyle/>
          <a:p>
            <a:fld id="{118F21DC-09D6-4F51-912E-F752ADC866A5}" type="datetimeFigureOut">
              <a:rPr lang="en-US" smtClean="0">
                <a:solidFill>
                  <a:srgbClr val="B13F9A"/>
                </a:solidFill>
              </a:rPr>
              <a:pPr/>
              <a:t>9/29/2022</a:t>
            </a:fld>
            <a:endParaRPr lang="en-US">
              <a:solidFill>
                <a:srgbClr val="B13F9A"/>
              </a:solidFill>
            </a:endParaRPr>
          </a:p>
        </p:txBody>
      </p:sp>
      <p:sp>
        <p:nvSpPr>
          <p:cNvPr id="5" name="Footer Placeholder 4"/>
          <p:cNvSpPr>
            <a:spLocks noGrp="1"/>
          </p:cNvSpPr>
          <p:nvPr>
            <p:ph type="ftr" sz="quarter" idx="11"/>
          </p:nvPr>
        </p:nvSpPr>
        <p:spPr>
          <a:xfrm>
            <a:off x="609600" y="6556248"/>
            <a:ext cx="4876800" cy="228600"/>
          </a:xfrm>
        </p:spPr>
        <p:txBody>
          <a:bodyPr/>
          <a:lstStyle/>
          <a:p>
            <a:endParaRPr lang="en-US">
              <a:solidFill>
                <a:srgbClr val="B13F9A"/>
              </a:solidFill>
            </a:endParaRPr>
          </a:p>
        </p:txBody>
      </p:sp>
      <p:sp>
        <p:nvSpPr>
          <p:cNvPr id="6" name="Slide Number Placeholder 5"/>
          <p:cNvSpPr>
            <a:spLocks noGrp="1"/>
          </p:cNvSpPr>
          <p:nvPr>
            <p:ph type="sldNum" sz="quarter" idx="12"/>
          </p:nvPr>
        </p:nvSpPr>
        <p:spPr>
          <a:xfrm>
            <a:off x="8339328" y="6553200"/>
            <a:ext cx="784448" cy="228600"/>
          </a:xfrm>
        </p:spPr>
        <p:txBody>
          <a:bodyPr/>
          <a:lstStyle>
            <a:lvl1pPr>
              <a:defRPr>
                <a:solidFill>
                  <a:schemeClr val="tx2"/>
                </a:solidFill>
              </a:defRPr>
            </a:lvl1pPr>
            <a:extLst/>
          </a:lstStyle>
          <a:p>
            <a:fld id="{21EEF427-EC18-4EE8-A77D-4C5C975CB20D}" type="slidenum">
              <a:rPr lang="en-US" smtClean="0">
                <a:solidFill>
                  <a:srgbClr val="B13F9A"/>
                </a:solidFill>
              </a:rPr>
              <a:pPr/>
              <a:t>‹#›</a:t>
            </a:fld>
            <a:endParaRPr lang="en-US">
              <a:solidFill>
                <a:srgbClr val="B13F9A"/>
              </a:solidFill>
            </a:endParaRPr>
          </a:p>
        </p:txBody>
      </p:sp>
    </p:spTree>
    <p:extLst>
      <p:ext uri="{BB962C8B-B14F-4D97-AF65-F5344CB8AC3E}">
        <p14:creationId xmlns:p14="http://schemas.microsoft.com/office/powerpoint/2010/main" val="37394442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59F2D2-236F-4C2F-8F8D-ABF36A350AD1}" type="datetimeFigureOut">
              <a:rPr lang="en-US" smtClean="0">
                <a:solidFill>
                  <a:prstClr val="black">
                    <a:tint val="75000"/>
                  </a:prstClr>
                </a:solidFill>
              </a:rPr>
              <a:pPr/>
              <a:t>9/29/2022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6611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59F2D2-236F-4C2F-8F8D-ABF36A350AD1}" type="datetimeFigureOut">
              <a:rPr lang="en-US" smtClean="0">
                <a:solidFill>
                  <a:prstClr val="black">
                    <a:tint val="75000"/>
                  </a:prstClr>
                </a:solidFill>
              </a:rPr>
              <a:pPr/>
              <a:t>9/29/2022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1474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9F2D2-236F-4C2F-8F8D-ABF36A350AD1}"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9341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9F2D2-236F-4C2F-8F8D-ABF36A350AD1}"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8543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45923" y="3307356"/>
            <a:ext cx="9489573" cy="1470025"/>
          </a:xfrm>
        </p:spPr>
        <p:txBody>
          <a:bodyPr anchor="b"/>
          <a:lstStyle>
            <a:lvl1pPr>
              <a:defRPr sz="4000"/>
            </a:lvl1pPr>
          </a:lstStyle>
          <a:p>
            <a:r>
              <a:rPr lang="en-US"/>
              <a:t>Click to edit Master title style</a:t>
            </a:r>
          </a:p>
        </p:txBody>
      </p:sp>
      <p:sp>
        <p:nvSpPr>
          <p:cNvPr id="3" name="Subtitle 2"/>
          <p:cNvSpPr>
            <a:spLocks noGrp="1"/>
          </p:cNvSpPr>
          <p:nvPr>
            <p:ph type="subTitle" idx="1"/>
          </p:nvPr>
        </p:nvSpPr>
        <p:spPr>
          <a:xfrm>
            <a:off x="1345923" y="4777380"/>
            <a:ext cx="9489573"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9/29/2022</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911610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6E0B2-C84D-C882-CCA4-BF9443004F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CF1ED9-A06E-8416-384B-109D1ED45E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4608A1-F246-42E3-B5F3-E6FBC92D18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27C385-C99D-7A2E-6EC3-B4CBDECDB1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A3C321-F0E3-C3C6-411D-7E99B00603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39C410-9393-6299-C7E5-F72C07B252AA}"/>
              </a:ext>
            </a:extLst>
          </p:cNvPr>
          <p:cNvSpPr>
            <a:spLocks noGrp="1"/>
          </p:cNvSpPr>
          <p:nvPr>
            <p:ph type="dt" sz="half" idx="10"/>
          </p:nvPr>
        </p:nvSpPr>
        <p:spPr/>
        <p:txBody>
          <a:bodyPr/>
          <a:lstStyle/>
          <a:p>
            <a:fld id="{72E40FFC-75D3-4A1E-824C-8E0D7558550B}" type="datetimeFigureOut">
              <a:rPr lang="en-US" smtClean="0"/>
              <a:t>9/29/2022</a:t>
            </a:fld>
            <a:endParaRPr lang="en-US"/>
          </a:p>
        </p:txBody>
      </p:sp>
      <p:sp>
        <p:nvSpPr>
          <p:cNvPr id="8" name="Footer Placeholder 7">
            <a:extLst>
              <a:ext uri="{FF2B5EF4-FFF2-40B4-BE49-F238E27FC236}">
                <a16:creationId xmlns:a16="http://schemas.microsoft.com/office/drawing/2014/main" id="{A5007A73-3BC3-5542-E193-48B486B2E0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722502-5089-75F2-7740-FBDC72E9F972}"/>
              </a:ext>
            </a:extLst>
          </p:cNvPr>
          <p:cNvSpPr>
            <a:spLocks noGrp="1"/>
          </p:cNvSpPr>
          <p:nvPr>
            <p:ph type="sldNum" sz="quarter" idx="12"/>
          </p:nvPr>
        </p:nvSpPr>
        <p:spPr/>
        <p:txBody>
          <a:bodyPr/>
          <a:lstStyle/>
          <a:p>
            <a:fld id="{6239D08D-872B-4351-8C2B-21BC48DA0604}" type="slidenum">
              <a:rPr lang="en-US" smtClean="0"/>
              <a:t>‹#›</a:t>
            </a:fld>
            <a:endParaRPr lang="en-US"/>
          </a:p>
        </p:txBody>
      </p:sp>
    </p:spTree>
    <p:extLst>
      <p:ext uri="{BB962C8B-B14F-4D97-AF65-F5344CB8AC3E}">
        <p14:creationId xmlns:p14="http://schemas.microsoft.com/office/powerpoint/2010/main" val="17151294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9/29/2022</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1869146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45924" y="3308581"/>
            <a:ext cx="9489571" cy="1468800"/>
          </a:xfrm>
        </p:spPr>
        <p:txBody>
          <a:bodyPr anchor="b"/>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345924" y="4777381"/>
            <a:ext cx="9489571"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9/29/2022</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4967214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45924" y="675725"/>
            <a:ext cx="9497440" cy="924475"/>
          </a:xfrm>
        </p:spPr>
        <p:txBody>
          <a:bodyPr/>
          <a:lstStyle/>
          <a:p>
            <a:r>
              <a:rPr lang="en-US"/>
              <a:t>Click to edit Master title style</a:t>
            </a:r>
          </a:p>
        </p:txBody>
      </p:sp>
      <p:sp>
        <p:nvSpPr>
          <p:cNvPr id="3" name="Content Placeholder 2"/>
          <p:cNvSpPr>
            <a:spLocks noGrp="1"/>
          </p:cNvSpPr>
          <p:nvPr>
            <p:ph sz="half" idx="1"/>
          </p:nvPr>
        </p:nvSpPr>
        <p:spPr>
          <a:xfrm>
            <a:off x="1345924" y="1809750"/>
            <a:ext cx="4628369"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708" y="1809749"/>
            <a:ext cx="4625656"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9/29/2022</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1228870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77192" y="1812927"/>
            <a:ext cx="419709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5924" y="2389190"/>
            <a:ext cx="4628369"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56088" y="1812927"/>
            <a:ext cx="418998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7" y="2389190"/>
            <a:ext cx="462836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9/29/2022</a:t>
            </a:fld>
            <a:endParaRPr lang="en-US">
              <a:solidFill>
                <a:prstClr val="black">
                  <a:lumMod val="75000"/>
                  <a:lumOff val="25000"/>
                </a:prstClr>
              </a:solidFill>
            </a:endParaRPr>
          </a:p>
        </p:txBody>
      </p:sp>
      <p:sp>
        <p:nvSpPr>
          <p:cNvPr id="8" name="Footer Placeholder 7"/>
          <p:cNvSpPr>
            <a:spLocks noGrp="1"/>
          </p:cNvSpPr>
          <p:nvPr>
            <p:ph type="ftr" sz="quarter" idx="11"/>
          </p:nvPr>
        </p:nvSpPr>
        <p:spPr/>
        <p:txBody>
          <a:bodyPr/>
          <a:lstStyle/>
          <a:p>
            <a:endParaRPr lang="en-US">
              <a:solidFill>
                <a:prstClr val="black">
                  <a:lumMod val="75000"/>
                  <a:lumOff val="25000"/>
                </a:prstClr>
              </a:solidFill>
            </a:endParaRPr>
          </a:p>
        </p:txBody>
      </p:sp>
      <p:sp>
        <p:nvSpPr>
          <p:cNvPr id="9" name="Slide Number Placeholder 8"/>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4870379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9/29/2022</a:t>
            </a:fld>
            <a:endParaRPr lang="en-US">
              <a:solidFill>
                <a:prstClr val="black">
                  <a:lumMod val="75000"/>
                  <a:lumOff val="25000"/>
                </a:prstClr>
              </a:solidFill>
            </a:endParaRPr>
          </a:p>
        </p:txBody>
      </p:sp>
      <p:sp>
        <p:nvSpPr>
          <p:cNvPr id="4" name="Footer Placeholder 3"/>
          <p:cNvSpPr>
            <a:spLocks noGrp="1"/>
          </p:cNvSpPr>
          <p:nvPr>
            <p:ph type="ftr" sz="quarter" idx="11"/>
          </p:nvPr>
        </p:nvSpPr>
        <p:spPr/>
        <p:txBody>
          <a:bodyPr/>
          <a:lstStyle/>
          <a:p>
            <a:endParaRPr lang="en-US">
              <a:solidFill>
                <a:prstClr val="black">
                  <a:lumMod val="75000"/>
                  <a:lumOff val="25000"/>
                </a:prstClr>
              </a:solidFill>
            </a:endParaRPr>
          </a:p>
        </p:txBody>
      </p:sp>
      <p:sp>
        <p:nvSpPr>
          <p:cNvPr id="5" name="Slide Number Placeholder 4"/>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0603006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9/29/2022</a:t>
            </a:fld>
            <a:endParaRPr lang="en-US">
              <a:solidFill>
                <a:prstClr val="black">
                  <a:lumMod val="75000"/>
                  <a:lumOff val="25000"/>
                </a:prstClr>
              </a:solidFill>
            </a:endParaRPr>
          </a:p>
        </p:txBody>
      </p:sp>
      <p:sp>
        <p:nvSpPr>
          <p:cNvPr id="3" name="Footer Placeholder 2"/>
          <p:cNvSpPr>
            <a:spLocks noGrp="1"/>
          </p:cNvSpPr>
          <p:nvPr>
            <p:ph type="ftr" sz="quarter" idx="11"/>
          </p:nvPr>
        </p:nvSpPr>
        <p:spPr/>
        <p:txBody>
          <a:bodyPr/>
          <a:lstStyle/>
          <a:p>
            <a:endParaRPr lang="en-US">
              <a:solidFill>
                <a:prstClr val="black">
                  <a:lumMod val="75000"/>
                  <a:lumOff val="25000"/>
                </a:prstClr>
              </a:solidFill>
            </a:endParaRPr>
          </a:p>
        </p:txBody>
      </p:sp>
      <p:sp>
        <p:nvSpPr>
          <p:cNvPr id="4" name="Slide Number Placeholder 3"/>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5308959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5923" y="446088"/>
            <a:ext cx="3547533" cy="1185861"/>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136873" y="446088"/>
            <a:ext cx="5706492"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45923" y="1631950"/>
            <a:ext cx="3547533"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9/29/2022</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8654890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5924" y="1387058"/>
            <a:ext cx="4641849" cy="1113254"/>
          </a:xfrm>
        </p:spPr>
        <p:txBody>
          <a:bodyPr anchor="b">
            <a:normAutofit/>
          </a:bodyPr>
          <a:lstStyle>
            <a:lvl1pPr algn="l">
              <a:defRPr sz="2400" b="0"/>
            </a:lvl1pPr>
          </a:lstStyle>
          <a:p>
            <a:r>
              <a:rPr lang="en-US"/>
              <a:t>Click to edit Master title style</a:t>
            </a:r>
          </a:p>
        </p:txBody>
      </p:sp>
      <p:sp>
        <p:nvSpPr>
          <p:cNvPr id="4" name="Text Placeholder 3"/>
          <p:cNvSpPr>
            <a:spLocks noGrp="1"/>
          </p:cNvSpPr>
          <p:nvPr>
            <p:ph type="body" sz="half" idx="2"/>
          </p:nvPr>
        </p:nvSpPr>
        <p:spPr>
          <a:xfrm>
            <a:off x="1345924" y="2500312"/>
            <a:ext cx="4641849"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9/29/2022</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grpSp>
        <p:nvGrpSpPr>
          <p:cNvPr id="17" name="Group 16"/>
          <p:cNvGrpSpPr/>
          <p:nvPr/>
        </p:nvGrpSpPr>
        <p:grpSpPr>
          <a:xfrm>
            <a:off x="6291682" y="993076"/>
            <a:ext cx="2462851"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grpSp>
      <p:sp>
        <p:nvSpPr>
          <p:cNvPr id="18" name="Picture Placeholder 17"/>
          <p:cNvSpPr>
            <a:spLocks noGrp="1"/>
          </p:cNvSpPr>
          <p:nvPr>
            <p:ph type="pic" sz="quarter" idx="14"/>
          </p:nvPr>
        </p:nvSpPr>
        <p:spPr>
          <a:xfrm>
            <a:off x="6502400" y="1600200"/>
            <a:ext cx="4572000" cy="3429000"/>
          </a:xfrm>
          <a:prstGeom prst="ellipse">
            <a:avLst/>
          </a:prstGeom>
          <a:ln w="76200">
            <a:solidFill>
              <a:schemeClr val="bg2">
                <a:lumMod val="75000"/>
              </a:schemeClr>
            </a:solidFill>
          </a:ln>
        </p:spPr>
        <p:txBody>
          <a:bodyPr/>
          <a:lstStyle>
            <a:lvl1pPr marL="0" indent="0" algn="ctr">
              <a:buFontTx/>
              <a:buNone/>
              <a:defRPr/>
            </a:lvl1pPr>
          </a:lstStyle>
          <a:p>
            <a:r>
              <a:rPr lang="en-US"/>
              <a:t>Click icon to add picture</a:t>
            </a:r>
          </a:p>
        </p:txBody>
      </p:sp>
    </p:spTree>
    <p:extLst>
      <p:ext uri="{BB962C8B-B14F-4D97-AF65-F5344CB8AC3E}">
        <p14:creationId xmlns:p14="http://schemas.microsoft.com/office/powerpoint/2010/main" val="20097094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345924" y="1807361"/>
            <a:ext cx="9497440" cy="4051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9/29/2022</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5263542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9415" y="675723"/>
            <a:ext cx="1963949" cy="51853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5923" y="675724"/>
            <a:ext cx="7290076" cy="51853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9/29/2022</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76742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22BBE-351E-DF37-9482-3C3ACF90E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C1AF9F-53F3-4844-AF84-55F424573EC4}"/>
              </a:ext>
            </a:extLst>
          </p:cNvPr>
          <p:cNvSpPr>
            <a:spLocks noGrp="1"/>
          </p:cNvSpPr>
          <p:nvPr>
            <p:ph type="dt" sz="half" idx="10"/>
          </p:nvPr>
        </p:nvSpPr>
        <p:spPr/>
        <p:txBody>
          <a:bodyPr/>
          <a:lstStyle/>
          <a:p>
            <a:fld id="{72E40FFC-75D3-4A1E-824C-8E0D7558550B}" type="datetimeFigureOut">
              <a:rPr lang="en-US" smtClean="0"/>
              <a:t>9/29/2022</a:t>
            </a:fld>
            <a:endParaRPr lang="en-US"/>
          </a:p>
        </p:txBody>
      </p:sp>
      <p:sp>
        <p:nvSpPr>
          <p:cNvPr id="4" name="Footer Placeholder 3">
            <a:extLst>
              <a:ext uri="{FF2B5EF4-FFF2-40B4-BE49-F238E27FC236}">
                <a16:creationId xmlns:a16="http://schemas.microsoft.com/office/drawing/2014/main" id="{354B94DB-1A40-E520-48ED-5D327AF93B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6842F4-46EF-BE61-C795-900263D2E689}"/>
              </a:ext>
            </a:extLst>
          </p:cNvPr>
          <p:cNvSpPr>
            <a:spLocks noGrp="1"/>
          </p:cNvSpPr>
          <p:nvPr>
            <p:ph type="sldNum" sz="quarter" idx="12"/>
          </p:nvPr>
        </p:nvSpPr>
        <p:spPr/>
        <p:txBody>
          <a:bodyPr/>
          <a:lstStyle/>
          <a:p>
            <a:fld id="{6239D08D-872B-4351-8C2B-21BC48DA0604}" type="slidenum">
              <a:rPr lang="en-US" smtClean="0"/>
              <a:t>‹#›</a:t>
            </a:fld>
            <a:endParaRPr lang="en-US"/>
          </a:p>
        </p:txBody>
      </p:sp>
    </p:spTree>
    <p:extLst>
      <p:ext uri="{BB962C8B-B14F-4D97-AF65-F5344CB8AC3E}">
        <p14:creationId xmlns:p14="http://schemas.microsoft.com/office/powerpoint/2010/main" val="23800000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7824CF-4B63-4CB5-9BF4-3823644CA69C}" type="datetimeFigureOut">
              <a:rPr lang="en-US" smtClean="0"/>
              <a:t>9/29/2022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582F8B-06CB-44E3-BCB9-6B6206528E7A}" type="slidenum">
              <a:rPr lang="en-US" smtClean="0"/>
              <a:t>‹#›</a:t>
            </a:fld>
            <a:endParaRPr lang="en-US" dirty="0"/>
          </a:p>
        </p:txBody>
      </p:sp>
    </p:spTree>
    <p:extLst>
      <p:ext uri="{BB962C8B-B14F-4D97-AF65-F5344CB8AC3E}">
        <p14:creationId xmlns:p14="http://schemas.microsoft.com/office/powerpoint/2010/main" val="11165733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7824CF-4B63-4CB5-9BF4-3823644CA69C}" type="datetimeFigureOut">
              <a:rPr lang="en-US" smtClean="0"/>
              <a:t>9/29/2022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582F8B-06CB-44E3-BCB9-6B6206528E7A}" type="slidenum">
              <a:rPr lang="en-US" smtClean="0"/>
              <a:t>‹#›</a:t>
            </a:fld>
            <a:endParaRPr lang="en-US" dirty="0"/>
          </a:p>
        </p:txBody>
      </p:sp>
    </p:spTree>
    <p:extLst>
      <p:ext uri="{BB962C8B-B14F-4D97-AF65-F5344CB8AC3E}">
        <p14:creationId xmlns:p14="http://schemas.microsoft.com/office/powerpoint/2010/main" val="648959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7824CF-4B63-4CB5-9BF4-3823644CA69C}" type="datetimeFigureOut">
              <a:rPr lang="en-US" smtClean="0"/>
              <a:t>9/29/2022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582F8B-06CB-44E3-BCB9-6B6206528E7A}" type="slidenum">
              <a:rPr lang="en-US" smtClean="0"/>
              <a:t>‹#›</a:t>
            </a:fld>
            <a:endParaRPr lang="en-US" dirty="0"/>
          </a:p>
        </p:txBody>
      </p:sp>
    </p:spTree>
    <p:extLst>
      <p:ext uri="{BB962C8B-B14F-4D97-AF65-F5344CB8AC3E}">
        <p14:creationId xmlns:p14="http://schemas.microsoft.com/office/powerpoint/2010/main" val="11548736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7824CF-4B63-4CB5-9BF4-3823644CA69C}" type="datetimeFigureOut">
              <a:rPr lang="en-US" smtClean="0"/>
              <a:t>9/29/2022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F582F8B-06CB-44E3-BCB9-6B6206528E7A}" type="slidenum">
              <a:rPr lang="en-US" smtClean="0"/>
              <a:t>‹#›</a:t>
            </a:fld>
            <a:endParaRPr lang="en-US" dirty="0"/>
          </a:p>
        </p:txBody>
      </p:sp>
    </p:spTree>
    <p:extLst>
      <p:ext uri="{BB962C8B-B14F-4D97-AF65-F5344CB8AC3E}">
        <p14:creationId xmlns:p14="http://schemas.microsoft.com/office/powerpoint/2010/main" val="4759999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7824CF-4B63-4CB5-9BF4-3823644CA69C}" type="datetimeFigureOut">
              <a:rPr lang="en-US" smtClean="0"/>
              <a:t>9/29/2022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F582F8B-06CB-44E3-BCB9-6B6206528E7A}" type="slidenum">
              <a:rPr lang="en-US" smtClean="0"/>
              <a:t>‹#›</a:t>
            </a:fld>
            <a:endParaRPr lang="en-US" dirty="0"/>
          </a:p>
        </p:txBody>
      </p:sp>
    </p:spTree>
    <p:extLst>
      <p:ext uri="{BB962C8B-B14F-4D97-AF65-F5344CB8AC3E}">
        <p14:creationId xmlns:p14="http://schemas.microsoft.com/office/powerpoint/2010/main" val="30606805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7824CF-4B63-4CB5-9BF4-3823644CA69C}" type="datetimeFigureOut">
              <a:rPr lang="en-US" smtClean="0"/>
              <a:t>9/29/2022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F582F8B-06CB-44E3-BCB9-6B6206528E7A}" type="slidenum">
              <a:rPr lang="en-US" smtClean="0"/>
              <a:t>‹#›</a:t>
            </a:fld>
            <a:endParaRPr lang="en-US" dirty="0"/>
          </a:p>
        </p:txBody>
      </p:sp>
    </p:spTree>
    <p:extLst>
      <p:ext uri="{BB962C8B-B14F-4D97-AF65-F5344CB8AC3E}">
        <p14:creationId xmlns:p14="http://schemas.microsoft.com/office/powerpoint/2010/main" val="6408291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7824CF-4B63-4CB5-9BF4-3823644CA69C}" type="datetimeFigureOut">
              <a:rPr lang="en-US" smtClean="0"/>
              <a:t>9/29/2022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F582F8B-06CB-44E3-BCB9-6B6206528E7A}" type="slidenum">
              <a:rPr lang="en-US" smtClean="0"/>
              <a:t>‹#›</a:t>
            </a:fld>
            <a:endParaRPr lang="en-US" dirty="0"/>
          </a:p>
        </p:txBody>
      </p:sp>
    </p:spTree>
    <p:extLst>
      <p:ext uri="{BB962C8B-B14F-4D97-AF65-F5344CB8AC3E}">
        <p14:creationId xmlns:p14="http://schemas.microsoft.com/office/powerpoint/2010/main" val="581861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7824CF-4B63-4CB5-9BF4-3823644CA69C}" type="datetimeFigureOut">
              <a:rPr lang="en-US" smtClean="0"/>
              <a:t>9/29/2022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F582F8B-06CB-44E3-BCB9-6B6206528E7A}" type="slidenum">
              <a:rPr lang="en-US" smtClean="0"/>
              <a:t>‹#›</a:t>
            </a:fld>
            <a:endParaRPr lang="en-US" dirty="0"/>
          </a:p>
        </p:txBody>
      </p:sp>
    </p:spTree>
    <p:extLst>
      <p:ext uri="{BB962C8B-B14F-4D97-AF65-F5344CB8AC3E}">
        <p14:creationId xmlns:p14="http://schemas.microsoft.com/office/powerpoint/2010/main" val="21663754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7824CF-4B63-4CB5-9BF4-3823644CA69C}" type="datetimeFigureOut">
              <a:rPr lang="en-US" smtClean="0"/>
              <a:t>9/29/2022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F582F8B-06CB-44E3-BCB9-6B6206528E7A}" type="slidenum">
              <a:rPr lang="en-US" smtClean="0"/>
              <a:t>‹#›</a:t>
            </a:fld>
            <a:endParaRPr lang="en-US" dirty="0"/>
          </a:p>
        </p:txBody>
      </p:sp>
    </p:spTree>
    <p:extLst>
      <p:ext uri="{BB962C8B-B14F-4D97-AF65-F5344CB8AC3E}">
        <p14:creationId xmlns:p14="http://schemas.microsoft.com/office/powerpoint/2010/main" val="29743091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7824CF-4B63-4CB5-9BF4-3823644CA69C}" type="datetimeFigureOut">
              <a:rPr lang="en-US" smtClean="0"/>
              <a:t>9/29/2022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582F8B-06CB-44E3-BCB9-6B6206528E7A}" type="slidenum">
              <a:rPr lang="en-US" smtClean="0"/>
              <a:t>‹#›</a:t>
            </a:fld>
            <a:endParaRPr lang="en-US" dirty="0"/>
          </a:p>
        </p:txBody>
      </p:sp>
    </p:spTree>
    <p:extLst>
      <p:ext uri="{BB962C8B-B14F-4D97-AF65-F5344CB8AC3E}">
        <p14:creationId xmlns:p14="http://schemas.microsoft.com/office/powerpoint/2010/main" val="3426947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3BB6E5-997E-3B13-FC00-742B33A6F50D}"/>
              </a:ext>
            </a:extLst>
          </p:cNvPr>
          <p:cNvSpPr>
            <a:spLocks noGrp="1"/>
          </p:cNvSpPr>
          <p:nvPr>
            <p:ph type="dt" sz="half" idx="10"/>
          </p:nvPr>
        </p:nvSpPr>
        <p:spPr/>
        <p:txBody>
          <a:bodyPr/>
          <a:lstStyle/>
          <a:p>
            <a:fld id="{72E40FFC-75D3-4A1E-824C-8E0D7558550B}" type="datetimeFigureOut">
              <a:rPr lang="en-US" smtClean="0"/>
              <a:t>9/29/2022</a:t>
            </a:fld>
            <a:endParaRPr lang="en-US"/>
          </a:p>
        </p:txBody>
      </p:sp>
      <p:sp>
        <p:nvSpPr>
          <p:cNvPr id="3" name="Footer Placeholder 2">
            <a:extLst>
              <a:ext uri="{FF2B5EF4-FFF2-40B4-BE49-F238E27FC236}">
                <a16:creationId xmlns:a16="http://schemas.microsoft.com/office/drawing/2014/main" id="{9BCCA1A7-A971-EE6A-7169-192F22AF7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C381D2-B1B3-1910-614D-A60839211AD7}"/>
              </a:ext>
            </a:extLst>
          </p:cNvPr>
          <p:cNvSpPr>
            <a:spLocks noGrp="1"/>
          </p:cNvSpPr>
          <p:nvPr>
            <p:ph type="sldNum" sz="quarter" idx="12"/>
          </p:nvPr>
        </p:nvSpPr>
        <p:spPr/>
        <p:txBody>
          <a:bodyPr/>
          <a:lstStyle/>
          <a:p>
            <a:fld id="{6239D08D-872B-4351-8C2B-21BC48DA0604}" type="slidenum">
              <a:rPr lang="en-US" smtClean="0"/>
              <a:t>‹#›</a:t>
            </a:fld>
            <a:endParaRPr lang="en-US"/>
          </a:p>
        </p:txBody>
      </p:sp>
    </p:spTree>
    <p:extLst>
      <p:ext uri="{BB962C8B-B14F-4D97-AF65-F5344CB8AC3E}">
        <p14:creationId xmlns:p14="http://schemas.microsoft.com/office/powerpoint/2010/main" val="27301917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7824CF-4B63-4CB5-9BF4-3823644CA69C}" type="datetimeFigureOut">
              <a:rPr lang="en-US" smtClean="0"/>
              <a:t>9/29/2022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582F8B-06CB-44E3-BCB9-6B6206528E7A}" type="slidenum">
              <a:rPr lang="en-US" smtClean="0"/>
              <a:t>‹#›</a:t>
            </a:fld>
            <a:endParaRPr lang="en-US" dirty="0"/>
          </a:p>
        </p:txBody>
      </p:sp>
    </p:spTree>
    <p:extLst>
      <p:ext uri="{BB962C8B-B14F-4D97-AF65-F5344CB8AC3E}">
        <p14:creationId xmlns:p14="http://schemas.microsoft.com/office/powerpoint/2010/main" val="3758025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9893301" y="0"/>
            <a:ext cx="2307167" cy="6858000"/>
            <a:chOff x="4667" y="0"/>
            <a:chExt cx="1090" cy="4320"/>
          </a:xfrm>
        </p:grpSpPr>
        <p:sp>
          <p:nvSpPr>
            <p:cNvPr id="5" name="Rectangle 3"/>
            <p:cNvSpPr>
              <a:spLocks noChangeArrowheads="1"/>
            </p:cNvSpPr>
            <p:nvPr/>
          </p:nvSpPr>
          <p:spPr bwMode="auto">
            <a:xfrm>
              <a:off x="4973" y="0"/>
              <a:ext cx="783" cy="2089"/>
            </a:xfrm>
            <a:prstGeom prst="rect">
              <a:avLst/>
            </a:prstGeom>
            <a:gradFill rotWithShape="0">
              <a:gsLst>
                <a:gs pos="0">
                  <a:schemeClr val="accent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2D2525"/>
                </a:solidFill>
              </a:endParaRPr>
            </a:p>
          </p:txBody>
        </p:sp>
        <p:pic>
          <p:nvPicPr>
            <p:cNvPr id="6" name="Picture 4" descr="C:\abitbetter\MS-039\graphics\hokusai2.GIF"/>
            <p:cNvPicPr>
              <a:picLocks noChangeAspect="1" noChangeArrowheads="1"/>
            </p:cNvPicPr>
            <p:nvPr/>
          </p:nvPicPr>
          <p:blipFill>
            <a:blip r:embed="rId2">
              <a:extLst>
                <a:ext uri="{28A0092B-C50C-407E-A947-70E740481C1C}">
                  <a14:useLocalDpi xmlns:a14="http://schemas.microsoft.com/office/drawing/2010/main" val="0"/>
                </a:ext>
              </a:extLst>
            </a:blip>
            <a:srcRect r="13902" b="31862"/>
            <a:stretch>
              <a:fillRect/>
            </a:stretch>
          </p:blipFill>
          <p:spPr bwMode="auto">
            <a:xfrm>
              <a:off x="4667" y="293"/>
              <a:ext cx="1090" cy="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7" name="Rectangle 5"/>
          <p:cNvSpPr>
            <a:spLocks noGrp="1" noChangeArrowheads="1"/>
          </p:cNvSpPr>
          <p:nvPr>
            <p:ph type="ctrTitle" sz="quarter"/>
          </p:nvPr>
        </p:nvSpPr>
        <p:spPr>
          <a:xfrm>
            <a:off x="203200" y="990600"/>
            <a:ext cx="10058400" cy="1143000"/>
          </a:xfrm>
        </p:spPr>
        <p:txBody>
          <a:bodyPr/>
          <a:lstStyle>
            <a:lvl1pPr>
              <a:defRPr/>
            </a:lvl1pPr>
          </a:lstStyle>
          <a:p>
            <a:pPr lvl="0"/>
            <a:r>
              <a:rPr lang="en-US" noProof="0"/>
              <a:t>Click to edit Master title style</a:t>
            </a:r>
          </a:p>
        </p:txBody>
      </p:sp>
      <p:sp>
        <p:nvSpPr>
          <p:cNvPr id="3078" name="Rectangle 6"/>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7" name="Rectangle 7"/>
          <p:cNvSpPr>
            <a:spLocks noGrp="1" noChangeArrowheads="1"/>
          </p:cNvSpPr>
          <p:nvPr>
            <p:ph type="dt" sz="quarter" idx="10"/>
          </p:nvPr>
        </p:nvSpPr>
        <p:spPr>
          <a:xfrm>
            <a:off x="406400" y="6248400"/>
            <a:ext cx="2336800" cy="457200"/>
          </a:xfrm>
        </p:spPr>
        <p:txBody>
          <a:bodyPr/>
          <a:lstStyle>
            <a:lvl1pPr>
              <a:defRPr smtClean="0"/>
            </a:lvl1pPr>
          </a:lstStyle>
          <a:p>
            <a:pPr>
              <a:defRPr/>
            </a:pPr>
            <a:endParaRPr lang="en-US">
              <a:solidFill>
                <a:srgbClr val="2D2525"/>
              </a:solidFill>
            </a:endParaRPr>
          </a:p>
        </p:txBody>
      </p:sp>
      <p:sp>
        <p:nvSpPr>
          <p:cNvPr id="8" name="Rectangle 8"/>
          <p:cNvSpPr>
            <a:spLocks noGrp="1" noChangeArrowheads="1"/>
          </p:cNvSpPr>
          <p:nvPr>
            <p:ph type="ftr" sz="quarter" idx="11"/>
          </p:nvPr>
        </p:nvSpPr>
        <p:spPr>
          <a:xfrm>
            <a:off x="3251200" y="6248400"/>
            <a:ext cx="4267200" cy="457200"/>
          </a:xfrm>
        </p:spPr>
        <p:txBody>
          <a:bodyPr/>
          <a:lstStyle>
            <a:lvl1pPr>
              <a:defRPr smtClean="0"/>
            </a:lvl1pPr>
          </a:lstStyle>
          <a:p>
            <a:pPr>
              <a:defRPr/>
            </a:pPr>
            <a:endParaRPr lang="en-US">
              <a:solidFill>
                <a:srgbClr val="2D2525"/>
              </a:solidFill>
            </a:endParaRPr>
          </a:p>
        </p:txBody>
      </p:sp>
      <p:sp>
        <p:nvSpPr>
          <p:cNvPr id="9" name="Rectangle 9"/>
          <p:cNvSpPr>
            <a:spLocks noGrp="1" noChangeArrowheads="1"/>
          </p:cNvSpPr>
          <p:nvPr>
            <p:ph type="sldNum" sz="quarter" idx="12"/>
          </p:nvPr>
        </p:nvSpPr>
        <p:spPr>
          <a:xfrm>
            <a:off x="8026400" y="6248400"/>
            <a:ext cx="2133600" cy="457200"/>
          </a:xfrm>
        </p:spPr>
        <p:txBody>
          <a:bodyPr/>
          <a:lstStyle>
            <a:lvl1pPr>
              <a:defRPr smtClean="0"/>
            </a:lvl1pPr>
          </a:lstStyle>
          <a:p>
            <a:pPr>
              <a:defRPr/>
            </a:pPr>
            <a:fld id="{C0E6A930-CDE2-44E4-9F57-4AA27080D107}"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15623898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4C95B10-A159-4051-9384-67C312AC0A86}"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7993640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D76DA2C8-810B-48CE-8653-F23804071A75}"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34327742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4826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34000" y="1981200"/>
            <a:ext cx="4826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1DCBC393-62FA-4B14-A7AF-9B3C187D1D30}"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4331370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83E5A94-3FE8-47A3-9FE0-8CD443E0EB3A}"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23103971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44F8795D-3B5F-4276-9A77-B8ED95E7FFC1}"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5823732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5342D036-F428-47BE-8F0C-7A58AF5E0F6B}"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17168585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6477103-105A-412E-B443-ACB4937E8C42}"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11202184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D65B58D-3D68-4D67-8E8B-FDE98FB873AD}"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2135892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D86B8-2393-1437-0DA4-327E9A0F0A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2175C7-D4DB-49E1-85FE-317E7F3B8C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74F9A6-AFCA-0B37-D013-5E2197AB4A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3B2430-9D54-5A36-A515-A833E8367CB0}"/>
              </a:ext>
            </a:extLst>
          </p:cNvPr>
          <p:cNvSpPr>
            <a:spLocks noGrp="1"/>
          </p:cNvSpPr>
          <p:nvPr>
            <p:ph type="dt" sz="half" idx="10"/>
          </p:nvPr>
        </p:nvSpPr>
        <p:spPr/>
        <p:txBody>
          <a:bodyPr/>
          <a:lstStyle/>
          <a:p>
            <a:fld id="{72E40FFC-75D3-4A1E-824C-8E0D7558550B}" type="datetimeFigureOut">
              <a:rPr lang="en-US" smtClean="0"/>
              <a:t>9/29/2022</a:t>
            </a:fld>
            <a:endParaRPr lang="en-US"/>
          </a:p>
        </p:txBody>
      </p:sp>
      <p:sp>
        <p:nvSpPr>
          <p:cNvPr id="6" name="Footer Placeholder 5">
            <a:extLst>
              <a:ext uri="{FF2B5EF4-FFF2-40B4-BE49-F238E27FC236}">
                <a16:creationId xmlns:a16="http://schemas.microsoft.com/office/drawing/2014/main" id="{4DAEE9CD-03C4-928A-A56A-DDA87252B2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364485-9790-E7E5-EF50-28C90675C18C}"/>
              </a:ext>
            </a:extLst>
          </p:cNvPr>
          <p:cNvSpPr>
            <a:spLocks noGrp="1"/>
          </p:cNvSpPr>
          <p:nvPr>
            <p:ph type="sldNum" sz="quarter" idx="12"/>
          </p:nvPr>
        </p:nvSpPr>
        <p:spPr/>
        <p:txBody>
          <a:bodyPr/>
          <a:lstStyle/>
          <a:p>
            <a:fld id="{6239D08D-872B-4351-8C2B-21BC48DA0604}" type="slidenum">
              <a:rPr lang="en-US" smtClean="0"/>
              <a:t>‹#›</a:t>
            </a:fld>
            <a:endParaRPr lang="en-US"/>
          </a:p>
        </p:txBody>
      </p:sp>
    </p:spTree>
    <p:extLst>
      <p:ext uri="{BB962C8B-B14F-4D97-AF65-F5344CB8AC3E}">
        <p14:creationId xmlns:p14="http://schemas.microsoft.com/office/powerpoint/2010/main" val="26993611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2C6221F-B64A-4D30-8BB1-C4BD6CB13782}"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3181097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609600"/>
            <a:ext cx="2463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7188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F800B05-6965-41C8-8101-F87C23152A30}"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24623883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9855200" cy="1143000"/>
          </a:xfrm>
        </p:spPr>
        <p:txBody>
          <a:bodyPr/>
          <a:lstStyle/>
          <a:p>
            <a:r>
              <a:rPr lang="en-US"/>
              <a:t>Click to edit Master title style</a:t>
            </a:r>
          </a:p>
        </p:txBody>
      </p:sp>
      <p:sp>
        <p:nvSpPr>
          <p:cNvPr id="3" name="Text Placeholder 2"/>
          <p:cNvSpPr>
            <a:spLocks noGrp="1"/>
          </p:cNvSpPr>
          <p:nvPr>
            <p:ph type="body" sz="half" idx="1"/>
          </p:nvPr>
        </p:nvSpPr>
        <p:spPr>
          <a:xfrm>
            <a:off x="304800" y="1981200"/>
            <a:ext cx="4826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334000" y="1981200"/>
            <a:ext cx="4826000" cy="4114800"/>
          </a:xfrm>
        </p:spPr>
        <p:txBody>
          <a:bodyPr/>
          <a:lstStyle/>
          <a:p>
            <a:pPr lvl="0"/>
            <a:endParaRPr lang="en-US" noProof="0"/>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0BD97DC-BEB0-441D-9645-CBEBB8274ED6}"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23762842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9855200" cy="1143000"/>
          </a:xfrm>
        </p:spPr>
        <p:txBody>
          <a:bodyPr/>
          <a:lstStyle/>
          <a:p>
            <a:r>
              <a:rPr lang="en-US"/>
              <a:t>Click to edit Master title style</a:t>
            </a:r>
          </a:p>
        </p:txBody>
      </p:sp>
      <p:sp>
        <p:nvSpPr>
          <p:cNvPr id="3" name="ClipArt Placeholder 2"/>
          <p:cNvSpPr>
            <a:spLocks noGrp="1"/>
          </p:cNvSpPr>
          <p:nvPr>
            <p:ph type="clipArt" sz="half" idx="1"/>
          </p:nvPr>
        </p:nvSpPr>
        <p:spPr>
          <a:xfrm>
            <a:off x="304800" y="1981200"/>
            <a:ext cx="4826000" cy="4114800"/>
          </a:xfrm>
        </p:spPr>
        <p:txBody>
          <a:bodyPr/>
          <a:lstStyle/>
          <a:p>
            <a:pPr lvl="0"/>
            <a:endParaRPr lang="en-US" noProof="0"/>
          </a:p>
        </p:txBody>
      </p:sp>
      <p:sp>
        <p:nvSpPr>
          <p:cNvPr id="4" name="Text Placeholder 3"/>
          <p:cNvSpPr>
            <a:spLocks noGrp="1"/>
          </p:cNvSpPr>
          <p:nvPr>
            <p:ph type="body" sz="half" idx="2"/>
          </p:nvPr>
        </p:nvSpPr>
        <p:spPr>
          <a:xfrm>
            <a:off x="5334000" y="1981200"/>
            <a:ext cx="4826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049C66CB-F172-499A-932A-374B8745C6A8}"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33151107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9/29/2022</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6134568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9/29/2022</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022121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9/29/2022</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299242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9/29/2022</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0971065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9/29/2022</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49453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9/29/2022</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140520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6907B-24D0-D6C3-27A5-C75CD74ED6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5EC42F-C43D-8D18-DF00-1750E8CC40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3B3270-8346-EDFC-62BF-AD0530C27E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0F8D62-75FE-DB0D-AE14-55577EEEAD11}"/>
              </a:ext>
            </a:extLst>
          </p:cNvPr>
          <p:cNvSpPr>
            <a:spLocks noGrp="1"/>
          </p:cNvSpPr>
          <p:nvPr>
            <p:ph type="dt" sz="half" idx="10"/>
          </p:nvPr>
        </p:nvSpPr>
        <p:spPr/>
        <p:txBody>
          <a:bodyPr/>
          <a:lstStyle/>
          <a:p>
            <a:fld id="{72E40FFC-75D3-4A1E-824C-8E0D7558550B}" type="datetimeFigureOut">
              <a:rPr lang="en-US" smtClean="0"/>
              <a:t>9/29/2022</a:t>
            </a:fld>
            <a:endParaRPr lang="en-US"/>
          </a:p>
        </p:txBody>
      </p:sp>
      <p:sp>
        <p:nvSpPr>
          <p:cNvPr id="6" name="Footer Placeholder 5">
            <a:extLst>
              <a:ext uri="{FF2B5EF4-FFF2-40B4-BE49-F238E27FC236}">
                <a16:creationId xmlns:a16="http://schemas.microsoft.com/office/drawing/2014/main" id="{8ADA8860-76FB-1602-E038-A0AE69BC83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908174-FA67-7931-DAFC-E44D783E7009}"/>
              </a:ext>
            </a:extLst>
          </p:cNvPr>
          <p:cNvSpPr>
            <a:spLocks noGrp="1"/>
          </p:cNvSpPr>
          <p:nvPr>
            <p:ph type="sldNum" sz="quarter" idx="12"/>
          </p:nvPr>
        </p:nvSpPr>
        <p:spPr/>
        <p:txBody>
          <a:bodyPr/>
          <a:lstStyle/>
          <a:p>
            <a:fld id="{6239D08D-872B-4351-8C2B-21BC48DA0604}" type="slidenum">
              <a:rPr lang="en-US" smtClean="0"/>
              <a:t>‹#›</a:t>
            </a:fld>
            <a:endParaRPr lang="en-US"/>
          </a:p>
        </p:txBody>
      </p:sp>
    </p:spTree>
    <p:extLst>
      <p:ext uri="{BB962C8B-B14F-4D97-AF65-F5344CB8AC3E}">
        <p14:creationId xmlns:p14="http://schemas.microsoft.com/office/powerpoint/2010/main" val="17258843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9/29/2022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781809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9/29/2022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142292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9/29/2022</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117448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9/29/2022</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3048942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9/29/2022</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6131786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9/29/2022</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495455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859280"/>
            <a:ext cx="8534400" cy="1295400"/>
          </a:xfrm>
        </p:spPr>
        <p:txBody>
          <a:bodyPr/>
          <a:lstStyle/>
          <a:p>
            <a:r>
              <a:rPr lang="en-US"/>
              <a:t>Click to edit Master title style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12192000" cy="932688"/>
          </a:xfrm>
          <a:prstGeom prst="rect">
            <a:avLst/>
          </a:prstGeom>
        </p:spPr>
      </p:pic>
      <p:sp>
        <p:nvSpPr>
          <p:cNvPr id="3" name="Subtitle 2"/>
          <p:cNvSpPr>
            <a:spLocks noGrp="1"/>
          </p:cNvSpPr>
          <p:nvPr>
            <p:ph type="subTitle" idx="1"/>
          </p:nvPr>
        </p:nvSpPr>
        <p:spPr>
          <a:xfrm>
            <a:off x="1828800" y="3429000"/>
            <a:ext cx="8534400" cy="762000"/>
          </a:xfrm>
        </p:spPr>
        <p:txBody>
          <a:bodyPr>
            <a:normAutofit/>
          </a:bodyPr>
          <a:lstStyle>
            <a:lvl1pPr marL="0" indent="0" algn="ctr">
              <a:buNone/>
              <a:defRPr sz="1500" i="1" baseline="0">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white"/>
        <p:txBody>
          <a:bodyPr/>
          <a:lstStyle/>
          <a:p>
            <a:fld id="{C5878CB0-50D8-4FC7-BDF0-9E3058122CC0}" type="datetimeFigureOut">
              <a:rPr lang="en-US" smtClean="0">
                <a:solidFill>
                  <a:srgbClr val="0F6FC6">
                    <a:lumMod val="60000"/>
                    <a:lumOff val="40000"/>
                  </a:srgbClr>
                </a:solidFill>
              </a:rPr>
              <a:pPr/>
              <a:t>9/29/2022</a:t>
            </a:fld>
            <a:endParaRPr lang="en-US" dirty="0">
              <a:solidFill>
                <a:srgbClr val="0F6FC6">
                  <a:lumMod val="60000"/>
                  <a:lumOff val="40000"/>
                </a:srgbClr>
              </a:solidFill>
            </a:endParaRPr>
          </a:p>
        </p:txBody>
      </p:sp>
      <p:sp>
        <p:nvSpPr>
          <p:cNvPr id="5" name="Footer Placeholder 4"/>
          <p:cNvSpPr>
            <a:spLocks noGrp="1"/>
          </p:cNvSpPr>
          <p:nvPr>
            <p:ph type="ftr" sz="quarter" idx="11"/>
          </p:nvPr>
        </p:nvSpPr>
        <p:spPr bwMode="white"/>
        <p:txBody>
          <a:bodyPr/>
          <a:lstStyle/>
          <a:p>
            <a:endParaRPr lang="en-US" dirty="0">
              <a:solidFill>
                <a:srgbClr val="0F6FC6">
                  <a:lumMod val="60000"/>
                  <a:lumOff val="40000"/>
                </a:srgbClr>
              </a:solidFill>
            </a:endParaRPr>
          </a:p>
        </p:txBody>
      </p:sp>
      <p:sp>
        <p:nvSpPr>
          <p:cNvPr id="6" name="Slide Number Placeholder 5"/>
          <p:cNvSpPr>
            <a:spLocks noGrp="1"/>
          </p:cNvSpPr>
          <p:nvPr>
            <p:ph type="sldNum" sz="quarter" idx="12"/>
          </p:nvPr>
        </p:nvSpPr>
        <p:spPr/>
        <p:txBody>
          <a:bodyPr/>
          <a:lstStyle/>
          <a:p>
            <a:fld id="{7FA05306-A0EB-4A2F-A94A-BF756D3058A4}" type="slidenum">
              <a:rPr lang="en-US" smtClean="0">
                <a:solidFill>
                  <a:srgbClr val="0F6FC6">
                    <a:lumMod val="60000"/>
                    <a:lumOff val="40000"/>
                  </a:srgbClr>
                </a:solidFill>
              </a:rPr>
              <a:pPr/>
              <a:t>‹#›</a:t>
            </a:fld>
            <a:endParaRPr lang="en-US" dirty="0">
              <a:solidFill>
                <a:srgbClr val="0F6FC6">
                  <a:lumMod val="60000"/>
                  <a:lumOff val="40000"/>
                </a:srgbClr>
              </a:solidFill>
            </a:endParaRPr>
          </a:p>
        </p:txBody>
      </p:sp>
    </p:spTree>
    <p:extLst>
      <p:ext uri="{BB962C8B-B14F-4D97-AF65-F5344CB8AC3E}">
        <p14:creationId xmlns:p14="http://schemas.microsoft.com/office/powerpoint/2010/main" val="9045781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828800" y="2438403"/>
            <a:ext cx="8534400" cy="3048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878CB0-50D8-4FC7-BDF0-9E3058122CC0}" type="datetimeFigureOut">
              <a:rPr lang="en-US" smtClean="0">
                <a:solidFill>
                  <a:srgbClr val="0F6FC6">
                    <a:lumMod val="60000"/>
                    <a:lumOff val="40000"/>
                  </a:srgbClr>
                </a:solidFill>
              </a:rPr>
              <a:pPr/>
              <a:t>9/29/2022</a:t>
            </a:fld>
            <a:endParaRPr lang="en-US" dirty="0">
              <a:solidFill>
                <a:srgbClr val="0F6FC6">
                  <a:lumMod val="60000"/>
                  <a:lumOff val="40000"/>
                </a:srgbClr>
              </a:solidFill>
            </a:endParaRPr>
          </a:p>
        </p:txBody>
      </p:sp>
      <p:sp>
        <p:nvSpPr>
          <p:cNvPr id="5" name="Footer Placeholder 4"/>
          <p:cNvSpPr>
            <a:spLocks noGrp="1"/>
          </p:cNvSpPr>
          <p:nvPr>
            <p:ph type="ftr" sz="quarter" idx="11"/>
          </p:nvPr>
        </p:nvSpPr>
        <p:spPr/>
        <p:txBody>
          <a:bodyPr/>
          <a:lstStyle/>
          <a:p>
            <a:endParaRPr lang="en-US" dirty="0">
              <a:solidFill>
                <a:srgbClr val="0F6FC6">
                  <a:lumMod val="60000"/>
                  <a:lumOff val="40000"/>
                </a:srgbClr>
              </a:solidFill>
            </a:endParaRPr>
          </a:p>
        </p:txBody>
      </p:sp>
      <p:sp>
        <p:nvSpPr>
          <p:cNvPr id="6" name="Slide Number Placeholder 5"/>
          <p:cNvSpPr>
            <a:spLocks noGrp="1"/>
          </p:cNvSpPr>
          <p:nvPr>
            <p:ph type="sldNum" sz="quarter" idx="12"/>
          </p:nvPr>
        </p:nvSpPr>
        <p:spPr/>
        <p:txBody>
          <a:bodyPr/>
          <a:lstStyle/>
          <a:p>
            <a:fld id="{7FA05306-A0EB-4A2F-A94A-BF756D3058A4}" type="slidenum">
              <a:rPr lang="en-US" smtClean="0">
                <a:solidFill>
                  <a:srgbClr val="0F6FC6">
                    <a:lumMod val="60000"/>
                    <a:lumOff val="40000"/>
                  </a:srgbClr>
                </a:solidFill>
              </a:rPr>
              <a:pPr/>
              <a:t>‹#›</a:t>
            </a:fld>
            <a:endParaRPr lang="en-US" dirty="0">
              <a:solidFill>
                <a:srgbClr val="0F6FC6">
                  <a:lumMod val="60000"/>
                  <a:lumOff val="40000"/>
                </a:srgbClr>
              </a:solidFill>
            </a:endParaRPr>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extLst>
      <p:ext uri="{BB962C8B-B14F-4D97-AF65-F5344CB8AC3E}">
        <p14:creationId xmlns:p14="http://schemas.microsoft.com/office/powerpoint/2010/main" val="35580743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5878CB0-50D8-4FC7-BDF0-9E3058122CC0}" type="datetimeFigureOut">
              <a:rPr lang="en-US" smtClean="0">
                <a:solidFill>
                  <a:srgbClr val="0F6FC6">
                    <a:lumMod val="60000"/>
                    <a:lumOff val="40000"/>
                  </a:srgbClr>
                </a:solidFill>
              </a:rPr>
              <a:pPr/>
              <a:t>9/29/2022</a:t>
            </a:fld>
            <a:endParaRPr lang="en-US" dirty="0">
              <a:solidFill>
                <a:srgbClr val="0F6FC6">
                  <a:lumMod val="60000"/>
                  <a:lumOff val="40000"/>
                </a:srgbClr>
              </a:solidFill>
            </a:endParaRPr>
          </a:p>
        </p:txBody>
      </p:sp>
      <p:sp>
        <p:nvSpPr>
          <p:cNvPr id="5" name="Footer Placeholder 4"/>
          <p:cNvSpPr>
            <a:spLocks noGrp="1"/>
          </p:cNvSpPr>
          <p:nvPr>
            <p:ph type="ftr" sz="quarter" idx="11"/>
          </p:nvPr>
        </p:nvSpPr>
        <p:spPr/>
        <p:txBody>
          <a:bodyPr/>
          <a:lstStyle/>
          <a:p>
            <a:endParaRPr lang="en-US" dirty="0">
              <a:solidFill>
                <a:srgbClr val="0F6FC6">
                  <a:lumMod val="60000"/>
                  <a:lumOff val="40000"/>
                </a:srgbClr>
              </a:solidFill>
            </a:endParaRPr>
          </a:p>
        </p:txBody>
      </p:sp>
      <p:sp>
        <p:nvSpPr>
          <p:cNvPr id="6" name="Slide Number Placeholder 5"/>
          <p:cNvSpPr>
            <a:spLocks noGrp="1"/>
          </p:cNvSpPr>
          <p:nvPr>
            <p:ph type="sldNum" sz="quarter" idx="12"/>
          </p:nvPr>
        </p:nvSpPr>
        <p:spPr/>
        <p:txBody>
          <a:bodyPr/>
          <a:lstStyle/>
          <a:p>
            <a:fld id="{7FA05306-A0EB-4A2F-A94A-BF756D3058A4}" type="slidenum">
              <a:rPr lang="en-US" smtClean="0">
                <a:solidFill>
                  <a:srgbClr val="0F6FC6">
                    <a:lumMod val="60000"/>
                    <a:lumOff val="40000"/>
                  </a:srgbClr>
                </a:solidFill>
              </a:rPr>
              <a:pPr/>
              <a:t>‹#›</a:t>
            </a:fld>
            <a:endParaRPr lang="en-US" dirty="0">
              <a:solidFill>
                <a:srgbClr val="0F6FC6">
                  <a:lumMod val="60000"/>
                  <a:lumOff val="40000"/>
                </a:srgbClr>
              </a:solidFill>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12192000" cy="932688"/>
          </a:xfrm>
          <a:prstGeom prst="rect">
            <a:avLst/>
          </a:prstGeom>
        </p:spPr>
      </p:pic>
      <p:sp>
        <p:nvSpPr>
          <p:cNvPr id="2" name="Title 1"/>
          <p:cNvSpPr>
            <a:spLocks noGrp="1"/>
          </p:cNvSpPr>
          <p:nvPr>
            <p:ph type="title"/>
          </p:nvPr>
        </p:nvSpPr>
        <p:spPr>
          <a:xfrm>
            <a:off x="1930400" y="3410269"/>
            <a:ext cx="8331200" cy="1456373"/>
          </a:xfrm>
        </p:spPr>
        <p:txBody>
          <a:bodyPr anchor="t">
            <a:normAutofit/>
          </a:bodyPr>
          <a:lstStyle>
            <a:lvl1pPr algn="ctr">
              <a:defRPr sz="27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1930400" y="1503680"/>
            <a:ext cx="8331200" cy="1566862"/>
          </a:xfrm>
        </p:spPr>
        <p:txBody>
          <a:bodyPr anchor="b"/>
          <a:lstStyle>
            <a:lvl1pPr marL="0" indent="0" algn="ctr">
              <a:buNone/>
              <a:defRPr sz="1500" b="0" i="1" baseline="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12192000" cy="932688"/>
          </a:xfrm>
          <a:prstGeom prst="rect">
            <a:avLst/>
          </a:prstGeom>
        </p:spPr>
      </p:pic>
    </p:spTree>
    <p:extLst>
      <p:ext uri="{BB962C8B-B14F-4D97-AF65-F5344CB8AC3E}">
        <p14:creationId xmlns:p14="http://schemas.microsoft.com/office/powerpoint/2010/main" val="21088294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828800" y="2438400"/>
            <a:ext cx="4165600" cy="312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C5878CB0-50D8-4FC7-BDF0-9E3058122CC0}" type="datetimeFigureOut">
              <a:rPr lang="en-US" smtClean="0">
                <a:solidFill>
                  <a:srgbClr val="0F6FC6">
                    <a:lumMod val="60000"/>
                    <a:lumOff val="40000"/>
                  </a:srgbClr>
                </a:solidFill>
              </a:rPr>
              <a:pPr/>
              <a:t>9/29/2022</a:t>
            </a:fld>
            <a:endParaRPr lang="en-US" dirty="0">
              <a:solidFill>
                <a:srgbClr val="0F6FC6">
                  <a:lumMod val="60000"/>
                  <a:lumOff val="40000"/>
                </a:srgbClr>
              </a:solidFill>
            </a:endParaRPr>
          </a:p>
        </p:txBody>
      </p:sp>
      <p:sp>
        <p:nvSpPr>
          <p:cNvPr id="6" name="Footer Placeholder 5"/>
          <p:cNvSpPr>
            <a:spLocks noGrp="1"/>
          </p:cNvSpPr>
          <p:nvPr>
            <p:ph type="ftr" sz="quarter" idx="11"/>
          </p:nvPr>
        </p:nvSpPr>
        <p:spPr/>
        <p:txBody>
          <a:bodyPr/>
          <a:lstStyle/>
          <a:p>
            <a:endParaRPr lang="en-US" dirty="0">
              <a:solidFill>
                <a:srgbClr val="0F6FC6">
                  <a:lumMod val="60000"/>
                  <a:lumOff val="40000"/>
                </a:srgbClr>
              </a:solidFill>
            </a:endParaRPr>
          </a:p>
        </p:txBody>
      </p:sp>
      <p:sp>
        <p:nvSpPr>
          <p:cNvPr id="7" name="Slide Number Placeholder 6"/>
          <p:cNvSpPr>
            <a:spLocks noGrp="1"/>
          </p:cNvSpPr>
          <p:nvPr>
            <p:ph type="sldNum" sz="quarter" idx="12"/>
          </p:nvPr>
        </p:nvSpPr>
        <p:spPr/>
        <p:txBody>
          <a:bodyPr/>
          <a:lstStyle/>
          <a:p>
            <a:fld id="{7FA05306-A0EB-4A2F-A94A-BF756D3058A4}" type="slidenum">
              <a:rPr lang="en-US" smtClean="0">
                <a:solidFill>
                  <a:srgbClr val="0F6FC6">
                    <a:lumMod val="60000"/>
                    <a:lumOff val="40000"/>
                  </a:srgbClr>
                </a:solidFill>
              </a:rPr>
              <a:pPr/>
              <a:t>‹#›</a:t>
            </a:fld>
            <a:endParaRPr lang="en-US" dirty="0">
              <a:solidFill>
                <a:srgbClr val="0F6FC6">
                  <a:lumMod val="60000"/>
                  <a:lumOff val="40000"/>
                </a:srgbClr>
              </a:solidFill>
            </a:endParaRPr>
          </a:p>
        </p:txBody>
      </p:sp>
      <p:sp>
        <p:nvSpPr>
          <p:cNvPr id="12" name="Content Placeholder 11"/>
          <p:cNvSpPr>
            <a:spLocks noGrp="1"/>
          </p:cNvSpPr>
          <p:nvPr>
            <p:ph sz="quarter" idx="14"/>
          </p:nvPr>
        </p:nvSpPr>
        <p:spPr>
          <a:xfrm>
            <a:off x="6197600" y="2438400"/>
            <a:ext cx="4165600" cy="312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extLst>
      <p:ext uri="{BB962C8B-B14F-4D97-AF65-F5344CB8AC3E}">
        <p14:creationId xmlns:p14="http://schemas.microsoft.com/office/powerpoint/2010/main" val="1084305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14.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8.pn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5.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6.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theme" Target="../theme/theme17.xml"/><Relationship Id="rId2" Type="http://schemas.openxmlformats.org/officeDocument/2006/relationships/slideLayout" Target="../slideLayouts/slideLayout190.xml"/><Relationship Id="rId16" Type="http://schemas.openxmlformats.org/officeDocument/2006/relationships/slideLayout" Target="../slideLayouts/slideLayout204.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slideLayout" Target="../slideLayouts/slideLayout20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1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1.xml.rels><?xml version="1.0" encoding="UTF-8" standalone="yes"?>
<Relationships xmlns="http://schemas.openxmlformats.org/package/2006/relationships"><Relationship Id="rId13" Type="http://schemas.openxmlformats.org/officeDocument/2006/relationships/slideLayout" Target="../slideLayouts/slideLayout252.xml"/><Relationship Id="rId18" Type="http://schemas.openxmlformats.org/officeDocument/2006/relationships/slideLayout" Target="../slideLayouts/slideLayout257.xml"/><Relationship Id="rId26" Type="http://schemas.openxmlformats.org/officeDocument/2006/relationships/slideLayout" Target="../slideLayouts/slideLayout265.xml"/><Relationship Id="rId39" Type="http://schemas.openxmlformats.org/officeDocument/2006/relationships/slideLayout" Target="../slideLayouts/slideLayout278.xml"/><Relationship Id="rId21" Type="http://schemas.openxmlformats.org/officeDocument/2006/relationships/slideLayout" Target="../slideLayouts/slideLayout260.xml"/><Relationship Id="rId34" Type="http://schemas.openxmlformats.org/officeDocument/2006/relationships/slideLayout" Target="../slideLayouts/slideLayout273.xml"/><Relationship Id="rId42" Type="http://schemas.openxmlformats.org/officeDocument/2006/relationships/slideLayout" Target="../slideLayouts/slideLayout281.xml"/><Relationship Id="rId47" Type="http://schemas.openxmlformats.org/officeDocument/2006/relationships/slideLayout" Target="../slideLayouts/slideLayout286.xml"/><Relationship Id="rId50" Type="http://schemas.openxmlformats.org/officeDocument/2006/relationships/slideLayout" Target="../slideLayouts/slideLayout289.xml"/><Relationship Id="rId55" Type="http://schemas.openxmlformats.org/officeDocument/2006/relationships/slideLayout" Target="../slideLayouts/slideLayout294.xml"/><Relationship Id="rId63" Type="http://schemas.openxmlformats.org/officeDocument/2006/relationships/slideLayout" Target="../slideLayouts/slideLayout302.xml"/><Relationship Id="rId68" Type="http://schemas.openxmlformats.org/officeDocument/2006/relationships/slideLayout" Target="../slideLayouts/slideLayout307.xml"/><Relationship Id="rId76" Type="http://schemas.openxmlformats.org/officeDocument/2006/relationships/slideLayout" Target="../slideLayouts/slideLayout315.xml"/><Relationship Id="rId7" Type="http://schemas.openxmlformats.org/officeDocument/2006/relationships/slideLayout" Target="../slideLayouts/slideLayout246.xml"/><Relationship Id="rId71" Type="http://schemas.openxmlformats.org/officeDocument/2006/relationships/slideLayout" Target="../slideLayouts/slideLayout310.xml"/><Relationship Id="rId2" Type="http://schemas.openxmlformats.org/officeDocument/2006/relationships/slideLayout" Target="../slideLayouts/slideLayout241.xml"/><Relationship Id="rId16" Type="http://schemas.openxmlformats.org/officeDocument/2006/relationships/slideLayout" Target="../slideLayouts/slideLayout255.xml"/><Relationship Id="rId29" Type="http://schemas.openxmlformats.org/officeDocument/2006/relationships/slideLayout" Target="../slideLayouts/slideLayout268.xml"/><Relationship Id="rId11" Type="http://schemas.openxmlformats.org/officeDocument/2006/relationships/slideLayout" Target="../slideLayouts/slideLayout250.xml"/><Relationship Id="rId24" Type="http://schemas.openxmlformats.org/officeDocument/2006/relationships/slideLayout" Target="../slideLayouts/slideLayout263.xml"/><Relationship Id="rId32" Type="http://schemas.openxmlformats.org/officeDocument/2006/relationships/slideLayout" Target="../slideLayouts/slideLayout271.xml"/><Relationship Id="rId37" Type="http://schemas.openxmlformats.org/officeDocument/2006/relationships/slideLayout" Target="../slideLayouts/slideLayout276.xml"/><Relationship Id="rId40" Type="http://schemas.openxmlformats.org/officeDocument/2006/relationships/slideLayout" Target="../slideLayouts/slideLayout279.xml"/><Relationship Id="rId45" Type="http://schemas.openxmlformats.org/officeDocument/2006/relationships/slideLayout" Target="../slideLayouts/slideLayout284.xml"/><Relationship Id="rId53" Type="http://schemas.openxmlformats.org/officeDocument/2006/relationships/slideLayout" Target="../slideLayouts/slideLayout292.xml"/><Relationship Id="rId58" Type="http://schemas.openxmlformats.org/officeDocument/2006/relationships/slideLayout" Target="../slideLayouts/slideLayout297.xml"/><Relationship Id="rId66" Type="http://schemas.openxmlformats.org/officeDocument/2006/relationships/slideLayout" Target="../slideLayouts/slideLayout305.xml"/><Relationship Id="rId74" Type="http://schemas.openxmlformats.org/officeDocument/2006/relationships/slideLayout" Target="../slideLayouts/slideLayout313.xml"/><Relationship Id="rId5" Type="http://schemas.openxmlformats.org/officeDocument/2006/relationships/slideLayout" Target="../slideLayouts/slideLayout244.xml"/><Relationship Id="rId15" Type="http://schemas.openxmlformats.org/officeDocument/2006/relationships/slideLayout" Target="../slideLayouts/slideLayout254.xml"/><Relationship Id="rId23" Type="http://schemas.openxmlformats.org/officeDocument/2006/relationships/slideLayout" Target="../slideLayouts/slideLayout262.xml"/><Relationship Id="rId28" Type="http://schemas.openxmlformats.org/officeDocument/2006/relationships/slideLayout" Target="../slideLayouts/slideLayout267.xml"/><Relationship Id="rId36" Type="http://schemas.openxmlformats.org/officeDocument/2006/relationships/slideLayout" Target="../slideLayouts/slideLayout275.xml"/><Relationship Id="rId49" Type="http://schemas.openxmlformats.org/officeDocument/2006/relationships/slideLayout" Target="../slideLayouts/slideLayout288.xml"/><Relationship Id="rId57" Type="http://schemas.openxmlformats.org/officeDocument/2006/relationships/slideLayout" Target="../slideLayouts/slideLayout296.xml"/><Relationship Id="rId61" Type="http://schemas.openxmlformats.org/officeDocument/2006/relationships/slideLayout" Target="../slideLayouts/slideLayout300.xml"/><Relationship Id="rId10" Type="http://schemas.openxmlformats.org/officeDocument/2006/relationships/slideLayout" Target="../slideLayouts/slideLayout249.xml"/><Relationship Id="rId19" Type="http://schemas.openxmlformats.org/officeDocument/2006/relationships/slideLayout" Target="../slideLayouts/slideLayout258.xml"/><Relationship Id="rId31" Type="http://schemas.openxmlformats.org/officeDocument/2006/relationships/slideLayout" Target="../slideLayouts/slideLayout270.xml"/><Relationship Id="rId44" Type="http://schemas.openxmlformats.org/officeDocument/2006/relationships/slideLayout" Target="../slideLayouts/slideLayout283.xml"/><Relationship Id="rId52" Type="http://schemas.openxmlformats.org/officeDocument/2006/relationships/slideLayout" Target="../slideLayouts/slideLayout291.xml"/><Relationship Id="rId60" Type="http://schemas.openxmlformats.org/officeDocument/2006/relationships/slideLayout" Target="../slideLayouts/slideLayout299.xml"/><Relationship Id="rId65" Type="http://schemas.openxmlformats.org/officeDocument/2006/relationships/slideLayout" Target="../slideLayouts/slideLayout304.xml"/><Relationship Id="rId73" Type="http://schemas.openxmlformats.org/officeDocument/2006/relationships/slideLayout" Target="../slideLayouts/slideLayout312.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slideLayout" Target="../slideLayouts/slideLayout253.xml"/><Relationship Id="rId22" Type="http://schemas.openxmlformats.org/officeDocument/2006/relationships/slideLayout" Target="../slideLayouts/slideLayout261.xml"/><Relationship Id="rId27" Type="http://schemas.openxmlformats.org/officeDocument/2006/relationships/slideLayout" Target="../slideLayouts/slideLayout266.xml"/><Relationship Id="rId30" Type="http://schemas.openxmlformats.org/officeDocument/2006/relationships/slideLayout" Target="../slideLayouts/slideLayout269.xml"/><Relationship Id="rId35" Type="http://schemas.openxmlformats.org/officeDocument/2006/relationships/slideLayout" Target="../slideLayouts/slideLayout274.xml"/><Relationship Id="rId43" Type="http://schemas.openxmlformats.org/officeDocument/2006/relationships/slideLayout" Target="../slideLayouts/slideLayout282.xml"/><Relationship Id="rId48" Type="http://schemas.openxmlformats.org/officeDocument/2006/relationships/slideLayout" Target="../slideLayouts/slideLayout287.xml"/><Relationship Id="rId56" Type="http://schemas.openxmlformats.org/officeDocument/2006/relationships/slideLayout" Target="../slideLayouts/slideLayout295.xml"/><Relationship Id="rId64" Type="http://schemas.openxmlformats.org/officeDocument/2006/relationships/slideLayout" Target="../slideLayouts/slideLayout303.xml"/><Relationship Id="rId69" Type="http://schemas.openxmlformats.org/officeDocument/2006/relationships/slideLayout" Target="../slideLayouts/slideLayout308.xml"/><Relationship Id="rId77" Type="http://schemas.openxmlformats.org/officeDocument/2006/relationships/theme" Target="../theme/theme21.xml"/><Relationship Id="rId8" Type="http://schemas.openxmlformats.org/officeDocument/2006/relationships/slideLayout" Target="../slideLayouts/slideLayout247.xml"/><Relationship Id="rId51" Type="http://schemas.openxmlformats.org/officeDocument/2006/relationships/slideLayout" Target="../slideLayouts/slideLayout290.xml"/><Relationship Id="rId72" Type="http://schemas.openxmlformats.org/officeDocument/2006/relationships/slideLayout" Target="../slideLayouts/slideLayout311.xml"/><Relationship Id="rId3" Type="http://schemas.openxmlformats.org/officeDocument/2006/relationships/slideLayout" Target="../slideLayouts/slideLayout242.xml"/><Relationship Id="rId12" Type="http://schemas.openxmlformats.org/officeDocument/2006/relationships/slideLayout" Target="../slideLayouts/slideLayout251.xml"/><Relationship Id="rId17" Type="http://schemas.openxmlformats.org/officeDocument/2006/relationships/slideLayout" Target="../slideLayouts/slideLayout256.xml"/><Relationship Id="rId25" Type="http://schemas.openxmlformats.org/officeDocument/2006/relationships/slideLayout" Target="../slideLayouts/slideLayout264.xml"/><Relationship Id="rId33" Type="http://schemas.openxmlformats.org/officeDocument/2006/relationships/slideLayout" Target="../slideLayouts/slideLayout272.xml"/><Relationship Id="rId38" Type="http://schemas.openxmlformats.org/officeDocument/2006/relationships/slideLayout" Target="../slideLayouts/slideLayout277.xml"/><Relationship Id="rId46" Type="http://schemas.openxmlformats.org/officeDocument/2006/relationships/slideLayout" Target="../slideLayouts/slideLayout285.xml"/><Relationship Id="rId59" Type="http://schemas.openxmlformats.org/officeDocument/2006/relationships/slideLayout" Target="../slideLayouts/slideLayout298.xml"/><Relationship Id="rId67" Type="http://schemas.openxmlformats.org/officeDocument/2006/relationships/slideLayout" Target="../slideLayouts/slideLayout306.xml"/><Relationship Id="rId20" Type="http://schemas.openxmlformats.org/officeDocument/2006/relationships/slideLayout" Target="../slideLayouts/slideLayout259.xml"/><Relationship Id="rId41" Type="http://schemas.openxmlformats.org/officeDocument/2006/relationships/slideLayout" Target="../slideLayouts/slideLayout280.xml"/><Relationship Id="rId54" Type="http://schemas.openxmlformats.org/officeDocument/2006/relationships/slideLayout" Target="../slideLayouts/slideLayout293.xml"/><Relationship Id="rId62" Type="http://schemas.openxmlformats.org/officeDocument/2006/relationships/slideLayout" Target="../slideLayouts/slideLayout301.xml"/><Relationship Id="rId70" Type="http://schemas.openxmlformats.org/officeDocument/2006/relationships/slideLayout" Target="../slideLayouts/slideLayout309.xml"/><Relationship Id="rId75" Type="http://schemas.openxmlformats.org/officeDocument/2006/relationships/slideLayout" Target="../slideLayouts/slideLayout314.xml"/><Relationship Id="rId1" Type="http://schemas.openxmlformats.org/officeDocument/2006/relationships/slideLayout" Target="../slideLayouts/slideLayout240.xml"/><Relationship Id="rId6" Type="http://schemas.openxmlformats.org/officeDocument/2006/relationships/slideLayout" Target="../slideLayouts/slideLayout24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slideLayout" Target="../slideLayouts/slideLayout328.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slideLayout" Target="../slideLayouts/slideLayout327.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23.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image" Target="../media/image16.jpeg"/><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24.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 Id="rId14" Type="http://schemas.openxmlformats.org/officeDocument/2006/relationships/image" Target="../media/image17.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58.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25.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69.xml"/><Relationship Id="rId13" Type="http://schemas.openxmlformats.org/officeDocument/2006/relationships/slideLayout" Target="../slideLayouts/slideLayout374.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slideLayout" Target="../slideLayouts/slideLayout373.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slideLayout" Target="../slideLayouts/slideLayout387.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slideLayout" Target="../slideLayouts/slideLayout386.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image" Target="../media/image16.jpeg"/><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28.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 Id="rId14" Type="http://schemas.openxmlformats.org/officeDocument/2006/relationships/image" Target="../media/image17.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9.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29.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 Id="rId14" Type="http://schemas.openxmlformats.org/officeDocument/2006/relationships/image" Target="../media/image2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0.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theme" Target="../theme/theme31.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image" Target="../media/image21.jpeg"/><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32.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1.pn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3.pn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549B1D-FDBF-C3B3-23E4-8022B095C2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FB4F94-2C82-D13E-7859-08CD0CEC33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DE23C7-EDCC-F817-C6EE-A103112902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E40FFC-75D3-4A1E-824C-8E0D7558550B}" type="datetimeFigureOut">
              <a:rPr lang="en-US" smtClean="0"/>
              <a:t>9/29/2022</a:t>
            </a:fld>
            <a:endParaRPr lang="en-US"/>
          </a:p>
        </p:txBody>
      </p:sp>
      <p:sp>
        <p:nvSpPr>
          <p:cNvPr id="5" name="Footer Placeholder 4">
            <a:extLst>
              <a:ext uri="{FF2B5EF4-FFF2-40B4-BE49-F238E27FC236}">
                <a16:creationId xmlns:a16="http://schemas.microsoft.com/office/drawing/2014/main" id="{01903BAC-4E4D-B356-9681-7A39705ACF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4BA8B7-98BD-5982-F750-103B489AF2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39D08D-872B-4351-8C2B-21BC48DA0604}" type="slidenum">
              <a:rPr lang="en-US" smtClean="0"/>
              <a:t>‹#›</a:t>
            </a:fld>
            <a:endParaRPr lang="en-US"/>
          </a:p>
        </p:txBody>
      </p:sp>
    </p:spTree>
    <p:extLst>
      <p:ext uri="{BB962C8B-B14F-4D97-AF65-F5344CB8AC3E}">
        <p14:creationId xmlns:p14="http://schemas.microsoft.com/office/powerpoint/2010/main" val="3320885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5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Freeform 2"/>
          <p:cNvSpPr>
            <a:spLocks/>
          </p:cNvSpPr>
          <p:nvPr/>
        </p:nvSpPr>
        <p:spPr bwMode="auto">
          <a:xfrm rot="-3172564">
            <a:off x="10564284" y="-362479"/>
            <a:ext cx="1162050" cy="2779183"/>
          </a:xfrm>
          <a:custGeom>
            <a:avLst/>
            <a:gdLst>
              <a:gd name="T0" fmla="*/ 2147483647 w 2903"/>
              <a:gd name="T1" fmla="*/ 2147483647 h 3686"/>
              <a:gd name="T2" fmla="*/ 2147483647 w 2903"/>
              <a:gd name="T3" fmla="*/ 2147483647 h 3686"/>
              <a:gd name="T4" fmla="*/ 2147483647 w 2903"/>
              <a:gd name="T5" fmla="*/ 0 h 3686"/>
              <a:gd name="T6" fmla="*/ 2147483647 w 2903"/>
              <a:gd name="T7" fmla="*/ 2147483647 h 3686"/>
              <a:gd name="T8" fmla="*/ 2147483647 w 2903"/>
              <a:gd name="T9" fmla="*/ 2147483647 h 3686"/>
              <a:gd name="T10" fmla="*/ 0 w 2903"/>
              <a:gd name="T11" fmla="*/ 2147483647 h 3686"/>
              <a:gd name="T12" fmla="*/ 2147483647 w 2903"/>
              <a:gd name="T13" fmla="*/ 2147483647 h 3686"/>
              <a:gd name="T14" fmla="*/ 2147483647 w 2903"/>
              <a:gd name="T15" fmla="*/ 2147483647 h 3686"/>
              <a:gd name="T16" fmla="*/ 2147483647 w 2903"/>
              <a:gd name="T17" fmla="*/ 2147483647 h 3686"/>
              <a:gd name="T18" fmla="*/ 2147483647 w 2903"/>
              <a:gd name="T19" fmla="*/ 2147483647 h 3686"/>
              <a:gd name="T20" fmla="*/ 2147483647 w 2903"/>
              <a:gd name="T21" fmla="*/ 2147483647 h 3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27" name="Rectangle 3"/>
          <p:cNvSpPr>
            <a:spLocks noGrp="1" noChangeArrowheads="1"/>
          </p:cNvSpPr>
          <p:nvPr>
            <p:ph type="title"/>
          </p:nvPr>
        </p:nvSpPr>
        <p:spPr bwMode="auto">
          <a:xfrm>
            <a:off x="914400" y="152400"/>
            <a:ext cx="916093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914400" y="1828800"/>
            <a:ext cx="10261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1" name="Rectangle 5"/>
          <p:cNvSpPr>
            <a:spLocks noGrp="1" noChangeArrowheads="1"/>
          </p:cNvSpPr>
          <p:nvPr>
            <p:ph type="dt" sz="half" idx="2"/>
          </p:nvPr>
        </p:nvSpPr>
        <p:spPr bwMode="auto">
          <a:xfrm>
            <a:off x="1828800" y="624840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9222" name="Rectangle 6"/>
          <p:cNvSpPr>
            <a:spLocks noGrp="1" noChangeArrowheads="1"/>
          </p:cNvSpPr>
          <p:nvPr>
            <p:ph type="ftr" sz="quarter" idx="3"/>
          </p:nvPr>
        </p:nvSpPr>
        <p:spPr bwMode="auto">
          <a:xfrm>
            <a:off x="4741333" y="6248400"/>
            <a:ext cx="386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9223" name="Rectangle 7"/>
          <p:cNvSpPr>
            <a:spLocks noGrp="1" noChangeArrowheads="1"/>
          </p:cNvSpPr>
          <p:nvPr>
            <p:ph type="sldNum" sz="quarter" idx="4"/>
          </p:nvPr>
        </p:nvSpPr>
        <p:spPr bwMode="auto">
          <a:xfrm>
            <a:off x="8957733" y="624840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888C7E4-8448-4140-A8DF-58C9814D8108}"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032" name="Freeform 8"/>
          <p:cNvSpPr>
            <a:spLocks/>
          </p:cNvSpPr>
          <p:nvPr/>
        </p:nvSpPr>
        <p:spPr bwMode="auto">
          <a:xfrm rot="-3172564">
            <a:off x="10681230" y="-324907"/>
            <a:ext cx="1165225" cy="2796116"/>
          </a:xfrm>
          <a:custGeom>
            <a:avLst/>
            <a:gdLst>
              <a:gd name="T0" fmla="*/ 2147483647 w 2911"/>
              <a:gd name="T1" fmla="*/ 0 h 3703"/>
              <a:gd name="T2" fmla="*/ 2147483647 w 2911"/>
              <a:gd name="T3" fmla="*/ 2147483647 h 3703"/>
              <a:gd name="T4" fmla="*/ 2147483647 w 2911"/>
              <a:gd name="T5" fmla="*/ 2147483647 h 3703"/>
              <a:gd name="T6" fmla="*/ 0 w 2911"/>
              <a:gd name="T7" fmla="*/ 2147483647 h 3703"/>
              <a:gd name="T8" fmla="*/ 2147483647 w 2911"/>
              <a:gd name="T9" fmla="*/ 2147483647 h 3703"/>
              <a:gd name="T10" fmla="*/ 2147483647 w 2911"/>
              <a:gd name="T11" fmla="*/ 2147483647 h 3703"/>
              <a:gd name="T12" fmla="*/ 2147483647 w 2911"/>
              <a:gd name="T13" fmla="*/ 2147483647 h 3703"/>
              <a:gd name="T14" fmla="*/ 2147483647 w 2911"/>
              <a:gd name="T15" fmla="*/ 2147483647 h 3703"/>
              <a:gd name="T16" fmla="*/ 2147483647 w 2911"/>
              <a:gd name="T17" fmla="*/ 2147483647 h 3703"/>
              <a:gd name="T18" fmla="*/ 2147483647 w 2911"/>
              <a:gd name="T19" fmla="*/ 0 h 3703"/>
              <a:gd name="T20" fmla="*/ 2147483647 w 2911"/>
              <a:gd name="T21" fmla="*/ 0 h 37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33" name="Freeform 9"/>
          <p:cNvSpPr>
            <a:spLocks/>
          </p:cNvSpPr>
          <p:nvPr/>
        </p:nvSpPr>
        <p:spPr bwMode="auto">
          <a:xfrm rot="-3172564">
            <a:off x="10612439" y="-69849"/>
            <a:ext cx="1025525" cy="2095500"/>
          </a:xfrm>
          <a:custGeom>
            <a:avLst/>
            <a:gdLst>
              <a:gd name="T0" fmla="*/ 0 w 2561"/>
              <a:gd name="T1" fmla="*/ 2147483647 h 2777"/>
              <a:gd name="T2" fmla="*/ 2147483647 w 2561"/>
              <a:gd name="T3" fmla="*/ 2147483647 h 2777"/>
              <a:gd name="T4" fmla="*/ 2147483647 w 2561"/>
              <a:gd name="T5" fmla="*/ 2147483647 h 2777"/>
              <a:gd name="T6" fmla="*/ 2147483647 w 2561"/>
              <a:gd name="T7" fmla="*/ 2147483647 h 2777"/>
              <a:gd name="T8" fmla="*/ 2147483647 w 2561"/>
              <a:gd name="T9" fmla="*/ 2147483647 h 2777"/>
              <a:gd name="T10" fmla="*/ 2147483647 w 2561"/>
              <a:gd name="T11" fmla="*/ 0 h 2777"/>
              <a:gd name="T12" fmla="*/ 0 w 2561"/>
              <a:gd name="T13" fmla="*/ 2147483647 h 2777"/>
              <a:gd name="T14" fmla="*/ 0 w 2561"/>
              <a:gd name="T15" fmla="*/ 2147483647 h 27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61" h="2777">
                <a:moveTo>
                  <a:pt x="0" y="2485"/>
                </a:moveTo>
                <a:lnTo>
                  <a:pt x="432" y="2553"/>
                </a:lnTo>
                <a:lnTo>
                  <a:pt x="736" y="2777"/>
                </a:lnTo>
                <a:lnTo>
                  <a:pt x="2561" y="399"/>
                </a:lnTo>
                <a:lnTo>
                  <a:pt x="2118" y="82"/>
                </a:lnTo>
                <a:lnTo>
                  <a:pt x="1898" y="0"/>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nvGrpSpPr>
          <p:cNvPr id="1034" name="Group 10"/>
          <p:cNvGrpSpPr>
            <a:grpSpLocks/>
          </p:cNvGrpSpPr>
          <p:nvPr/>
        </p:nvGrpSpPr>
        <p:grpSpPr bwMode="auto">
          <a:xfrm>
            <a:off x="10584" y="5540375"/>
            <a:ext cx="2379133" cy="1246188"/>
            <a:chOff x="5" y="3490"/>
            <a:chExt cx="1124" cy="785"/>
          </a:xfrm>
        </p:grpSpPr>
        <p:sp>
          <p:nvSpPr>
            <p:cNvPr id="1051" name="Freeform 11"/>
            <p:cNvSpPr>
              <a:spLocks/>
            </p:cNvSpPr>
            <p:nvPr userDrawn="1"/>
          </p:nvSpPr>
          <p:spPr bwMode="auto">
            <a:xfrm>
              <a:off x="24" y="3505"/>
              <a:ext cx="1089" cy="649"/>
            </a:xfrm>
            <a:custGeom>
              <a:avLst/>
              <a:gdLst>
                <a:gd name="T0" fmla="*/ 50 w 2177"/>
                <a:gd name="T1" fmla="*/ 40 h 1298"/>
                <a:gd name="T2" fmla="*/ 45 w 2177"/>
                <a:gd name="T3" fmla="*/ 35 h 1298"/>
                <a:gd name="T4" fmla="*/ 42 w 2177"/>
                <a:gd name="T5" fmla="*/ 15 h 1298"/>
                <a:gd name="T6" fmla="*/ 67 w 2177"/>
                <a:gd name="T7" fmla="*/ 11 h 1298"/>
                <a:gd name="T8" fmla="*/ 69 w 2177"/>
                <a:gd name="T9" fmla="*/ 7 h 1298"/>
                <a:gd name="T10" fmla="*/ 66 w 2177"/>
                <a:gd name="T11" fmla="*/ 4 h 1298"/>
                <a:gd name="T12" fmla="*/ 40 w 2177"/>
                <a:gd name="T13" fmla="*/ 7 h 1298"/>
                <a:gd name="T14" fmla="*/ 39 w 2177"/>
                <a:gd name="T15" fmla="*/ 1 h 1298"/>
                <a:gd name="T16" fmla="*/ 34 w 2177"/>
                <a:gd name="T17" fmla="*/ 0 h 1298"/>
                <a:gd name="T18" fmla="*/ 30 w 2177"/>
                <a:gd name="T19" fmla="*/ 1 h 1298"/>
                <a:gd name="T20" fmla="*/ 28 w 2177"/>
                <a:gd name="T21" fmla="*/ 4 h 1298"/>
                <a:gd name="T22" fmla="*/ 30 w 2177"/>
                <a:gd name="T23" fmla="*/ 9 h 1298"/>
                <a:gd name="T24" fmla="*/ 21 w 2177"/>
                <a:gd name="T25" fmla="*/ 14 h 1298"/>
                <a:gd name="T26" fmla="*/ 31 w 2177"/>
                <a:gd name="T27" fmla="*/ 15 h 1298"/>
                <a:gd name="T28" fmla="*/ 35 w 2177"/>
                <a:gd name="T29" fmla="*/ 28 h 1298"/>
                <a:gd name="T30" fmla="*/ 5 w 2177"/>
                <a:gd name="T31" fmla="*/ 15 h 1298"/>
                <a:gd name="T32" fmla="*/ 2 w 2177"/>
                <a:gd name="T33" fmla="*/ 16 h 1298"/>
                <a:gd name="T34" fmla="*/ 0 w 2177"/>
                <a:gd name="T35" fmla="*/ 20 h 1298"/>
                <a:gd name="T36" fmla="*/ 2 w 2177"/>
                <a:gd name="T37" fmla="*/ 25 h 1298"/>
                <a:gd name="T38" fmla="*/ 36 w 2177"/>
                <a:gd name="T39" fmla="*/ 41 h 1298"/>
                <a:gd name="T40" fmla="*/ 44 w 2177"/>
                <a:gd name="T41" fmla="*/ 40 h 1298"/>
                <a:gd name="T42" fmla="*/ 50 w 2177"/>
                <a:gd name="T43" fmla="*/ 41 h 1298"/>
                <a:gd name="T44" fmla="*/ 50 w 2177"/>
                <a:gd name="T45" fmla="*/ 40 h 1298"/>
                <a:gd name="T46" fmla="*/ 50 w 2177"/>
                <a:gd name="T47" fmla="*/ 40 h 12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52" name="Freeform 12"/>
            <p:cNvSpPr>
              <a:spLocks/>
            </p:cNvSpPr>
            <p:nvPr userDrawn="1"/>
          </p:nvSpPr>
          <p:spPr bwMode="auto">
            <a:xfrm>
              <a:off x="1022" y="3582"/>
              <a:ext cx="71" cy="129"/>
            </a:xfrm>
            <a:custGeom>
              <a:avLst/>
              <a:gdLst>
                <a:gd name="T0" fmla="*/ 0 w 143"/>
                <a:gd name="T1" fmla="*/ 1 h 258"/>
                <a:gd name="T2" fmla="*/ 3 w 143"/>
                <a:gd name="T3" fmla="*/ 0 h 258"/>
                <a:gd name="T4" fmla="*/ 4 w 143"/>
                <a:gd name="T5" fmla="*/ 8 h 258"/>
                <a:gd name="T6" fmla="*/ 0 w 143"/>
                <a:gd name="T7" fmla="*/ 9 h 258"/>
                <a:gd name="T8" fmla="*/ 0 w 143"/>
                <a:gd name="T9" fmla="*/ 1 h 258"/>
                <a:gd name="T10" fmla="*/ 0 w 143"/>
                <a:gd name="T11" fmla="*/ 1 h 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258">
                  <a:moveTo>
                    <a:pt x="0" y="7"/>
                  </a:moveTo>
                  <a:lnTo>
                    <a:pt x="120" y="0"/>
                  </a:lnTo>
                  <a:lnTo>
                    <a:pt x="143" y="233"/>
                  </a:lnTo>
                  <a:lnTo>
                    <a:pt x="8" y="258"/>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53" name="Freeform 13"/>
            <p:cNvSpPr>
              <a:spLocks/>
            </p:cNvSpPr>
            <p:nvPr userDrawn="1"/>
          </p:nvSpPr>
          <p:spPr bwMode="auto">
            <a:xfrm>
              <a:off x="20" y="3774"/>
              <a:ext cx="792" cy="410"/>
            </a:xfrm>
            <a:custGeom>
              <a:avLst/>
              <a:gdLst>
                <a:gd name="T0" fmla="*/ 4 w 1586"/>
                <a:gd name="T1" fmla="*/ 0 h 821"/>
                <a:gd name="T2" fmla="*/ 41 w 1586"/>
                <a:gd name="T3" fmla="*/ 16 h 821"/>
                <a:gd name="T4" fmla="*/ 44 w 1586"/>
                <a:gd name="T5" fmla="*/ 19 h 821"/>
                <a:gd name="T6" fmla="*/ 49 w 1586"/>
                <a:gd name="T7" fmla="*/ 24 h 821"/>
                <a:gd name="T8" fmla="*/ 48 w 1586"/>
                <a:gd name="T9" fmla="*/ 25 h 821"/>
                <a:gd name="T10" fmla="*/ 42 w 1586"/>
                <a:gd name="T11" fmla="*/ 24 h 821"/>
                <a:gd name="T12" fmla="*/ 35 w 1586"/>
                <a:gd name="T13" fmla="*/ 25 h 821"/>
                <a:gd name="T14" fmla="*/ 1 w 1586"/>
                <a:gd name="T15" fmla="*/ 9 h 821"/>
                <a:gd name="T16" fmla="*/ 0 w 1586"/>
                <a:gd name="T17" fmla="*/ 4 h 821"/>
                <a:gd name="T18" fmla="*/ 1 w 1586"/>
                <a:gd name="T19" fmla="*/ 1 h 821"/>
                <a:gd name="T20" fmla="*/ 4 w 1586"/>
                <a:gd name="T21" fmla="*/ 0 h 821"/>
                <a:gd name="T22" fmla="*/ 4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54" name="Freeform 14"/>
            <p:cNvSpPr>
              <a:spLocks/>
            </p:cNvSpPr>
            <p:nvPr userDrawn="1"/>
          </p:nvSpPr>
          <p:spPr bwMode="auto">
            <a:xfrm>
              <a:off x="129" y="3808"/>
              <a:ext cx="525" cy="374"/>
            </a:xfrm>
            <a:custGeom>
              <a:avLst/>
              <a:gdLst>
                <a:gd name="T0" fmla="*/ 0 w 1049"/>
                <a:gd name="T1" fmla="*/ 11 h 747"/>
                <a:gd name="T2" fmla="*/ 29 w 1049"/>
                <a:gd name="T3" fmla="*/ 24 h 747"/>
                <a:gd name="T4" fmla="*/ 30 w 1049"/>
                <a:gd name="T5" fmla="*/ 17 h 747"/>
                <a:gd name="T6" fmla="*/ 33 w 1049"/>
                <a:gd name="T7" fmla="*/ 14 h 747"/>
                <a:gd name="T8" fmla="*/ 3 w 1049"/>
                <a:gd name="T9" fmla="*/ 0 h 747"/>
                <a:gd name="T10" fmla="*/ 0 w 1049"/>
                <a:gd name="T11" fmla="*/ 4 h 747"/>
                <a:gd name="T12" fmla="*/ 0 w 1049"/>
                <a:gd name="T13" fmla="*/ 11 h 747"/>
                <a:gd name="T14" fmla="*/ 0 w 1049"/>
                <a:gd name="T15" fmla="*/ 11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55" name="Freeform 15"/>
            <p:cNvSpPr>
              <a:spLocks/>
            </p:cNvSpPr>
            <p:nvPr userDrawn="1"/>
          </p:nvSpPr>
          <p:spPr bwMode="auto">
            <a:xfrm>
              <a:off x="485" y="3532"/>
              <a:ext cx="135" cy="121"/>
            </a:xfrm>
            <a:custGeom>
              <a:avLst/>
              <a:gdLst>
                <a:gd name="T0" fmla="*/ 0 w 272"/>
                <a:gd name="T1" fmla="*/ 1 h 241"/>
                <a:gd name="T2" fmla="*/ 4 w 272"/>
                <a:gd name="T3" fmla="*/ 0 h 241"/>
                <a:gd name="T4" fmla="*/ 7 w 272"/>
                <a:gd name="T5" fmla="*/ 2 h 241"/>
                <a:gd name="T6" fmla="*/ 8 w 272"/>
                <a:gd name="T7" fmla="*/ 5 h 241"/>
                <a:gd name="T8" fmla="*/ 5 w 272"/>
                <a:gd name="T9" fmla="*/ 5 h 241"/>
                <a:gd name="T10" fmla="*/ 1 w 272"/>
                <a:gd name="T11" fmla="*/ 8 h 241"/>
                <a:gd name="T12" fmla="*/ 0 w 272"/>
                <a:gd name="T13" fmla="*/ 1 h 241"/>
                <a:gd name="T14" fmla="*/ 0 w 272"/>
                <a:gd name="T15" fmla="*/ 1 h 2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2" h="241">
                  <a:moveTo>
                    <a:pt x="0" y="28"/>
                  </a:moveTo>
                  <a:lnTo>
                    <a:pt x="160" y="0"/>
                  </a:lnTo>
                  <a:lnTo>
                    <a:pt x="251" y="36"/>
                  </a:lnTo>
                  <a:lnTo>
                    <a:pt x="272" y="139"/>
                  </a:lnTo>
                  <a:lnTo>
                    <a:pt x="164" y="146"/>
                  </a:lnTo>
                  <a:lnTo>
                    <a:pt x="32" y="241"/>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56" name="Freeform 16"/>
            <p:cNvSpPr>
              <a:spLocks/>
            </p:cNvSpPr>
            <p:nvPr userDrawn="1"/>
          </p:nvSpPr>
          <p:spPr bwMode="auto">
            <a:xfrm>
              <a:off x="641" y="4163"/>
              <a:ext cx="76" cy="112"/>
            </a:xfrm>
            <a:custGeom>
              <a:avLst/>
              <a:gdLst>
                <a:gd name="T0" fmla="*/ 5 w 152"/>
                <a:gd name="T1" fmla="*/ 1 h 224"/>
                <a:gd name="T2" fmla="*/ 5 w 152"/>
                <a:gd name="T3" fmla="*/ 7 h 224"/>
                <a:gd name="T4" fmla="*/ 0 w 152"/>
                <a:gd name="T5" fmla="*/ 1 h 224"/>
                <a:gd name="T6" fmla="*/ 3 w 152"/>
                <a:gd name="T7" fmla="*/ 0 h 224"/>
                <a:gd name="T8" fmla="*/ 5 w 152"/>
                <a:gd name="T9" fmla="*/ 1 h 224"/>
                <a:gd name="T10" fmla="*/ 5 w 152"/>
                <a:gd name="T11" fmla="*/ 1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224">
                  <a:moveTo>
                    <a:pt x="152" y="4"/>
                  </a:moveTo>
                  <a:lnTo>
                    <a:pt x="152" y="224"/>
                  </a:lnTo>
                  <a:lnTo>
                    <a:pt x="0" y="8"/>
                  </a:lnTo>
                  <a:lnTo>
                    <a:pt x="72" y="0"/>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57" name="Freeform 17"/>
            <p:cNvSpPr>
              <a:spLocks/>
            </p:cNvSpPr>
            <p:nvPr userDrawn="1"/>
          </p:nvSpPr>
          <p:spPr bwMode="auto">
            <a:xfrm>
              <a:off x="504" y="3607"/>
              <a:ext cx="193" cy="383"/>
            </a:xfrm>
            <a:custGeom>
              <a:avLst/>
              <a:gdLst>
                <a:gd name="T0" fmla="*/ 0 w 386"/>
                <a:gd name="T1" fmla="*/ 3 h 764"/>
                <a:gd name="T2" fmla="*/ 3 w 386"/>
                <a:gd name="T3" fmla="*/ 0 h 764"/>
                <a:gd name="T4" fmla="*/ 8 w 386"/>
                <a:gd name="T5" fmla="*/ 1 h 764"/>
                <a:gd name="T6" fmla="*/ 13 w 386"/>
                <a:gd name="T7" fmla="*/ 24 h 764"/>
                <a:gd name="T8" fmla="*/ 9 w 386"/>
                <a:gd name="T9" fmla="*/ 23 h 764"/>
                <a:gd name="T10" fmla="*/ 5 w 386"/>
                <a:gd name="T11" fmla="*/ 22 h 764"/>
                <a:gd name="T12" fmla="*/ 0 w 386"/>
                <a:gd name="T13" fmla="*/ 3 h 764"/>
                <a:gd name="T14" fmla="*/ 0 w 386"/>
                <a:gd name="T15" fmla="*/ 3 h 7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764">
                  <a:moveTo>
                    <a:pt x="0" y="80"/>
                  </a:moveTo>
                  <a:lnTo>
                    <a:pt x="87" y="0"/>
                  </a:lnTo>
                  <a:lnTo>
                    <a:pt x="232" y="6"/>
                  </a:lnTo>
                  <a:lnTo>
                    <a:pt x="386" y="764"/>
                  </a:lnTo>
                  <a:lnTo>
                    <a:pt x="279" y="720"/>
                  </a:lnTo>
                  <a:lnTo>
                    <a:pt x="152" y="677"/>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58" name="Freeform 18"/>
            <p:cNvSpPr>
              <a:spLocks/>
            </p:cNvSpPr>
            <p:nvPr userDrawn="1"/>
          </p:nvSpPr>
          <p:spPr bwMode="auto">
            <a:xfrm>
              <a:off x="668" y="3590"/>
              <a:ext cx="364" cy="174"/>
            </a:xfrm>
            <a:custGeom>
              <a:avLst/>
              <a:gdLst>
                <a:gd name="T0" fmla="*/ 22 w 728"/>
                <a:gd name="T1" fmla="*/ 0 h 348"/>
                <a:gd name="T2" fmla="*/ 0 w 728"/>
                <a:gd name="T3" fmla="*/ 4 h 348"/>
                <a:gd name="T4" fmla="*/ 1 w 728"/>
                <a:gd name="T5" fmla="*/ 11 h 348"/>
                <a:gd name="T6" fmla="*/ 23 w 728"/>
                <a:gd name="T7" fmla="*/ 8 h 348"/>
                <a:gd name="T8" fmla="*/ 23 w 728"/>
                <a:gd name="T9" fmla="*/ 2 h 348"/>
                <a:gd name="T10" fmla="*/ 22 w 728"/>
                <a:gd name="T11" fmla="*/ 0 h 348"/>
                <a:gd name="T12" fmla="*/ 22 w 728"/>
                <a:gd name="T13" fmla="*/ 0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348">
                  <a:moveTo>
                    <a:pt x="692" y="0"/>
                  </a:moveTo>
                  <a:lnTo>
                    <a:pt x="0" y="106"/>
                  </a:lnTo>
                  <a:lnTo>
                    <a:pt x="28" y="348"/>
                  </a:lnTo>
                  <a:lnTo>
                    <a:pt x="715" y="237"/>
                  </a:lnTo>
                  <a:lnTo>
                    <a:pt x="728" y="43"/>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59" name="Freeform 19"/>
            <p:cNvSpPr>
              <a:spLocks/>
            </p:cNvSpPr>
            <p:nvPr userDrawn="1"/>
          </p:nvSpPr>
          <p:spPr bwMode="auto">
            <a:xfrm>
              <a:off x="347" y="3693"/>
              <a:ext cx="156" cy="67"/>
            </a:xfrm>
            <a:custGeom>
              <a:avLst/>
              <a:gdLst>
                <a:gd name="T0" fmla="*/ 9 w 312"/>
                <a:gd name="T1" fmla="*/ 0 h 135"/>
                <a:gd name="T2" fmla="*/ 0 w 312"/>
                <a:gd name="T3" fmla="*/ 2 h 135"/>
                <a:gd name="T4" fmla="*/ 10 w 312"/>
                <a:gd name="T5" fmla="*/ 4 h 135"/>
                <a:gd name="T6" fmla="*/ 9 w 312"/>
                <a:gd name="T7" fmla="*/ 0 h 135"/>
                <a:gd name="T8" fmla="*/ 9 w 312"/>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 h="135">
                  <a:moveTo>
                    <a:pt x="272" y="0"/>
                  </a:moveTo>
                  <a:lnTo>
                    <a:pt x="0" y="78"/>
                  </a:lnTo>
                  <a:lnTo>
                    <a:pt x="312" y="135"/>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nvGrpSpPr>
            <p:cNvPr id="1060" name="Group 20"/>
            <p:cNvGrpSpPr>
              <a:grpSpLocks/>
            </p:cNvGrpSpPr>
            <p:nvPr userDrawn="1"/>
          </p:nvGrpSpPr>
          <p:grpSpPr bwMode="auto">
            <a:xfrm>
              <a:off x="5" y="3490"/>
              <a:ext cx="1124" cy="780"/>
              <a:chOff x="5" y="3490"/>
              <a:chExt cx="1124" cy="780"/>
            </a:xfrm>
          </p:grpSpPr>
          <p:grpSp>
            <p:nvGrpSpPr>
              <p:cNvPr id="1061" name="Group 21"/>
              <p:cNvGrpSpPr>
                <a:grpSpLocks/>
              </p:cNvGrpSpPr>
              <p:nvPr userDrawn="1"/>
            </p:nvGrpSpPr>
            <p:grpSpPr bwMode="auto">
              <a:xfrm>
                <a:off x="499" y="3562"/>
                <a:ext cx="548" cy="708"/>
                <a:chOff x="499" y="3562"/>
                <a:chExt cx="548" cy="708"/>
              </a:xfrm>
            </p:grpSpPr>
            <p:sp>
              <p:nvSpPr>
                <p:cNvPr id="1074" name="Freeform 22"/>
                <p:cNvSpPr>
                  <a:spLocks/>
                </p:cNvSpPr>
                <p:nvPr userDrawn="1"/>
              </p:nvSpPr>
              <p:spPr bwMode="auto">
                <a:xfrm>
                  <a:off x="499" y="3587"/>
                  <a:ext cx="157" cy="87"/>
                </a:xfrm>
                <a:custGeom>
                  <a:avLst/>
                  <a:gdLst>
                    <a:gd name="T0" fmla="*/ 0 w 313"/>
                    <a:gd name="T1" fmla="*/ 3 h 175"/>
                    <a:gd name="T2" fmla="*/ 4 w 313"/>
                    <a:gd name="T3" fmla="*/ 0 h 175"/>
                    <a:gd name="T4" fmla="*/ 7 w 313"/>
                    <a:gd name="T5" fmla="*/ 0 h 175"/>
                    <a:gd name="T6" fmla="*/ 10 w 313"/>
                    <a:gd name="T7" fmla="*/ 0 h 175"/>
                    <a:gd name="T8" fmla="*/ 10 w 313"/>
                    <a:gd name="T9" fmla="*/ 2 h 175"/>
                    <a:gd name="T10" fmla="*/ 6 w 313"/>
                    <a:gd name="T11" fmla="*/ 2 h 175"/>
                    <a:gd name="T12" fmla="*/ 3 w 313"/>
                    <a:gd name="T13" fmla="*/ 3 h 175"/>
                    <a:gd name="T14" fmla="*/ 1 w 313"/>
                    <a:gd name="T15" fmla="*/ 5 h 175"/>
                    <a:gd name="T16" fmla="*/ 0 w 313"/>
                    <a:gd name="T17" fmla="*/ 3 h 175"/>
                    <a:gd name="T18" fmla="*/ 0 w 313"/>
                    <a:gd name="T19" fmla="*/ 3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75" name="Freeform 23"/>
                <p:cNvSpPr>
                  <a:spLocks/>
                </p:cNvSpPr>
                <p:nvPr userDrawn="1"/>
              </p:nvSpPr>
              <p:spPr bwMode="auto">
                <a:xfrm>
                  <a:off x="636" y="4137"/>
                  <a:ext cx="115" cy="133"/>
                </a:xfrm>
                <a:custGeom>
                  <a:avLst/>
                  <a:gdLst>
                    <a:gd name="T0" fmla="*/ 0 w 230"/>
                    <a:gd name="T1" fmla="*/ 2 h 266"/>
                    <a:gd name="T2" fmla="*/ 5 w 230"/>
                    <a:gd name="T3" fmla="*/ 9 h 266"/>
                    <a:gd name="T4" fmla="*/ 8 w 230"/>
                    <a:gd name="T5" fmla="*/ 8 h 266"/>
                    <a:gd name="T6" fmla="*/ 7 w 230"/>
                    <a:gd name="T7" fmla="*/ 1 h 266"/>
                    <a:gd name="T8" fmla="*/ 6 w 230"/>
                    <a:gd name="T9" fmla="*/ 0 h 266"/>
                    <a:gd name="T10" fmla="*/ 6 w 230"/>
                    <a:gd name="T11" fmla="*/ 7 h 266"/>
                    <a:gd name="T12" fmla="*/ 3 w 230"/>
                    <a:gd name="T13" fmla="*/ 1 h 266"/>
                    <a:gd name="T14" fmla="*/ 0 w 230"/>
                    <a:gd name="T15" fmla="*/ 2 h 266"/>
                    <a:gd name="T16" fmla="*/ 0 w 230"/>
                    <a:gd name="T17" fmla="*/ 2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 h="266">
                      <a:moveTo>
                        <a:pt x="0" y="40"/>
                      </a:moveTo>
                      <a:lnTo>
                        <a:pt x="160" y="266"/>
                      </a:lnTo>
                      <a:lnTo>
                        <a:pt x="230" y="251"/>
                      </a:lnTo>
                      <a:lnTo>
                        <a:pt x="223" y="17"/>
                      </a:lnTo>
                      <a:lnTo>
                        <a:pt x="166" y="0"/>
                      </a:lnTo>
                      <a:lnTo>
                        <a:pt x="179" y="197"/>
                      </a:lnTo>
                      <a:lnTo>
                        <a:pt x="71" y="4"/>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76" name="Freeform 24"/>
                <p:cNvSpPr>
                  <a:spLocks/>
                </p:cNvSpPr>
                <p:nvPr userDrawn="1"/>
              </p:nvSpPr>
              <p:spPr bwMode="auto">
                <a:xfrm>
                  <a:off x="1004" y="3562"/>
                  <a:ext cx="43" cy="117"/>
                </a:xfrm>
                <a:custGeom>
                  <a:avLst/>
                  <a:gdLst>
                    <a:gd name="T0" fmla="*/ 0 w 87"/>
                    <a:gd name="T1" fmla="*/ 1 h 234"/>
                    <a:gd name="T2" fmla="*/ 1 w 87"/>
                    <a:gd name="T3" fmla="*/ 3 h 234"/>
                    <a:gd name="T4" fmla="*/ 1 w 87"/>
                    <a:gd name="T5" fmla="*/ 5 h 234"/>
                    <a:gd name="T6" fmla="*/ 0 w 87"/>
                    <a:gd name="T7" fmla="*/ 8 h 234"/>
                    <a:gd name="T8" fmla="*/ 2 w 87"/>
                    <a:gd name="T9" fmla="*/ 7 h 234"/>
                    <a:gd name="T10" fmla="*/ 2 w 87"/>
                    <a:gd name="T11" fmla="*/ 4 h 234"/>
                    <a:gd name="T12" fmla="*/ 1 w 87"/>
                    <a:gd name="T13" fmla="*/ 0 h 234"/>
                    <a:gd name="T14" fmla="*/ 0 w 87"/>
                    <a:gd name="T15" fmla="*/ 1 h 234"/>
                    <a:gd name="T16" fmla="*/ 0 w 87"/>
                    <a:gd name="T17" fmla="*/ 1 h 2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234">
                      <a:moveTo>
                        <a:pt x="0" y="19"/>
                      </a:moveTo>
                      <a:lnTo>
                        <a:pt x="36" y="93"/>
                      </a:lnTo>
                      <a:lnTo>
                        <a:pt x="44" y="154"/>
                      </a:lnTo>
                      <a:lnTo>
                        <a:pt x="27" y="234"/>
                      </a:lnTo>
                      <a:lnTo>
                        <a:pt x="80" y="220"/>
                      </a:lnTo>
                      <a:lnTo>
                        <a:pt x="87" y="116"/>
                      </a:lnTo>
                      <a:lnTo>
                        <a:pt x="46"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sp>
            <p:nvSpPr>
              <p:cNvPr id="1062" name="Freeform 25"/>
              <p:cNvSpPr>
                <a:spLocks/>
              </p:cNvSpPr>
              <p:nvPr userDrawn="1"/>
            </p:nvSpPr>
            <p:spPr bwMode="auto">
              <a:xfrm>
                <a:off x="76" y="3732"/>
                <a:ext cx="595" cy="250"/>
              </a:xfrm>
              <a:custGeom>
                <a:avLst/>
                <a:gdLst>
                  <a:gd name="T0" fmla="*/ 4 w 1190"/>
                  <a:gd name="T1" fmla="*/ 0 h 500"/>
                  <a:gd name="T2" fmla="*/ 38 w 1190"/>
                  <a:gd name="T3" fmla="*/ 16 h 500"/>
                  <a:gd name="T4" fmla="*/ 34 w 1190"/>
                  <a:gd name="T5" fmla="*/ 16 h 500"/>
                  <a:gd name="T6" fmla="*/ 0 w 1190"/>
                  <a:gd name="T7" fmla="*/ 1 h 500"/>
                  <a:gd name="T8" fmla="*/ 4 w 1190"/>
                  <a:gd name="T9" fmla="*/ 0 h 500"/>
                  <a:gd name="T10" fmla="*/ 4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63" name="Freeform 26"/>
              <p:cNvSpPr>
                <a:spLocks/>
              </p:cNvSpPr>
              <p:nvPr userDrawn="1"/>
            </p:nvSpPr>
            <p:spPr bwMode="auto">
              <a:xfrm>
                <a:off x="260" y="3886"/>
                <a:ext cx="244" cy="148"/>
              </a:xfrm>
              <a:custGeom>
                <a:avLst/>
                <a:gdLst>
                  <a:gd name="T0" fmla="*/ 0 w 489"/>
                  <a:gd name="T1" fmla="*/ 2 h 296"/>
                  <a:gd name="T2" fmla="*/ 5 w 489"/>
                  <a:gd name="T3" fmla="*/ 3 h 296"/>
                  <a:gd name="T4" fmla="*/ 10 w 489"/>
                  <a:gd name="T5" fmla="*/ 5 h 296"/>
                  <a:gd name="T6" fmla="*/ 13 w 489"/>
                  <a:gd name="T7" fmla="*/ 8 h 296"/>
                  <a:gd name="T8" fmla="*/ 10 w 489"/>
                  <a:gd name="T9" fmla="*/ 8 h 296"/>
                  <a:gd name="T10" fmla="*/ 4 w 489"/>
                  <a:gd name="T11" fmla="*/ 5 h 296"/>
                  <a:gd name="T12" fmla="*/ 1 w 489"/>
                  <a:gd name="T13" fmla="*/ 3 h 296"/>
                  <a:gd name="T14" fmla="*/ 3 w 489"/>
                  <a:gd name="T15" fmla="*/ 6 h 296"/>
                  <a:gd name="T16" fmla="*/ 8 w 489"/>
                  <a:gd name="T17" fmla="*/ 9 h 296"/>
                  <a:gd name="T18" fmla="*/ 14 w 489"/>
                  <a:gd name="T19" fmla="*/ 10 h 296"/>
                  <a:gd name="T20" fmla="*/ 15 w 489"/>
                  <a:gd name="T21" fmla="*/ 7 h 296"/>
                  <a:gd name="T22" fmla="*/ 12 w 489"/>
                  <a:gd name="T23" fmla="*/ 4 h 296"/>
                  <a:gd name="T24" fmla="*/ 5 w 489"/>
                  <a:gd name="T25" fmla="*/ 1 h 296"/>
                  <a:gd name="T26" fmla="*/ 0 w 489"/>
                  <a:gd name="T27" fmla="*/ 0 h 296"/>
                  <a:gd name="T28" fmla="*/ 0 w 489"/>
                  <a:gd name="T29" fmla="*/ 2 h 296"/>
                  <a:gd name="T30" fmla="*/ 0 w 489"/>
                  <a:gd name="T31" fmla="*/ 2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64" name="Freeform 27"/>
              <p:cNvSpPr>
                <a:spLocks/>
              </p:cNvSpPr>
              <p:nvPr userDrawn="1"/>
            </p:nvSpPr>
            <p:spPr bwMode="auto">
              <a:xfrm>
                <a:off x="565" y="3680"/>
                <a:ext cx="107" cy="238"/>
              </a:xfrm>
              <a:custGeom>
                <a:avLst/>
                <a:gdLst>
                  <a:gd name="T0" fmla="*/ 1 w 213"/>
                  <a:gd name="T1" fmla="*/ 0 h 478"/>
                  <a:gd name="T2" fmla="*/ 3 w 213"/>
                  <a:gd name="T3" fmla="*/ 0 h 478"/>
                  <a:gd name="T4" fmla="*/ 3 w 213"/>
                  <a:gd name="T5" fmla="*/ 6 h 478"/>
                  <a:gd name="T6" fmla="*/ 4 w 213"/>
                  <a:gd name="T7" fmla="*/ 10 h 478"/>
                  <a:gd name="T8" fmla="*/ 7 w 213"/>
                  <a:gd name="T9" fmla="*/ 14 h 478"/>
                  <a:gd name="T10" fmla="*/ 4 w 213"/>
                  <a:gd name="T11" fmla="*/ 14 h 478"/>
                  <a:gd name="T12" fmla="*/ 1 w 213"/>
                  <a:gd name="T13" fmla="*/ 10 h 478"/>
                  <a:gd name="T14" fmla="*/ 0 w 213"/>
                  <a:gd name="T15" fmla="*/ 1 h 478"/>
                  <a:gd name="T16" fmla="*/ 1 w 213"/>
                  <a:gd name="T17" fmla="*/ 0 h 478"/>
                  <a:gd name="T18" fmla="*/ 1 w 213"/>
                  <a:gd name="T19" fmla="*/ 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nvGrpSpPr>
              <p:cNvPr id="1065" name="Group 28"/>
              <p:cNvGrpSpPr>
                <a:grpSpLocks/>
              </p:cNvGrpSpPr>
              <p:nvPr userDrawn="1"/>
            </p:nvGrpSpPr>
            <p:grpSpPr bwMode="auto">
              <a:xfrm>
                <a:off x="5" y="3490"/>
                <a:ext cx="1124" cy="678"/>
                <a:chOff x="5" y="3490"/>
                <a:chExt cx="1124" cy="678"/>
              </a:xfrm>
            </p:grpSpPr>
            <p:sp>
              <p:nvSpPr>
                <p:cNvPr id="1066" name="Freeform 29"/>
                <p:cNvSpPr>
                  <a:spLocks/>
                </p:cNvSpPr>
                <p:nvPr userDrawn="1"/>
              </p:nvSpPr>
              <p:spPr bwMode="auto">
                <a:xfrm>
                  <a:off x="669" y="4048"/>
                  <a:ext cx="75" cy="87"/>
                </a:xfrm>
                <a:custGeom>
                  <a:avLst/>
                  <a:gdLst>
                    <a:gd name="T0" fmla="*/ 4 w 150"/>
                    <a:gd name="T1" fmla="*/ 0 h 173"/>
                    <a:gd name="T2" fmla="*/ 2 w 150"/>
                    <a:gd name="T3" fmla="*/ 3 h 173"/>
                    <a:gd name="T4" fmla="*/ 0 w 150"/>
                    <a:gd name="T5" fmla="*/ 6 h 173"/>
                    <a:gd name="T6" fmla="*/ 3 w 150"/>
                    <a:gd name="T7" fmla="*/ 5 h 173"/>
                    <a:gd name="T8" fmla="*/ 4 w 150"/>
                    <a:gd name="T9" fmla="*/ 3 h 173"/>
                    <a:gd name="T10" fmla="*/ 5 w 150"/>
                    <a:gd name="T11" fmla="*/ 1 h 173"/>
                    <a:gd name="T12" fmla="*/ 4 w 150"/>
                    <a:gd name="T13" fmla="*/ 0 h 173"/>
                    <a:gd name="T14" fmla="*/ 4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67" name="Freeform 30"/>
                <p:cNvSpPr>
                  <a:spLocks/>
                </p:cNvSpPr>
                <p:nvPr userDrawn="1"/>
              </p:nvSpPr>
              <p:spPr bwMode="auto">
                <a:xfrm>
                  <a:off x="5" y="3728"/>
                  <a:ext cx="842" cy="440"/>
                </a:xfrm>
                <a:custGeom>
                  <a:avLst/>
                  <a:gdLst>
                    <a:gd name="T0" fmla="*/ 5 w 1684"/>
                    <a:gd name="T1" fmla="*/ 0 h 880"/>
                    <a:gd name="T2" fmla="*/ 2 w 1684"/>
                    <a:gd name="T3" fmla="*/ 2 h 880"/>
                    <a:gd name="T4" fmla="*/ 0 w 1684"/>
                    <a:gd name="T5" fmla="*/ 7 h 880"/>
                    <a:gd name="T6" fmla="*/ 3 w 1684"/>
                    <a:gd name="T7" fmla="*/ 12 h 880"/>
                    <a:gd name="T8" fmla="*/ 37 w 1684"/>
                    <a:gd name="T9" fmla="*/ 28 h 880"/>
                    <a:gd name="T10" fmla="*/ 45 w 1684"/>
                    <a:gd name="T11" fmla="*/ 27 h 880"/>
                    <a:gd name="T12" fmla="*/ 51 w 1684"/>
                    <a:gd name="T13" fmla="*/ 28 h 880"/>
                    <a:gd name="T14" fmla="*/ 53 w 1684"/>
                    <a:gd name="T15" fmla="*/ 26 h 880"/>
                    <a:gd name="T16" fmla="*/ 47 w 1684"/>
                    <a:gd name="T17" fmla="*/ 21 h 880"/>
                    <a:gd name="T18" fmla="*/ 45 w 1684"/>
                    <a:gd name="T19" fmla="*/ 16 h 880"/>
                    <a:gd name="T20" fmla="*/ 43 w 1684"/>
                    <a:gd name="T21" fmla="*/ 17 h 880"/>
                    <a:gd name="T22" fmla="*/ 45 w 1684"/>
                    <a:gd name="T23" fmla="*/ 21 h 880"/>
                    <a:gd name="T24" fmla="*/ 50 w 1684"/>
                    <a:gd name="T25" fmla="*/ 26 h 880"/>
                    <a:gd name="T26" fmla="*/ 45 w 1684"/>
                    <a:gd name="T27" fmla="*/ 25 h 880"/>
                    <a:gd name="T28" fmla="*/ 39 w 1684"/>
                    <a:gd name="T29" fmla="*/ 26 h 880"/>
                    <a:gd name="T30" fmla="*/ 40 w 1684"/>
                    <a:gd name="T31" fmla="*/ 21 h 880"/>
                    <a:gd name="T32" fmla="*/ 42 w 1684"/>
                    <a:gd name="T33" fmla="*/ 17 h 880"/>
                    <a:gd name="T34" fmla="*/ 39 w 1684"/>
                    <a:gd name="T35" fmla="*/ 18 h 880"/>
                    <a:gd name="T36" fmla="*/ 37 w 1684"/>
                    <a:gd name="T37" fmla="*/ 21 h 880"/>
                    <a:gd name="T38" fmla="*/ 36 w 1684"/>
                    <a:gd name="T39" fmla="*/ 25 h 880"/>
                    <a:gd name="T40" fmla="*/ 4 w 1684"/>
                    <a:gd name="T41" fmla="*/ 10 h 880"/>
                    <a:gd name="T42" fmla="*/ 3 w 1684"/>
                    <a:gd name="T43" fmla="*/ 7 h 880"/>
                    <a:gd name="T44" fmla="*/ 4 w 1684"/>
                    <a:gd name="T45" fmla="*/ 3 h 880"/>
                    <a:gd name="T46" fmla="*/ 7 w 1684"/>
                    <a:gd name="T47" fmla="*/ 0 h 880"/>
                    <a:gd name="T48" fmla="*/ 5 w 1684"/>
                    <a:gd name="T49" fmla="*/ 0 h 880"/>
                    <a:gd name="T50" fmla="*/ 5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68" name="Freeform 31"/>
                <p:cNvSpPr>
                  <a:spLocks/>
                </p:cNvSpPr>
                <p:nvPr userDrawn="1"/>
              </p:nvSpPr>
              <p:spPr bwMode="auto">
                <a:xfrm>
                  <a:off x="106" y="3770"/>
                  <a:ext cx="80" cy="167"/>
                </a:xfrm>
                <a:custGeom>
                  <a:avLst/>
                  <a:gdLst>
                    <a:gd name="T0" fmla="*/ 4 w 160"/>
                    <a:gd name="T1" fmla="*/ 0 h 335"/>
                    <a:gd name="T2" fmla="*/ 1 w 160"/>
                    <a:gd name="T3" fmla="*/ 3 h 335"/>
                    <a:gd name="T4" fmla="*/ 0 w 160"/>
                    <a:gd name="T5" fmla="*/ 7 h 335"/>
                    <a:gd name="T6" fmla="*/ 2 w 160"/>
                    <a:gd name="T7" fmla="*/ 9 h 335"/>
                    <a:gd name="T8" fmla="*/ 3 w 160"/>
                    <a:gd name="T9" fmla="*/ 10 h 335"/>
                    <a:gd name="T10" fmla="*/ 3 w 160"/>
                    <a:gd name="T11" fmla="*/ 4 h 335"/>
                    <a:gd name="T12" fmla="*/ 5 w 160"/>
                    <a:gd name="T13" fmla="*/ 0 h 335"/>
                    <a:gd name="T14" fmla="*/ 4 w 160"/>
                    <a:gd name="T15" fmla="*/ 0 h 335"/>
                    <a:gd name="T16" fmla="*/ 4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69" name="Freeform 32"/>
                <p:cNvSpPr>
                  <a:spLocks/>
                </p:cNvSpPr>
                <p:nvPr userDrawn="1"/>
              </p:nvSpPr>
              <p:spPr bwMode="auto">
                <a:xfrm>
                  <a:off x="449" y="3490"/>
                  <a:ext cx="322" cy="594"/>
                </a:xfrm>
                <a:custGeom>
                  <a:avLst/>
                  <a:gdLst>
                    <a:gd name="T0" fmla="*/ 7 w 642"/>
                    <a:gd name="T1" fmla="*/ 28 h 1188"/>
                    <a:gd name="T2" fmla="*/ 0 w 642"/>
                    <a:gd name="T3" fmla="*/ 4 h 1188"/>
                    <a:gd name="T4" fmla="*/ 3 w 642"/>
                    <a:gd name="T5" fmla="*/ 2 h 1188"/>
                    <a:gd name="T6" fmla="*/ 9 w 642"/>
                    <a:gd name="T7" fmla="*/ 0 h 1188"/>
                    <a:gd name="T8" fmla="*/ 13 w 642"/>
                    <a:gd name="T9" fmla="*/ 2 h 1188"/>
                    <a:gd name="T10" fmla="*/ 21 w 642"/>
                    <a:gd name="T11" fmla="*/ 38 h 1188"/>
                    <a:gd name="T12" fmla="*/ 18 w 642"/>
                    <a:gd name="T13" fmla="*/ 35 h 1188"/>
                    <a:gd name="T14" fmla="*/ 12 w 642"/>
                    <a:gd name="T15" fmla="*/ 4 h 1188"/>
                    <a:gd name="T16" fmla="*/ 8 w 642"/>
                    <a:gd name="T17" fmla="*/ 2 h 1188"/>
                    <a:gd name="T18" fmla="*/ 4 w 642"/>
                    <a:gd name="T19" fmla="*/ 3 h 1188"/>
                    <a:gd name="T20" fmla="*/ 3 w 642"/>
                    <a:gd name="T21" fmla="*/ 5 h 1188"/>
                    <a:gd name="T22" fmla="*/ 10 w 642"/>
                    <a:gd name="T23" fmla="*/ 29 h 1188"/>
                    <a:gd name="T24" fmla="*/ 7 w 642"/>
                    <a:gd name="T25" fmla="*/ 28 h 1188"/>
                    <a:gd name="T26" fmla="*/ 7 w 642"/>
                    <a:gd name="T27" fmla="*/ 28 h 1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70" name="Freeform 33"/>
                <p:cNvSpPr>
                  <a:spLocks/>
                </p:cNvSpPr>
                <p:nvPr userDrawn="1"/>
              </p:nvSpPr>
              <p:spPr bwMode="auto">
                <a:xfrm>
                  <a:off x="578" y="3650"/>
                  <a:ext cx="96" cy="252"/>
                </a:xfrm>
                <a:custGeom>
                  <a:avLst/>
                  <a:gdLst>
                    <a:gd name="T0" fmla="*/ 0 w 192"/>
                    <a:gd name="T1" fmla="*/ 1 h 504"/>
                    <a:gd name="T2" fmla="*/ 3 w 192"/>
                    <a:gd name="T3" fmla="*/ 7 h 504"/>
                    <a:gd name="T4" fmla="*/ 4 w 192"/>
                    <a:gd name="T5" fmla="*/ 10 h 504"/>
                    <a:gd name="T6" fmla="*/ 4 w 192"/>
                    <a:gd name="T7" fmla="*/ 16 h 504"/>
                    <a:gd name="T8" fmla="*/ 6 w 192"/>
                    <a:gd name="T9" fmla="*/ 16 h 504"/>
                    <a:gd name="T10" fmla="*/ 6 w 192"/>
                    <a:gd name="T11" fmla="*/ 12 h 504"/>
                    <a:gd name="T12" fmla="*/ 6 w 192"/>
                    <a:gd name="T13" fmla="*/ 7 h 504"/>
                    <a:gd name="T14" fmla="*/ 4 w 192"/>
                    <a:gd name="T15" fmla="*/ 2 h 504"/>
                    <a:gd name="T16" fmla="*/ 2 w 192"/>
                    <a:gd name="T17" fmla="*/ 0 h 504"/>
                    <a:gd name="T18" fmla="*/ 0 w 192"/>
                    <a:gd name="T19" fmla="*/ 1 h 504"/>
                    <a:gd name="T20" fmla="*/ 0 w 192"/>
                    <a:gd name="T21" fmla="*/ 1 h 5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71" name="Freeform 34"/>
                <p:cNvSpPr>
                  <a:spLocks/>
                </p:cNvSpPr>
                <p:nvPr userDrawn="1"/>
              </p:nvSpPr>
              <p:spPr bwMode="auto">
                <a:xfrm>
                  <a:off x="328" y="3630"/>
                  <a:ext cx="195" cy="135"/>
                </a:xfrm>
                <a:custGeom>
                  <a:avLst/>
                  <a:gdLst>
                    <a:gd name="T0" fmla="*/ 10 w 390"/>
                    <a:gd name="T1" fmla="*/ 0 h 269"/>
                    <a:gd name="T2" fmla="*/ 9 w 390"/>
                    <a:gd name="T3" fmla="*/ 1 h 269"/>
                    <a:gd name="T4" fmla="*/ 8 w 390"/>
                    <a:gd name="T5" fmla="*/ 3 h 269"/>
                    <a:gd name="T6" fmla="*/ 0 w 390"/>
                    <a:gd name="T7" fmla="*/ 6 h 269"/>
                    <a:gd name="T8" fmla="*/ 0 w 390"/>
                    <a:gd name="T9" fmla="*/ 7 h 269"/>
                    <a:gd name="T10" fmla="*/ 9 w 390"/>
                    <a:gd name="T11" fmla="*/ 8 h 269"/>
                    <a:gd name="T12" fmla="*/ 10 w 390"/>
                    <a:gd name="T13" fmla="*/ 9 h 269"/>
                    <a:gd name="T14" fmla="*/ 13 w 390"/>
                    <a:gd name="T15" fmla="*/ 9 h 269"/>
                    <a:gd name="T16" fmla="*/ 12 w 390"/>
                    <a:gd name="T17" fmla="*/ 6 h 269"/>
                    <a:gd name="T18" fmla="*/ 4 w 390"/>
                    <a:gd name="T19" fmla="*/ 6 h 269"/>
                    <a:gd name="T20" fmla="*/ 11 w 390"/>
                    <a:gd name="T21" fmla="*/ 3 h 269"/>
                    <a:gd name="T22" fmla="*/ 10 w 390"/>
                    <a:gd name="T23" fmla="*/ 0 h 269"/>
                    <a:gd name="T24" fmla="*/ 10 w 390"/>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72" name="Freeform 35"/>
                <p:cNvSpPr>
                  <a:spLocks/>
                </p:cNvSpPr>
                <p:nvPr userDrawn="1"/>
              </p:nvSpPr>
              <p:spPr bwMode="auto">
                <a:xfrm>
                  <a:off x="658" y="3538"/>
                  <a:ext cx="471" cy="212"/>
                </a:xfrm>
                <a:custGeom>
                  <a:avLst/>
                  <a:gdLst>
                    <a:gd name="T0" fmla="*/ 0 w 941"/>
                    <a:gd name="T1" fmla="*/ 5 h 424"/>
                    <a:gd name="T2" fmla="*/ 27 w 941"/>
                    <a:gd name="T3" fmla="*/ 0 h 424"/>
                    <a:gd name="T4" fmla="*/ 29 w 941"/>
                    <a:gd name="T5" fmla="*/ 3 h 424"/>
                    <a:gd name="T6" fmla="*/ 30 w 941"/>
                    <a:gd name="T7" fmla="*/ 6 h 424"/>
                    <a:gd name="T8" fmla="*/ 29 w 941"/>
                    <a:gd name="T9" fmla="*/ 9 h 424"/>
                    <a:gd name="T10" fmla="*/ 2 w 941"/>
                    <a:gd name="T11" fmla="*/ 14 h 424"/>
                    <a:gd name="T12" fmla="*/ 2 w 941"/>
                    <a:gd name="T13" fmla="*/ 12 h 424"/>
                    <a:gd name="T14" fmla="*/ 27 w 941"/>
                    <a:gd name="T15" fmla="*/ 8 h 424"/>
                    <a:gd name="T16" fmla="*/ 28 w 941"/>
                    <a:gd name="T17" fmla="*/ 5 h 424"/>
                    <a:gd name="T18" fmla="*/ 27 w 941"/>
                    <a:gd name="T19" fmla="*/ 2 h 424"/>
                    <a:gd name="T20" fmla="*/ 0 w 941"/>
                    <a:gd name="T21" fmla="*/ 6 h 424"/>
                    <a:gd name="T22" fmla="*/ 0 w 941"/>
                    <a:gd name="T23" fmla="*/ 5 h 424"/>
                    <a:gd name="T24" fmla="*/ 0 w 941"/>
                    <a:gd name="T25" fmla="*/ 5 h 4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73" name="Freeform 36"/>
                <p:cNvSpPr>
                  <a:spLocks/>
                </p:cNvSpPr>
                <p:nvPr userDrawn="1"/>
              </p:nvSpPr>
              <p:spPr bwMode="auto">
                <a:xfrm>
                  <a:off x="717" y="3606"/>
                  <a:ext cx="245" cy="86"/>
                </a:xfrm>
                <a:custGeom>
                  <a:avLst/>
                  <a:gdLst>
                    <a:gd name="T0" fmla="*/ 0 w 488"/>
                    <a:gd name="T1" fmla="*/ 3 h 173"/>
                    <a:gd name="T2" fmla="*/ 3 w 488"/>
                    <a:gd name="T3" fmla="*/ 5 h 173"/>
                    <a:gd name="T4" fmla="*/ 7 w 488"/>
                    <a:gd name="T5" fmla="*/ 5 h 173"/>
                    <a:gd name="T6" fmla="*/ 14 w 488"/>
                    <a:gd name="T7" fmla="*/ 3 h 173"/>
                    <a:gd name="T8" fmla="*/ 16 w 488"/>
                    <a:gd name="T9" fmla="*/ 1 h 173"/>
                    <a:gd name="T10" fmla="*/ 14 w 488"/>
                    <a:gd name="T11" fmla="*/ 0 h 173"/>
                    <a:gd name="T12" fmla="*/ 8 w 488"/>
                    <a:gd name="T13" fmla="*/ 0 h 173"/>
                    <a:gd name="T14" fmla="*/ 4 w 488"/>
                    <a:gd name="T15" fmla="*/ 0 h 173"/>
                    <a:gd name="T16" fmla="*/ 1 w 488"/>
                    <a:gd name="T17" fmla="*/ 2 h 173"/>
                    <a:gd name="T18" fmla="*/ 4 w 488"/>
                    <a:gd name="T19" fmla="*/ 2 h 173"/>
                    <a:gd name="T20" fmla="*/ 9 w 488"/>
                    <a:gd name="T21" fmla="*/ 1 h 173"/>
                    <a:gd name="T22" fmla="*/ 14 w 488"/>
                    <a:gd name="T23" fmla="*/ 1 h 173"/>
                    <a:gd name="T24" fmla="*/ 9 w 488"/>
                    <a:gd name="T25" fmla="*/ 3 h 173"/>
                    <a:gd name="T26" fmla="*/ 5 w 488"/>
                    <a:gd name="T27" fmla="*/ 3 h 173"/>
                    <a:gd name="T28" fmla="*/ 0 w 488"/>
                    <a:gd name="T29" fmla="*/ 3 h 173"/>
                    <a:gd name="T30" fmla="*/ 0 w 488"/>
                    <a:gd name="T31" fmla="*/ 3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grpSp>
      </p:grpSp>
      <p:grpSp>
        <p:nvGrpSpPr>
          <p:cNvPr id="1035" name="Group 37"/>
          <p:cNvGrpSpPr>
            <a:grpSpLocks/>
          </p:cNvGrpSpPr>
          <p:nvPr/>
        </p:nvGrpSpPr>
        <p:grpSpPr bwMode="auto">
          <a:xfrm>
            <a:off x="11573934" y="2116139"/>
            <a:ext cx="514351" cy="4308475"/>
            <a:chOff x="5468" y="1333"/>
            <a:chExt cx="243" cy="2714"/>
          </a:xfrm>
        </p:grpSpPr>
        <p:sp>
          <p:nvSpPr>
            <p:cNvPr id="1049" name="Freeform 38"/>
            <p:cNvSpPr>
              <a:spLocks/>
            </p:cNvSpPr>
            <p:nvPr userDrawn="1"/>
          </p:nvSpPr>
          <p:spPr bwMode="auto">
            <a:xfrm flipH="1">
              <a:off x="5468" y="2620"/>
              <a:ext cx="205" cy="1427"/>
            </a:xfrm>
            <a:custGeom>
              <a:avLst/>
              <a:gdLst>
                <a:gd name="T0" fmla="*/ 1 w 772"/>
                <a:gd name="T1" fmla="*/ 50 h 3266"/>
                <a:gd name="T2" fmla="*/ 1 w 772"/>
                <a:gd name="T3" fmla="*/ 47 h 3266"/>
                <a:gd name="T4" fmla="*/ 1 w 772"/>
                <a:gd name="T5" fmla="*/ 44 h 3266"/>
                <a:gd name="T6" fmla="*/ 1 w 772"/>
                <a:gd name="T7" fmla="*/ 41 h 3266"/>
                <a:gd name="T8" fmla="*/ 1 w 772"/>
                <a:gd name="T9" fmla="*/ 36 h 3266"/>
                <a:gd name="T10" fmla="*/ 1 w 772"/>
                <a:gd name="T11" fmla="*/ 33 h 3266"/>
                <a:gd name="T12" fmla="*/ 1 w 772"/>
                <a:gd name="T13" fmla="*/ 31 h 3266"/>
                <a:gd name="T14" fmla="*/ 1 w 772"/>
                <a:gd name="T15" fmla="*/ 30 h 3266"/>
                <a:gd name="T16" fmla="*/ 1 w 772"/>
                <a:gd name="T17" fmla="*/ 28 h 3266"/>
                <a:gd name="T18" fmla="*/ 1 w 772"/>
                <a:gd name="T19" fmla="*/ 25 h 3266"/>
                <a:gd name="T20" fmla="*/ 1 w 772"/>
                <a:gd name="T21" fmla="*/ 18 h 3266"/>
                <a:gd name="T22" fmla="*/ 1 w 772"/>
                <a:gd name="T23" fmla="*/ 15 h 3266"/>
                <a:gd name="T24" fmla="*/ 1 w 772"/>
                <a:gd name="T25" fmla="*/ 11 h 3266"/>
                <a:gd name="T26" fmla="*/ 1 w 772"/>
                <a:gd name="T27" fmla="*/ 10 h 3266"/>
                <a:gd name="T28" fmla="*/ 0 w 772"/>
                <a:gd name="T29" fmla="*/ 7 h 3266"/>
                <a:gd name="T30" fmla="*/ 0 w 772"/>
                <a:gd name="T31" fmla="*/ 0 h 3266"/>
                <a:gd name="T32" fmla="*/ 0 w 772"/>
                <a:gd name="T33" fmla="*/ 6 h 3266"/>
                <a:gd name="T34" fmla="*/ 0 w 772"/>
                <a:gd name="T35" fmla="*/ 10 h 3266"/>
                <a:gd name="T36" fmla="*/ 1 w 772"/>
                <a:gd name="T37" fmla="*/ 12 h 3266"/>
                <a:gd name="T38" fmla="*/ 1 w 772"/>
                <a:gd name="T39" fmla="*/ 13 h 3266"/>
                <a:gd name="T40" fmla="*/ 1 w 772"/>
                <a:gd name="T41" fmla="*/ 17 h 3266"/>
                <a:gd name="T42" fmla="*/ 1 w 772"/>
                <a:gd name="T43" fmla="*/ 20 h 3266"/>
                <a:gd name="T44" fmla="*/ 0 w 772"/>
                <a:gd name="T45" fmla="*/ 26 h 3266"/>
                <a:gd name="T46" fmla="*/ 0 w 772"/>
                <a:gd name="T47" fmla="*/ 30 h 3266"/>
                <a:gd name="T48" fmla="*/ 1 w 772"/>
                <a:gd name="T49" fmla="*/ 33 h 3266"/>
                <a:gd name="T50" fmla="*/ 1 w 772"/>
                <a:gd name="T51" fmla="*/ 35 h 3266"/>
                <a:gd name="T52" fmla="*/ 0 w 772"/>
                <a:gd name="T53" fmla="*/ 39 h 3266"/>
                <a:gd name="T54" fmla="*/ 0 w 772"/>
                <a:gd name="T55" fmla="*/ 43 h 3266"/>
                <a:gd name="T56" fmla="*/ 0 w 772"/>
                <a:gd name="T57" fmla="*/ 48 h 3266"/>
                <a:gd name="T58" fmla="*/ 1 w 772"/>
                <a:gd name="T59" fmla="*/ 50 h 3266"/>
                <a:gd name="T60" fmla="*/ 1 w 772"/>
                <a:gd name="T61" fmla="*/ 52 h 3266"/>
                <a:gd name="T62" fmla="*/ 1 w 772"/>
                <a:gd name="T63" fmla="*/ 50 h 3266"/>
                <a:gd name="T64" fmla="*/ 1 w 772"/>
                <a:gd name="T65" fmla="*/ 50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50" name="Freeform 39"/>
            <p:cNvSpPr>
              <a:spLocks/>
            </p:cNvSpPr>
            <p:nvPr userDrawn="1"/>
          </p:nvSpPr>
          <p:spPr bwMode="auto">
            <a:xfrm flipH="1">
              <a:off x="5506" y="1333"/>
              <a:ext cx="205" cy="1633"/>
            </a:xfrm>
            <a:custGeom>
              <a:avLst/>
              <a:gdLst>
                <a:gd name="T0" fmla="*/ 1 w 772"/>
                <a:gd name="T1" fmla="*/ 99 h 3266"/>
                <a:gd name="T2" fmla="*/ 1 w 772"/>
                <a:gd name="T3" fmla="*/ 93 h 3266"/>
                <a:gd name="T4" fmla="*/ 1 w 772"/>
                <a:gd name="T5" fmla="*/ 87 h 3266"/>
                <a:gd name="T6" fmla="*/ 1 w 772"/>
                <a:gd name="T7" fmla="*/ 80 h 3266"/>
                <a:gd name="T8" fmla="*/ 1 w 772"/>
                <a:gd name="T9" fmla="*/ 71 h 3266"/>
                <a:gd name="T10" fmla="*/ 1 w 772"/>
                <a:gd name="T11" fmla="*/ 65 h 3266"/>
                <a:gd name="T12" fmla="*/ 1 w 772"/>
                <a:gd name="T13" fmla="*/ 61 h 3266"/>
                <a:gd name="T14" fmla="*/ 1 w 772"/>
                <a:gd name="T15" fmla="*/ 59 h 3266"/>
                <a:gd name="T16" fmla="*/ 1 w 772"/>
                <a:gd name="T17" fmla="*/ 55 h 3266"/>
                <a:gd name="T18" fmla="*/ 1 w 772"/>
                <a:gd name="T19" fmla="*/ 50 h 3266"/>
                <a:gd name="T20" fmla="*/ 1 w 772"/>
                <a:gd name="T21" fmla="*/ 37 h 3266"/>
                <a:gd name="T22" fmla="*/ 1 w 772"/>
                <a:gd name="T23" fmla="*/ 30 h 3266"/>
                <a:gd name="T24" fmla="*/ 1 w 772"/>
                <a:gd name="T25" fmla="*/ 23 h 3266"/>
                <a:gd name="T26" fmla="*/ 1 w 772"/>
                <a:gd name="T27" fmla="*/ 19 h 3266"/>
                <a:gd name="T28" fmla="*/ 0 w 772"/>
                <a:gd name="T29" fmla="*/ 14 h 3266"/>
                <a:gd name="T30" fmla="*/ 0 w 772"/>
                <a:gd name="T31" fmla="*/ 0 h 3266"/>
                <a:gd name="T32" fmla="*/ 0 w 772"/>
                <a:gd name="T33" fmla="*/ 12 h 3266"/>
                <a:gd name="T34" fmla="*/ 0 w 772"/>
                <a:gd name="T35" fmla="*/ 20 h 3266"/>
                <a:gd name="T36" fmla="*/ 1 w 772"/>
                <a:gd name="T37" fmla="*/ 24 h 3266"/>
                <a:gd name="T38" fmla="*/ 1 w 772"/>
                <a:gd name="T39" fmla="*/ 27 h 3266"/>
                <a:gd name="T40" fmla="*/ 1 w 772"/>
                <a:gd name="T41" fmla="*/ 33 h 3266"/>
                <a:gd name="T42" fmla="*/ 1 w 772"/>
                <a:gd name="T43" fmla="*/ 40 h 3266"/>
                <a:gd name="T44" fmla="*/ 0 w 772"/>
                <a:gd name="T45" fmla="*/ 52 h 3266"/>
                <a:gd name="T46" fmla="*/ 0 w 772"/>
                <a:gd name="T47" fmla="*/ 60 h 3266"/>
                <a:gd name="T48" fmla="*/ 1 w 772"/>
                <a:gd name="T49" fmla="*/ 65 h 3266"/>
                <a:gd name="T50" fmla="*/ 1 w 772"/>
                <a:gd name="T51" fmla="*/ 69 h 3266"/>
                <a:gd name="T52" fmla="*/ 0 w 772"/>
                <a:gd name="T53" fmla="*/ 77 h 3266"/>
                <a:gd name="T54" fmla="*/ 0 w 772"/>
                <a:gd name="T55" fmla="*/ 85 h 3266"/>
                <a:gd name="T56" fmla="*/ 0 w 772"/>
                <a:gd name="T57" fmla="*/ 94 h 3266"/>
                <a:gd name="T58" fmla="*/ 1 w 772"/>
                <a:gd name="T59" fmla="*/ 99 h 3266"/>
                <a:gd name="T60" fmla="*/ 1 w 772"/>
                <a:gd name="T61" fmla="*/ 103 h 3266"/>
                <a:gd name="T62" fmla="*/ 1 w 772"/>
                <a:gd name="T63" fmla="*/ 99 h 3266"/>
                <a:gd name="T64" fmla="*/ 1 w 772"/>
                <a:gd name="T65" fmla="*/ 99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grpSp>
        <p:nvGrpSpPr>
          <p:cNvPr id="1036" name="Group 40"/>
          <p:cNvGrpSpPr>
            <a:grpSpLocks/>
          </p:cNvGrpSpPr>
          <p:nvPr/>
        </p:nvGrpSpPr>
        <p:grpSpPr bwMode="auto">
          <a:xfrm>
            <a:off x="9757833" y="90488"/>
            <a:ext cx="2844800" cy="1911350"/>
            <a:chOff x="4610" y="57"/>
            <a:chExt cx="1344" cy="1204"/>
          </a:xfrm>
        </p:grpSpPr>
        <p:grpSp>
          <p:nvGrpSpPr>
            <p:cNvPr id="1037" name="Group 41"/>
            <p:cNvGrpSpPr>
              <a:grpSpLocks/>
            </p:cNvGrpSpPr>
            <p:nvPr userDrawn="1"/>
          </p:nvGrpSpPr>
          <p:grpSpPr bwMode="auto">
            <a:xfrm>
              <a:off x="4610" y="57"/>
              <a:ext cx="1344" cy="1204"/>
              <a:chOff x="4610" y="57"/>
              <a:chExt cx="1344" cy="1204"/>
            </a:xfrm>
          </p:grpSpPr>
          <p:sp>
            <p:nvSpPr>
              <p:cNvPr id="1039" name="Freeform 42"/>
              <p:cNvSpPr>
                <a:spLocks/>
              </p:cNvSpPr>
              <p:nvPr userDrawn="1"/>
            </p:nvSpPr>
            <p:spPr bwMode="auto">
              <a:xfrm rot="-3172564">
                <a:off x="5430" y="1086"/>
                <a:ext cx="62" cy="288"/>
              </a:xfrm>
              <a:custGeom>
                <a:avLst/>
                <a:gdLst>
                  <a:gd name="T0" fmla="*/ 0 w 245"/>
                  <a:gd name="T1" fmla="*/ 0 h 806"/>
                  <a:gd name="T2" fmla="*/ 0 w 245"/>
                  <a:gd name="T3" fmla="*/ 2 h 806"/>
                  <a:gd name="T4" fmla="*/ 0 w 245"/>
                  <a:gd name="T5" fmla="*/ 5 h 806"/>
                  <a:gd name="T6" fmla="*/ 0 w 245"/>
                  <a:gd name="T7" fmla="*/ 5 h 806"/>
                  <a:gd name="T8" fmla="*/ 0 w 245"/>
                  <a:gd name="T9" fmla="*/ 2 h 806"/>
                  <a:gd name="T10" fmla="*/ 0 w 245"/>
                  <a:gd name="T11" fmla="*/ 0 h 806"/>
                  <a:gd name="T12" fmla="*/ 0 w 245"/>
                  <a:gd name="T13" fmla="*/ 0 h 806"/>
                  <a:gd name="T14" fmla="*/ 0 w 245"/>
                  <a:gd name="T15" fmla="*/ 0 h 8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806">
                    <a:moveTo>
                      <a:pt x="123" y="9"/>
                    </a:moveTo>
                    <a:lnTo>
                      <a:pt x="131" y="342"/>
                    </a:lnTo>
                    <a:lnTo>
                      <a:pt x="0" y="806"/>
                    </a:lnTo>
                    <a:lnTo>
                      <a:pt x="79" y="789"/>
                    </a:lnTo>
                    <a:lnTo>
                      <a:pt x="218" y="376"/>
                    </a:lnTo>
                    <a:lnTo>
                      <a:pt x="245" y="0"/>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nvGrpSpPr>
              <p:cNvPr id="1040" name="Group 43"/>
              <p:cNvGrpSpPr>
                <a:grpSpLocks/>
              </p:cNvGrpSpPr>
              <p:nvPr userDrawn="1"/>
            </p:nvGrpSpPr>
            <p:grpSpPr bwMode="auto">
              <a:xfrm>
                <a:off x="4610" y="57"/>
                <a:ext cx="1344" cy="985"/>
                <a:chOff x="4610" y="57"/>
                <a:chExt cx="1344" cy="985"/>
              </a:xfrm>
            </p:grpSpPr>
            <p:sp>
              <p:nvSpPr>
                <p:cNvPr id="1041" name="Freeform 44"/>
                <p:cNvSpPr>
                  <a:spLocks/>
                </p:cNvSpPr>
                <p:nvPr userDrawn="1"/>
              </p:nvSpPr>
              <p:spPr bwMode="auto">
                <a:xfrm rot="-3172564">
                  <a:off x="4966" y="71"/>
                  <a:ext cx="153" cy="125"/>
                </a:xfrm>
                <a:custGeom>
                  <a:avLst/>
                  <a:gdLst>
                    <a:gd name="T0" fmla="*/ 0 w 604"/>
                    <a:gd name="T1" fmla="*/ 0 h 349"/>
                    <a:gd name="T2" fmla="*/ 0 w 604"/>
                    <a:gd name="T3" fmla="*/ 1 h 349"/>
                    <a:gd name="T4" fmla="*/ 1 w 604"/>
                    <a:gd name="T5" fmla="*/ 2 h 349"/>
                    <a:gd name="T6" fmla="*/ 1 w 604"/>
                    <a:gd name="T7" fmla="*/ 1 h 349"/>
                    <a:gd name="T8" fmla="*/ 1 w 604"/>
                    <a:gd name="T9" fmla="*/ 0 h 349"/>
                    <a:gd name="T10" fmla="*/ 1 w 604"/>
                    <a:gd name="T11" fmla="*/ 1 h 349"/>
                    <a:gd name="T12" fmla="*/ 0 w 604"/>
                    <a:gd name="T13" fmla="*/ 0 h 349"/>
                    <a:gd name="T14" fmla="*/ 0 w 604"/>
                    <a:gd name="T15" fmla="*/ 0 h 349"/>
                    <a:gd name="T16" fmla="*/ 0 w 604"/>
                    <a:gd name="T17" fmla="*/ 0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4" h="349">
                      <a:moveTo>
                        <a:pt x="0" y="0"/>
                      </a:moveTo>
                      <a:lnTo>
                        <a:pt x="298" y="184"/>
                      </a:lnTo>
                      <a:lnTo>
                        <a:pt x="500" y="349"/>
                      </a:lnTo>
                      <a:lnTo>
                        <a:pt x="604" y="140"/>
                      </a:lnTo>
                      <a:lnTo>
                        <a:pt x="359" y="9"/>
                      </a:lnTo>
                      <a:lnTo>
                        <a:pt x="464" y="184"/>
                      </a:lnTo>
                      <a:lnTo>
                        <a:pt x="131" y="17"/>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42" name="Freeform 45"/>
                <p:cNvSpPr>
                  <a:spLocks/>
                </p:cNvSpPr>
                <p:nvPr userDrawn="1"/>
              </p:nvSpPr>
              <p:spPr bwMode="auto">
                <a:xfrm rot="-3172564">
                  <a:off x="5048" y="332"/>
                  <a:ext cx="269" cy="438"/>
                </a:xfrm>
                <a:custGeom>
                  <a:avLst/>
                  <a:gdLst>
                    <a:gd name="T0" fmla="*/ 1 w 1064"/>
                    <a:gd name="T1" fmla="*/ 1 h 1230"/>
                    <a:gd name="T2" fmla="*/ 1 w 1064"/>
                    <a:gd name="T3" fmla="*/ 2 h 1230"/>
                    <a:gd name="T4" fmla="*/ 0 w 1064"/>
                    <a:gd name="T5" fmla="*/ 4 h 1230"/>
                    <a:gd name="T6" fmla="*/ 0 w 1064"/>
                    <a:gd name="T7" fmla="*/ 6 h 1230"/>
                    <a:gd name="T8" fmla="*/ 0 w 1064"/>
                    <a:gd name="T9" fmla="*/ 7 h 1230"/>
                    <a:gd name="T10" fmla="*/ 0 w 1064"/>
                    <a:gd name="T11" fmla="*/ 7 h 1230"/>
                    <a:gd name="T12" fmla="*/ 1 w 1064"/>
                    <a:gd name="T13" fmla="*/ 5 h 1230"/>
                    <a:gd name="T14" fmla="*/ 1 w 1064"/>
                    <a:gd name="T15" fmla="*/ 3 h 1230"/>
                    <a:gd name="T16" fmla="*/ 1 w 1064"/>
                    <a:gd name="T17" fmla="*/ 1 h 1230"/>
                    <a:gd name="T18" fmla="*/ 1 w 1064"/>
                    <a:gd name="T19" fmla="*/ 0 h 1230"/>
                    <a:gd name="T20" fmla="*/ 1 w 1064"/>
                    <a:gd name="T21" fmla="*/ 0 h 1230"/>
                    <a:gd name="T22" fmla="*/ 1 w 1064"/>
                    <a:gd name="T23" fmla="*/ 0 h 1230"/>
                    <a:gd name="T24" fmla="*/ 1 w 1064"/>
                    <a:gd name="T25" fmla="*/ 1 h 1230"/>
                    <a:gd name="T26" fmla="*/ 1 w 1064"/>
                    <a:gd name="T27" fmla="*/ 2 h 1230"/>
                    <a:gd name="T28" fmla="*/ 1 w 1064"/>
                    <a:gd name="T29" fmla="*/ 4 h 1230"/>
                    <a:gd name="T30" fmla="*/ 1 w 1064"/>
                    <a:gd name="T31" fmla="*/ 6 h 1230"/>
                    <a:gd name="T32" fmla="*/ 0 w 1064"/>
                    <a:gd name="T33" fmla="*/ 6 h 1230"/>
                    <a:gd name="T34" fmla="*/ 0 w 1064"/>
                    <a:gd name="T35" fmla="*/ 5 h 1230"/>
                    <a:gd name="T36" fmla="*/ 1 w 1064"/>
                    <a:gd name="T37" fmla="*/ 3 h 1230"/>
                    <a:gd name="T38" fmla="*/ 1 w 1064"/>
                    <a:gd name="T39" fmla="*/ 1 h 1230"/>
                    <a:gd name="T40" fmla="*/ 1 w 1064"/>
                    <a:gd name="T41" fmla="*/ 1 h 1230"/>
                    <a:gd name="T42" fmla="*/ 1 w 1064"/>
                    <a:gd name="T43" fmla="*/ 1 h 1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43" name="Freeform 46"/>
                <p:cNvSpPr>
                  <a:spLocks/>
                </p:cNvSpPr>
                <p:nvPr userDrawn="1"/>
              </p:nvSpPr>
              <p:spPr bwMode="auto">
                <a:xfrm rot="-3172564">
                  <a:off x="4858" y="182"/>
                  <a:ext cx="505" cy="898"/>
                </a:xfrm>
                <a:custGeom>
                  <a:avLst/>
                  <a:gdLst>
                    <a:gd name="T0" fmla="*/ 2 w 2002"/>
                    <a:gd name="T1" fmla="*/ 0 h 2521"/>
                    <a:gd name="T2" fmla="*/ 0 w 2002"/>
                    <a:gd name="T3" fmla="*/ 15 h 2521"/>
                    <a:gd name="T4" fmla="*/ 0 w 2002"/>
                    <a:gd name="T5" fmla="*/ 14 h 2521"/>
                    <a:gd name="T6" fmla="*/ 2 w 2002"/>
                    <a:gd name="T7" fmla="*/ 0 h 2521"/>
                    <a:gd name="T8" fmla="*/ 2 w 2002"/>
                    <a:gd name="T9" fmla="*/ 0 h 2521"/>
                    <a:gd name="T10" fmla="*/ 2 w 2002"/>
                    <a:gd name="T11" fmla="*/ 0 h 2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2" h="2521">
                      <a:moveTo>
                        <a:pt x="1941" y="0"/>
                      </a:moveTo>
                      <a:lnTo>
                        <a:pt x="0" y="2521"/>
                      </a:lnTo>
                      <a:lnTo>
                        <a:pt x="192" y="2450"/>
                      </a:lnTo>
                      <a:lnTo>
                        <a:pt x="2002" y="61"/>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44" name="Freeform 47"/>
                <p:cNvSpPr>
                  <a:spLocks/>
                </p:cNvSpPr>
                <p:nvPr userDrawn="1"/>
              </p:nvSpPr>
              <p:spPr bwMode="auto">
                <a:xfrm rot="-3172564">
                  <a:off x="4903" y="-19"/>
                  <a:ext cx="758" cy="1344"/>
                </a:xfrm>
                <a:custGeom>
                  <a:avLst/>
                  <a:gdLst>
                    <a:gd name="T0" fmla="*/ 0 w 3007"/>
                    <a:gd name="T1" fmla="*/ 16 h 3771"/>
                    <a:gd name="T2" fmla="*/ 1 w 3007"/>
                    <a:gd name="T3" fmla="*/ 16 h 3771"/>
                    <a:gd name="T4" fmla="*/ 1 w 3007"/>
                    <a:gd name="T5" fmla="*/ 17 h 3771"/>
                    <a:gd name="T6" fmla="*/ 1 w 3007"/>
                    <a:gd name="T7" fmla="*/ 16 h 3771"/>
                    <a:gd name="T8" fmla="*/ 1 w 3007"/>
                    <a:gd name="T9" fmla="*/ 15 h 3771"/>
                    <a:gd name="T10" fmla="*/ 1 w 3007"/>
                    <a:gd name="T11" fmla="*/ 16 h 3771"/>
                    <a:gd name="T12" fmla="*/ 1 w 3007"/>
                    <a:gd name="T13" fmla="*/ 16 h 3771"/>
                    <a:gd name="T14" fmla="*/ 3 w 3007"/>
                    <a:gd name="T15" fmla="*/ 2 h 3771"/>
                    <a:gd name="T16" fmla="*/ 3 w 3007"/>
                    <a:gd name="T17" fmla="*/ 1 h 3771"/>
                    <a:gd name="T18" fmla="*/ 2 w 3007"/>
                    <a:gd name="T19" fmla="*/ 0 h 3771"/>
                    <a:gd name="T20" fmla="*/ 3 w 3007"/>
                    <a:gd name="T21" fmla="*/ 0 h 3771"/>
                    <a:gd name="T22" fmla="*/ 3 w 3007"/>
                    <a:gd name="T23" fmla="*/ 2 h 3771"/>
                    <a:gd name="T24" fmla="*/ 1 w 3007"/>
                    <a:gd name="T25" fmla="*/ 19 h 3771"/>
                    <a:gd name="T26" fmla="*/ 1 w 3007"/>
                    <a:gd name="T27" fmla="*/ 20 h 3771"/>
                    <a:gd name="T28" fmla="*/ 0 w 3007"/>
                    <a:gd name="T29" fmla="*/ 22 h 3771"/>
                    <a:gd name="T30" fmla="*/ 0 w 3007"/>
                    <a:gd name="T31" fmla="*/ 21 h 3771"/>
                    <a:gd name="T32" fmla="*/ 0 w 3007"/>
                    <a:gd name="T33" fmla="*/ 21 h 3771"/>
                    <a:gd name="T34" fmla="*/ 1 w 3007"/>
                    <a:gd name="T35" fmla="*/ 20 h 3771"/>
                    <a:gd name="T36" fmla="*/ 0 w 3007"/>
                    <a:gd name="T37" fmla="*/ 19 h 3771"/>
                    <a:gd name="T38" fmla="*/ 0 w 3007"/>
                    <a:gd name="T39" fmla="*/ 18 h 3771"/>
                    <a:gd name="T40" fmla="*/ 1 w 3007"/>
                    <a:gd name="T41" fmla="*/ 19 h 3771"/>
                    <a:gd name="T42" fmla="*/ 1 w 3007"/>
                    <a:gd name="T43" fmla="*/ 18 h 3771"/>
                    <a:gd name="T44" fmla="*/ 1 w 3007"/>
                    <a:gd name="T45" fmla="*/ 19 h 3771"/>
                    <a:gd name="T46" fmla="*/ 1 w 3007"/>
                    <a:gd name="T47" fmla="*/ 18 h 3771"/>
                    <a:gd name="T48" fmla="*/ 1 w 3007"/>
                    <a:gd name="T49" fmla="*/ 18 h 3771"/>
                    <a:gd name="T50" fmla="*/ 0 w 3007"/>
                    <a:gd name="T51" fmla="*/ 16 h 3771"/>
                    <a:gd name="T52" fmla="*/ 0 w 3007"/>
                    <a:gd name="T53" fmla="*/ 16 h 37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45" name="Freeform 48"/>
                <p:cNvSpPr>
                  <a:spLocks/>
                </p:cNvSpPr>
                <p:nvPr userDrawn="1"/>
              </p:nvSpPr>
              <p:spPr bwMode="auto">
                <a:xfrm rot="-3172564">
                  <a:off x="5297" y="897"/>
                  <a:ext cx="169" cy="122"/>
                </a:xfrm>
                <a:custGeom>
                  <a:avLst/>
                  <a:gdLst>
                    <a:gd name="T0" fmla="*/ 0 w 673"/>
                    <a:gd name="T1" fmla="*/ 0 h 342"/>
                    <a:gd name="T2" fmla="*/ 0 w 673"/>
                    <a:gd name="T3" fmla="*/ 1 h 342"/>
                    <a:gd name="T4" fmla="*/ 1 w 673"/>
                    <a:gd name="T5" fmla="*/ 2 h 342"/>
                    <a:gd name="T6" fmla="*/ 1 w 673"/>
                    <a:gd name="T7" fmla="*/ 2 h 342"/>
                    <a:gd name="T8" fmla="*/ 1 w 673"/>
                    <a:gd name="T9" fmla="*/ 1 h 342"/>
                    <a:gd name="T10" fmla="*/ 0 w 673"/>
                    <a:gd name="T11" fmla="*/ 0 h 342"/>
                    <a:gd name="T12" fmla="*/ 0 w 673"/>
                    <a:gd name="T13" fmla="*/ 0 h 342"/>
                    <a:gd name="T14" fmla="*/ 0 w 673"/>
                    <a:gd name="T15" fmla="*/ 0 h 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3" h="342">
                      <a:moveTo>
                        <a:pt x="0" y="80"/>
                      </a:moveTo>
                      <a:lnTo>
                        <a:pt x="255" y="106"/>
                      </a:lnTo>
                      <a:lnTo>
                        <a:pt x="639" y="342"/>
                      </a:lnTo>
                      <a:lnTo>
                        <a:pt x="673" y="289"/>
                      </a:lnTo>
                      <a:lnTo>
                        <a:pt x="447" y="114"/>
                      </a:lnTo>
                      <a:lnTo>
                        <a:pt x="26" y="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46" name="Freeform 49"/>
                <p:cNvSpPr>
                  <a:spLocks/>
                </p:cNvSpPr>
                <p:nvPr userDrawn="1"/>
              </p:nvSpPr>
              <p:spPr bwMode="auto">
                <a:xfrm rot="-3172564">
                  <a:off x="5253" y="806"/>
                  <a:ext cx="181" cy="144"/>
                </a:xfrm>
                <a:custGeom>
                  <a:avLst/>
                  <a:gdLst>
                    <a:gd name="T0" fmla="*/ 0 w 716"/>
                    <a:gd name="T1" fmla="*/ 0 h 403"/>
                    <a:gd name="T2" fmla="*/ 1 w 716"/>
                    <a:gd name="T3" fmla="*/ 1 h 403"/>
                    <a:gd name="T4" fmla="*/ 1 w 716"/>
                    <a:gd name="T5" fmla="*/ 2 h 403"/>
                    <a:gd name="T6" fmla="*/ 1 w 716"/>
                    <a:gd name="T7" fmla="*/ 2 h 403"/>
                    <a:gd name="T8" fmla="*/ 1 w 716"/>
                    <a:gd name="T9" fmla="*/ 1 h 403"/>
                    <a:gd name="T10" fmla="*/ 0 w 716"/>
                    <a:gd name="T11" fmla="*/ 0 h 403"/>
                    <a:gd name="T12" fmla="*/ 0 w 716"/>
                    <a:gd name="T13" fmla="*/ 0 h 403"/>
                    <a:gd name="T14" fmla="*/ 0 w 716"/>
                    <a:gd name="T15" fmla="*/ 0 h 4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6" h="403">
                      <a:moveTo>
                        <a:pt x="0" y="78"/>
                      </a:moveTo>
                      <a:lnTo>
                        <a:pt x="340" y="148"/>
                      </a:lnTo>
                      <a:lnTo>
                        <a:pt x="638" y="403"/>
                      </a:lnTo>
                      <a:lnTo>
                        <a:pt x="716" y="296"/>
                      </a:lnTo>
                      <a:lnTo>
                        <a:pt x="420" y="114"/>
                      </a:lnTo>
                      <a:lnTo>
                        <a:pt x="70"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47" name="Freeform 50"/>
                <p:cNvSpPr>
                  <a:spLocks/>
                </p:cNvSpPr>
                <p:nvPr userDrawn="1"/>
              </p:nvSpPr>
              <p:spPr bwMode="auto">
                <a:xfrm rot="-3172564">
                  <a:off x="4985" y="210"/>
                  <a:ext cx="181" cy="147"/>
                </a:xfrm>
                <a:custGeom>
                  <a:avLst/>
                  <a:gdLst>
                    <a:gd name="T0" fmla="*/ 0 w 717"/>
                    <a:gd name="T1" fmla="*/ 0 h 411"/>
                    <a:gd name="T2" fmla="*/ 0 w 717"/>
                    <a:gd name="T3" fmla="*/ 1 h 411"/>
                    <a:gd name="T4" fmla="*/ 1 w 717"/>
                    <a:gd name="T5" fmla="*/ 3 h 411"/>
                    <a:gd name="T6" fmla="*/ 1 w 717"/>
                    <a:gd name="T7" fmla="*/ 2 h 411"/>
                    <a:gd name="T8" fmla="*/ 1 w 717"/>
                    <a:gd name="T9" fmla="*/ 0 h 411"/>
                    <a:gd name="T10" fmla="*/ 0 w 717"/>
                    <a:gd name="T11" fmla="*/ 0 h 411"/>
                    <a:gd name="T12" fmla="*/ 0 w 717"/>
                    <a:gd name="T13" fmla="*/ 0 h 411"/>
                    <a:gd name="T14" fmla="*/ 0 w 717"/>
                    <a:gd name="T15" fmla="*/ 0 h 4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7" h="411">
                      <a:moveTo>
                        <a:pt x="0" y="78"/>
                      </a:moveTo>
                      <a:lnTo>
                        <a:pt x="316" y="139"/>
                      </a:lnTo>
                      <a:lnTo>
                        <a:pt x="649" y="411"/>
                      </a:lnTo>
                      <a:lnTo>
                        <a:pt x="717" y="314"/>
                      </a:lnTo>
                      <a:lnTo>
                        <a:pt x="394" y="87"/>
                      </a:lnTo>
                      <a:lnTo>
                        <a:pt x="54"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48" name="Freeform 51"/>
                <p:cNvSpPr>
                  <a:spLocks/>
                </p:cNvSpPr>
                <p:nvPr userDrawn="1"/>
              </p:nvSpPr>
              <p:spPr bwMode="auto">
                <a:xfrm rot="-3172564">
                  <a:off x="4948" y="142"/>
                  <a:ext cx="179" cy="138"/>
                </a:xfrm>
                <a:custGeom>
                  <a:avLst/>
                  <a:gdLst>
                    <a:gd name="T0" fmla="*/ 0 w 709"/>
                    <a:gd name="T1" fmla="*/ 0 h 386"/>
                    <a:gd name="T2" fmla="*/ 0 w 709"/>
                    <a:gd name="T3" fmla="*/ 1 h 386"/>
                    <a:gd name="T4" fmla="*/ 1 w 709"/>
                    <a:gd name="T5" fmla="*/ 2 h 386"/>
                    <a:gd name="T6" fmla="*/ 1 w 709"/>
                    <a:gd name="T7" fmla="*/ 2 h 386"/>
                    <a:gd name="T8" fmla="*/ 0 w 709"/>
                    <a:gd name="T9" fmla="*/ 0 h 386"/>
                    <a:gd name="T10" fmla="*/ 0 w 709"/>
                    <a:gd name="T11" fmla="*/ 0 h 386"/>
                    <a:gd name="T12" fmla="*/ 0 w 709"/>
                    <a:gd name="T13" fmla="*/ 0 h 386"/>
                    <a:gd name="T14" fmla="*/ 0 w 709"/>
                    <a:gd name="T15" fmla="*/ 0 h 3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9" h="386">
                      <a:moveTo>
                        <a:pt x="0" y="88"/>
                      </a:moveTo>
                      <a:lnTo>
                        <a:pt x="272" y="131"/>
                      </a:lnTo>
                      <a:lnTo>
                        <a:pt x="665" y="386"/>
                      </a:lnTo>
                      <a:lnTo>
                        <a:pt x="709" y="308"/>
                      </a:lnTo>
                      <a:lnTo>
                        <a:pt x="306" y="53"/>
                      </a:lnTo>
                      <a:lnTo>
                        <a:pt x="43" y="0"/>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grpSp>
        <p:sp>
          <p:nvSpPr>
            <p:cNvPr id="1038"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000000"/>
                </a:solidFill>
              </a:endParaRPr>
            </a:p>
          </p:txBody>
        </p:sp>
      </p:grpSp>
    </p:spTree>
    <p:extLst>
      <p:ext uri="{BB962C8B-B14F-4D97-AF65-F5344CB8AC3E}">
        <p14:creationId xmlns:p14="http://schemas.microsoft.com/office/powerpoint/2010/main" val="111312085"/>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cs typeface="Arial" charset="0"/>
        </a:defRPr>
      </a:lvl2pPr>
      <a:lvl3pPr algn="ctr" rtl="0" eaLnBrk="0" fontAlgn="base" hangingPunct="0">
        <a:spcBef>
          <a:spcPct val="0"/>
        </a:spcBef>
        <a:spcAft>
          <a:spcPct val="0"/>
        </a:spcAft>
        <a:defRPr sz="4400">
          <a:solidFill>
            <a:schemeClr val="tx1"/>
          </a:solidFill>
          <a:latin typeface="Comic Sans MS" pitchFamily="66" charset="0"/>
          <a:cs typeface="Arial" charset="0"/>
        </a:defRPr>
      </a:lvl3pPr>
      <a:lvl4pPr algn="ctr" rtl="0" eaLnBrk="0" fontAlgn="base" hangingPunct="0">
        <a:spcBef>
          <a:spcPct val="0"/>
        </a:spcBef>
        <a:spcAft>
          <a:spcPct val="0"/>
        </a:spcAft>
        <a:defRPr sz="4400">
          <a:solidFill>
            <a:schemeClr val="tx1"/>
          </a:solidFill>
          <a:latin typeface="Comic Sans MS" pitchFamily="66" charset="0"/>
          <a:cs typeface="Arial" charset="0"/>
        </a:defRPr>
      </a:lvl4pPr>
      <a:lvl5pPr algn="ctr" rtl="0" eaLnBrk="0" fontAlgn="base" hangingPunct="0">
        <a:spcBef>
          <a:spcPct val="0"/>
        </a:spcBef>
        <a:spcAft>
          <a:spcPct val="0"/>
        </a:spcAft>
        <a:defRPr sz="4400">
          <a:solidFill>
            <a:schemeClr val="tx1"/>
          </a:solidFill>
          <a:latin typeface="Comic Sans MS" pitchFamily="66" charset="0"/>
          <a:cs typeface="Arial" charset="0"/>
        </a:defRPr>
      </a:lvl5pPr>
      <a:lvl6pPr marL="457200" algn="ctr" rtl="0" fontAlgn="base">
        <a:spcBef>
          <a:spcPct val="0"/>
        </a:spcBef>
        <a:spcAft>
          <a:spcPct val="0"/>
        </a:spcAft>
        <a:defRPr sz="4400">
          <a:solidFill>
            <a:schemeClr val="tx1"/>
          </a:solidFill>
          <a:latin typeface="Comic Sans MS" pitchFamily="66" charset="0"/>
          <a:cs typeface="Arial" charset="0"/>
        </a:defRPr>
      </a:lvl6pPr>
      <a:lvl7pPr marL="914400" algn="ctr" rtl="0" fontAlgn="base">
        <a:spcBef>
          <a:spcPct val="0"/>
        </a:spcBef>
        <a:spcAft>
          <a:spcPct val="0"/>
        </a:spcAft>
        <a:defRPr sz="4400">
          <a:solidFill>
            <a:schemeClr val="tx1"/>
          </a:solidFill>
          <a:latin typeface="Comic Sans MS" pitchFamily="66" charset="0"/>
          <a:cs typeface="Arial" charset="0"/>
        </a:defRPr>
      </a:lvl7pPr>
      <a:lvl8pPr marL="1371600" algn="ctr" rtl="0" fontAlgn="base">
        <a:spcBef>
          <a:spcPct val="0"/>
        </a:spcBef>
        <a:spcAft>
          <a:spcPct val="0"/>
        </a:spcAft>
        <a:defRPr sz="4400">
          <a:solidFill>
            <a:schemeClr val="tx1"/>
          </a:solidFill>
          <a:latin typeface="Comic Sans MS" pitchFamily="66" charset="0"/>
          <a:cs typeface="Arial" charset="0"/>
        </a:defRPr>
      </a:lvl8pPr>
      <a:lvl9pPr marL="1828800" algn="ctr" rtl="0" fontAlgn="base">
        <a:spcBef>
          <a:spcPct val="0"/>
        </a:spcBef>
        <a:spcAft>
          <a:spcPct val="0"/>
        </a:spcAft>
        <a:defRPr sz="4400">
          <a:solidFill>
            <a:schemeClr val="tx1"/>
          </a:solidFill>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368300" y="1295401"/>
            <a:ext cx="11455400" cy="49339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8300" y="6429375"/>
            <a:ext cx="2844800" cy="292100"/>
          </a:xfrm>
          <a:prstGeom prst="rect">
            <a:avLst/>
          </a:prstGeom>
        </p:spPr>
        <p:txBody>
          <a:bodyPr vert="horz" lIns="91440" tIns="45720" rIns="91440" bIns="45720" rtlCol="0" anchor="ctr">
            <a:normAutofit/>
          </a:bodyPr>
          <a:lstStyle>
            <a:lvl1pPr algn="l">
              <a:defRPr sz="1050" b="1">
                <a:solidFill>
                  <a:schemeClr val="tx2"/>
                </a:solidFill>
              </a:defRPr>
            </a:lvl1pPr>
          </a:lstStyle>
          <a:p>
            <a:fld id="{19E94771-7677-408E-B08F-CBA79F951EDF}" type="datetimeFigureOut">
              <a:rPr lang="en-US" smtClean="0">
                <a:solidFill>
                  <a:srgbClr val="48231E"/>
                </a:solidFill>
              </a:rPr>
              <a:pPr/>
              <a:t>9/29/2022</a:t>
            </a:fld>
            <a:endParaRPr lang="en-US" dirty="0">
              <a:solidFill>
                <a:srgbClr val="48231E"/>
              </a:solidFill>
            </a:endParaRPr>
          </a:p>
        </p:txBody>
      </p:sp>
      <p:sp>
        <p:nvSpPr>
          <p:cNvPr id="5" name="Footer Placeholder 4"/>
          <p:cNvSpPr>
            <a:spLocks noGrp="1"/>
          </p:cNvSpPr>
          <p:nvPr>
            <p:ph type="ftr" sz="quarter" idx="3"/>
          </p:nvPr>
        </p:nvSpPr>
        <p:spPr>
          <a:xfrm>
            <a:off x="4991099" y="6429375"/>
            <a:ext cx="5448300" cy="292100"/>
          </a:xfrm>
          <a:prstGeom prst="rect">
            <a:avLst/>
          </a:prstGeom>
        </p:spPr>
        <p:txBody>
          <a:bodyPr vert="horz" lIns="91440" tIns="45720" rIns="91440" bIns="45720" rtlCol="0" anchor="ctr">
            <a:normAutofit/>
          </a:bodyPr>
          <a:lstStyle>
            <a:lvl1pPr algn="l">
              <a:defRPr sz="1050" b="1">
                <a:solidFill>
                  <a:schemeClr val="tx2"/>
                </a:solidFill>
              </a:defRPr>
            </a:lvl1pPr>
          </a:lstStyle>
          <a:p>
            <a:endParaRPr lang="en-US" dirty="0">
              <a:solidFill>
                <a:srgbClr val="48231E"/>
              </a:solidFill>
            </a:endParaRPr>
          </a:p>
        </p:txBody>
      </p:sp>
      <p:sp>
        <p:nvSpPr>
          <p:cNvPr id="6" name="Slide Number Placeholder 5"/>
          <p:cNvSpPr>
            <a:spLocks noGrp="1"/>
          </p:cNvSpPr>
          <p:nvPr>
            <p:ph type="sldNum" sz="quarter" idx="4"/>
          </p:nvPr>
        </p:nvSpPr>
        <p:spPr>
          <a:xfrm>
            <a:off x="10655300" y="6429375"/>
            <a:ext cx="11684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0C172E15-E69A-4301-94D7-CA99638DE418}" type="slidenum">
              <a:rPr lang="en-US" smtClean="0">
                <a:solidFill>
                  <a:srgbClr val="48231E"/>
                </a:solidFill>
              </a:rPr>
              <a:pPr/>
              <a:t>‹#›</a:t>
            </a:fld>
            <a:endParaRPr lang="en-US" dirty="0">
              <a:solidFill>
                <a:srgbClr val="48231E"/>
              </a:solidFill>
            </a:endParaRPr>
          </a:p>
        </p:txBody>
      </p:sp>
    </p:spTree>
    <p:extLst>
      <p:ext uri="{BB962C8B-B14F-4D97-AF65-F5344CB8AC3E}">
        <p14:creationId xmlns:p14="http://schemas.microsoft.com/office/powerpoint/2010/main" val="3803438291"/>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45926" y="675726"/>
            <a:ext cx="9500151" cy="9244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345924" y="1807361"/>
            <a:ext cx="9500149" cy="405143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83125" y="5951812"/>
            <a:ext cx="2844800" cy="365125"/>
          </a:xfrm>
          <a:prstGeom prst="rect">
            <a:avLst/>
          </a:prstGeom>
        </p:spPr>
        <p:txBody>
          <a:bodyPr vert="horz" lIns="91440" tIns="45720" rIns="91440" bIns="45720" rtlCol="0" anchor="b"/>
          <a:lstStyle>
            <a:lvl1pPr algn="r">
              <a:defRPr sz="900">
                <a:solidFill>
                  <a:schemeClr val="tx2"/>
                </a:solidFill>
              </a:defRPr>
            </a:lvl1pPr>
          </a:lstStyle>
          <a:p>
            <a:fld id="{A68A67CB-E290-45D0-8A9E-74E84B944EBC}" type="datetimeFigureOut">
              <a:rPr lang="en-US" smtClean="0">
                <a:solidFill>
                  <a:srgbClr val="FF9000"/>
                </a:solidFill>
              </a:rPr>
              <a:pPr/>
              <a:t>9/29/2022</a:t>
            </a:fld>
            <a:endParaRPr lang="en-US">
              <a:solidFill>
                <a:srgbClr val="FF9000"/>
              </a:solidFill>
            </a:endParaRPr>
          </a:p>
        </p:txBody>
      </p:sp>
      <p:sp>
        <p:nvSpPr>
          <p:cNvPr id="5" name="Footer Placeholder 4"/>
          <p:cNvSpPr>
            <a:spLocks noGrp="1"/>
          </p:cNvSpPr>
          <p:nvPr>
            <p:ph type="ftr" sz="quarter" idx="3"/>
          </p:nvPr>
        </p:nvSpPr>
        <p:spPr>
          <a:xfrm>
            <a:off x="1574595" y="5951812"/>
            <a:ext cx="7008532" cy="365125"/>
          </a:xfrm>
          <a:prstGeom prst="rect">
            <a:avLst/>
          </a:prstGeom>
        </p:spPr>
        <p:txBody>
          <a:bodyPr vert="horz" lIns="91440" tIns="45720" rIns="91440" bIns="45720" rtlCol="0" anchor="b"/>
          <a:lstStyle>
            <a:lvl1pPr algn="l">
              <a:defRPr sz="900">
                <a:solidFill>
                  <a:schemeClr val="tx2"/>
                </a:solidFill>
              </a:defRPr>
            </a:lvl1pPr>
          </a:lstStyle>
          <a:p>
            <a:endParaRPr lang="en-US">
              <a:solidFill>
                <a:srgbClr val="FF9000"/>
              </a:solidFill>
            </a:endParaRPr>
          </a:p>
        </p:txBody>
      </p:sp>
      <p:sp>
        <p:nvSpPr>
          <p:cNvPr id="6" name="Slide Number Placeholder 5"/>
          <p:cNvSpPr>
            <a:spLocks noGrp="1"/>
          </p:cNvSpPr>
          <p:nvPr>
            <p:ph type="sldNum" sz="quarter" idx="4"/>
          </p:nvPr>
        </p:nvSpPr>
        <p:spPr>
          <a:xfrm>
            <a:off x="763548" y="5951812"/>
            <a:ext cx="811049" cy="365125"/>
          </a:xfrm>
          <a:prstGeom prst="rect">
            <a:avLst/>
          </a:prstGeom>
        </p:spPr>
        <p:txBody>
          <a:bodyPr vert="horz" lIns="91440" tIns="45720" rIns="91440" bIns="45720" rtlCol="0" anchor="b"/>
          <a:lstStyle>
            <a:lvl1pPr algn="l">
              <a:defRPr sz="1800">
                <a:solidFill>
                  <a:schemeClr val="tx2"/>
                </a:solidFill>
              </a:defRPr>
            </a:lvl1pPr>
          </a:lstStyle>
          <a:p>
            <a:fld id="{1771623C-7D28-4A44-9DE1-7483AB10DDD9}" type="slidenum">
              <a:rPr lang="en-US" smtClean="0">
                <a:solidFill>
                  <a:srgbClr val="FF9000"/>
                </a:solidFill>
              </a:rPr>
              <a:pPr/>
              <a:t>‹#›</a:t>
            </a:fld>
            <a:endParaRPr lang="en-US">
              <a:solidFill>
                <a:srgbClr val="FF9000"/>
              </a:solidFill>
            </a:endParaRPr>
          </a:p>
        </p:txBody>
      </p:sp>
      <p:grpSp>
        <p:nvGrpSpPr>
          <p:cNvPr id="61" name="Group 60"/>
          <p:cNvGrpSpPr/>
          <p:nvPr/>
        </p:nvGrpSpPr>
        <p:grpSpPr>
          <a:xfrm>
            <a:off x="-44793" y="3"/>
            <a:ext cx="12236793" cy="6857999"/>
            <a:chOff x="-33595" y="0"/>
            <a:chExt cx="9177595" cy="6857999"/>
          </a:xfrm>
        </p:grpSpPr>
        <p:grpSp>
          <p:nvGrpSpPr>
            <p:cNvPr id="62" name="Group 182"/>
            <p:cNvGrpSpPr/>
            <p:nvPr/>
          </p:nvGrpSpPr>
          <p:grpSpPr>
            <a:xfrm>
              <a:off x="-33595" y="437091"/>
              <a:ext cx="9074452" cy="6174255"/>
              <a:chOff x="-33595" y="437091"/>
              <a:chExt cx="9074452" cy="6174255"/>
            </a:xfrm>
          </p:grpSpPr>
          <p:sp>
            <p:nvSpPr>
              <p:cNvPr id="92" name="Freeform 12"/>
              <p:cNvSpPr>
                <a:spLocks noChangeAspect="1"/>
              </p:cNvSpPr>
              <p:nvPr/>
            </p:nvSpPr>
            <p:spPr bwMode="auto">
              <a:xfrm rot="8051039">
                <a:off x="-11813" y="3783436"/>
                <a:ext cx="1054883" cy="1098447"/>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93" name="Freeform 28"/>
              <p:cNvSpPr>
                <a:spLocks noChangeAspect="1"/>
              </p:cNvSpPr>
              <p:nvPr/>
            </p:nvSpPr>
            <p:spPr bwMode="auto">
              <a:xfrm rot="7569598">
                <a:off x="558950" y="196683"/>
                <a:ext cx="832668" cy="1313484"/>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94" name="Freeform 36"/>
              <p:cNvSpPr>
                <a:spLocks noChangeAspect="1"/>
              </p:cNvSpPr>
              <p:nvPr/>
            </p:nvSpPr>
            <p:spPr bwMode="auto">
              <a:xfrm rot="11849821">
                <a:off x="7750232" y="597775"/>
                <a:ext cx="1064273" cy="1063143"/>
              </a:xfrm>
              <a:custGeom>
                <a:avLst/>
                <a:gdLst/>
                <a:ahLst/>
                <a:cxnLst>
                  <a:cxn ang="0">
                    <a:pos x="1280" y="874"/>
                  </a:cxn>
                  <a:cxn ang="0">
                    <a:pos x="1142" y="974"/>
                  </a:cxn>
                  <a:cxn ang="0">
                    <a:pos x="1150" y="944"/>
                  </a:cxn>
                  <a:cxn ang="0">
                    <a:pos x="1196" y="832"/>
                  </a:cxn>
                  <a:cxn ang="0">
                    <a:pos x="1194" y="590"/>
                  </a:cxn>
                  <a:cxn ang="0">
                    <a:pos x="1152" y="368"/>
                  </a:cxn>
                  <a:cxn ang="0">
                    <a:pos x="1020" y="148"/>
                  </a:cxn>
                  <a:cxn ang="0">
                    <a:pos x="958" y="62"/>
                  </a:cxn>
                  <a:cxn ang="0">
                    <a:pos x="942" y="0"/>
                  </a:cxn>
                  <a:cxn ang="0">
                    <a:pos x="930" y="44"/>
                  </a:cxn>
                  <a:cxn ang="0">
                    <a:pos x="884" y="120"/>
                  </a:cxn>
                  <a:cxn ang="0">
                    <a:pos x="738" y="346"/>
                  </a:cxn>
                  <a:cxn ang="0">
                    <a:pos x="702" y="516"/>
                  </a:cxn>
                  <a:cxn ang="0">
                    <a:pos x="680" y="794"/>
                  </a:cxn>
                  <a:cxn ang="0">
                    <a:pos x="724" y="930"/>
                  </a:cxn>
                  <a:cxn ang="0">
                    <a:pos x="744" y="972"/>
                  </a:cxn>
                  <a:cxn ang="0">
                    <a:pos x="636" y="896"/>
                  </a:cxn>
                  <a:cxn ang="0">
                    <a:pos x="504" y="826"/>
                  </a:cxn>
                  <a:cxn ang="0">
                    <a:pos x="118" y="794"/>
                  </a:cxn>
                  <a:cxn ang="0">
                    <a:pos x="72" y="836"/>
                  </a:cxn>
                  <a:cxn ang="0">
                    <a:pos x="232" y="986"/>
                  </a:cxn>
                  <a:cxn ang="0">
                    <a:pos x="424" y="1194"/>
                  </a:cxn>
                  <a:cxn ang="0">
                    <a:pos x="608" y="1266"/>
                  </a:cxn>
                  <a:cxn ang="0">
                    <a:pos x="698" y="1248"/>
                  </a:cxn>
                  <a:cxn ang="0">
                    <a:pos x="708" y="1268"/>
                  </a:cxn>
                  <a:cxn ang="0">
                    <a:pos x="558" y="1382"/>
                  </a:cxn>
                  <a:cxn ang="0">
                    <a:pos x="416" y="1562"/>
                  </a:cxn>
                  <a:cxn ang="0">
                    <a:pos x="460" y="1634"/>
                  </a:cxn>
                  <a:cxn ang="0">
                    <a:pos x="628" y="1588"/>
                  </a:cxn>
                  <a:cxn ang="0">
                    <a:pos x="752" y="1516"/>
                  </a:cxn>
                  <a:cxn ang="0">
                    <a:pos x="784" y="1576"/>
                  </a:cxn>
                  <a:cxn ang="0">
                    <a:pos x="816" y="1560"/>
                  </a:cxn>
                  <a:cxn ang="0">
                    <a:pos x="858" y="1422"/>
                  </a:cxn>
                  <a:cxn ang="0">
                    <a:pos x="904" y="1368"/>
                  </a:cxn>
                  <a:cxn ang="0">
                    <a:pos x="878" y="1664"/>
                  </a:cxn>
                  <a:cxn ang="0">
                    <a:pos x="810" y="1824"/>
                  </a:cxn>
                  <a:cxn ang="0">
                    <a:pos x="780" y="1854"/>
                  </a:cxn>
                  <a:cxn ang="0">
                    <a:pos x="806" y="1876"/>
                  </a:cxn>
                  <a:cxn ang="0">
                    <a:pos x="874" y="1868"/>
                  </a:cxn>
                  <a:cxn ang="0">
                    <a:pos x="904" y="1856"/>
                  </a:cxn>
                  <a:cxn ang="0">
                    <a:pos x="952" y="1680"/>
                  </a:cxn>
                  <a:cxn ang="0">
                    <a:pos x="988" y="1342"/>
                  </a:cxn>
                  <a:cxn ang="0">
                    <a:pos x="1062" y="1548"/>
                  </a:cxn>
                  <a:cxn ang="0">
                    <a:pos x="1084" y="1572"/>
                  </a:cxn>
                  <a:cxn ang="0">
                    <a:pos x="1112" y="1566"/>
                  </a:cxn>
                  <a:cxn ang="0">
                    <a:pos x="1162" y="1530"/>
                  </a:cxn>
                  <a:cxn ang="0">
                    <a:pos x="1344" y="1620"/>
                  </a:cxn>
                  <a:cxn ang="0">
                    <a:pos x="1498" y="1638"/>
                  </a:cxn>
                  <a:cxn ang="0">
                    <a:pos x="1402" y="1462"/>
                  </a:cxn>
                  <a:cxn ang="0">
                    <a:pos x="1230" y="1306"/>
                  </a:cxn>
                  <a:cxn ang="0">
                    <a:pos x="1164" y="1252"/>
                  </a:cxn>
                  <a:cxn ang="0">
                    <a:pos x="1216" y="1260"/>
                  </a:cxn>
                  <a:cxn ang="0">
                    <a:pos x="1358" y="1250"/>
                  </a:cxn>
                  <a:cxn ang="0">
                    <a:pos x="1576" y="1076"/>
                  </a:cxn>
                  <a:cxn ang="0">
                    <a:pos x="1744" y="892"/>
                  </a:cxn>
                  <a:cxn ang="0">
                    <a:pos x="1880" y="802"/>
                  </a:cxn>
                  <a:cxn ang="0">
                    <a:pos x="1528" y="798"/>
                  </a:cxn>
                </a:cxnLst>
                <a:rect l="0" t="0" r="r" b="b"/>
                <a:pathLst>
                  <a:path w="1884" h="1882">
                    <a:moveTo>
                      <a:pt x="1380" y="826"/>
                    </a:moveTo>
                    <a:lnTo>
                      <a:pt x="1380" y="826"/>
                    </a:lnTo>
                    <a:lnTo>
                      <a:pt x="1364" y="830"/>
                    </a:lnTo>
                    <a:lnTo>
                      <a:pt x="1348" y="836"/>
                    </a:lnTo>
                    <a:lnTo>
                      <a:pt x="1314" y="852"/>
                    </a:lnTo>
                    <a:lnTo>
                      <a:pt x="1280" y="874"/>
                    </a:lnTo>
                    <a:lnTo>
                      <a:pt x="1248" y="896"/>
                    </a:lnTo>
                    <a:lnTo>
                      <a:pt x="1190" y="940"/>
                    </a:lnTo>
                    <a:lnTo>
                      <a:pt x="1156" y="968"/>
                    </a:lnTo>
                    <a:lnTo>
                      <a:pt x="1156" y="968"/>
                    </a:lnTo>
                    <a:lnTo>
                      <a:pt x="1148" y="972"/>
                    </a:lnTo>
                    <a:lnTo>
                      <a:pt x="1142" y="974"/>
                    </a:lnTo>
                    <a:lnTo>
                      <a:pt x="1140" y="972"/>
                    </a:lnTo>
                    <a:lnTo>
                      <a:pt x="1138" y="968"/>
                    </a:lnTo>
                    <a:lnTo>
                      <a:pt x="1138" y="960"/>
                    </a:lnTo>
                    <a:lnTo>
                      <a:pt x="1138" y="956"/>
                    </a:lnTo>
                    <a:lnTo>
                      <a:pt x="1138" y="956"/>
                    </a:lnTo>
                    <a:lnTo>
                      <a:pt x="1150" y="944"/>
                    </a:lnTo>
                    <a:lnTo>
                      <a:pt x="1160" y="930"/>
                    </a:lnTo>
                    <a:lnTo>
                      <a:pt x="1168" y="916"/>
                    </a:lnTo>
                    <a:lnTo>
                      <a:pt x="1176" y="900"/>
                    </a:lnTo>
                    <a:lnTo>
                      <a:pt x="1182" y="884"/>
                    </a:lnTo>
                    <a:lnTo>
                      <a:pt x="1188" y="868"/>
                    </a:lnTo>
                    <a:lnTo>
                      <a:pt x="1196" y="832"/>
                    </a:lnTo>
                    <a:lnTo>
                      <a:pt x="1202" y="794"/>
                    </a:lnTo>
                    <a:lnTo>
                      <a:pt x="1204" y="754"/>
                    </a:lnTo>
                    <a:lnTo>
                      <a:pt x="1204" y="712"/>
                    </a:lnTo>
                    <a:lnTo>
                      <a:pt x="1202" y="672"/>
                    </a:lnTo>
                    <a:lnTo>
                      <a:pt x="1198" y="630"/>
                    </a:lnTo>
                    <a:lnTo>
                      <a:pt x="1194" y="590"/>
                    </a:lnTo>
                    <a:lnTo>
                      <a:pt x="1182" y="516"/>
                    </a:lnTo>
                    <a:lnTo>
                      <a:pt x="1170" y="454"/>
                    </a:lnTo>
                    <a:lnTo>
                      <a:pt x="1162" y="408"/>
                    </a:lnTo>
                    <a:lnTo>
                      <a:pt x="1162" y="408"/>
                    </a:lnTo>
                    <a:lnTo>
                      <a:pt x="1160" y="388"/>
                    </a:lnTo>
                    <a:lnTo>
                      <a:pt x="1152" y="368"/>
                    </a:lnTo>
                    <a:lnTo>
                      <a:pt x="1144" y="346"/>
                    </a:lnTo>
                    <a:lnTo>
                      <a:pt x="1134" y="324"/>
                    </a:lnTo>
                    <a:lnTo>
                      <a:pt x="1108" y="276"/>
                    </a:lnTo>
                    <a:lnTo>
                      <a:pt x="1078" y="230"/>
                    </a:lnTo>
                    <a:lnTo>
                      <a:pt x="1048" y="186"/>
                    </a:lnTo>
                    <a:lnTo>
                      <a:pt x="1020" y="148"/>
                    </a:lnTo>
                    <a:lnTo>
                      <a:pt x="998" y="120"/>
                    </a:lnTo>
                    <a:lnTo>
                      <a:pt x="984" y="104"/>
                    </a:lnTo>
                    <a:lnTo>
                      <a:pt x="984" y="104"/>
                    </a:lnTo>
                    <a:lnTo>
                      <a:pt x="974" y="94"/>
                    </a:lnTo>
                    <a:lnTo>
                      <a:pt x="966" y="78"/>
                    </a:lnTo>
                    <a:lnTo>
                      <a:pt x="958" y="62"/>
                    </a:lnTo>
                    <a:lnTo>
                      <a:pt x="952" y="44"/>
                    </a:lnTo>
                    <a:lnTo>
                      <a:pt x="944" y="14"/>
                    </a:lnTo>
                    <a:lnTo>
                      <a:pt x="942" y="0"/>
                    </a:lnTo>
                    <a:lnTo>
                      <a:pt x="942" y="0"/>
                    </a:lnTo>
                    <a:lnTo>
                      <a:pt x="942" y="0"/>
                    </a:lnTo>
                    <a:lnTo>
                      <a:pt x="942" y="0"/>
                    </a:lnTo>
                    <a:lnTo>
                      <a:pt x="942" y="0"/>
                    </a:lnTo>
                    <a:lnTo>
                      <a:pt x="942" y="0"/>
                    </a:lnTo>
                    <a:lnTo>
                      <a:pt x="942" y="0"/>
                    </a:lnTo>
                    <a:lnTo>
                      <a:pt x="942" y="0"/>
                    </a:lnTo>
                    <a:lnTo>
                      <a:pt x="938" y="14"/>
                    </a:lnTo>
                    <a:lnTo>
                      <a:pt x="930" y="44"/>
                    </a:lnTo>
                    <a:lnTo>
                      <a:pt x="924" y="62"/>
                    </a:lnTo>
                    <a:lnTo>
                      <a:pt x="918" y="78"/>
                    </a:lnTo>
                    <a:lnTo>
                      <a:pt x="910" y="94"/>
                    </a:lnTo>
                    <a:lnTo>
                      <a:pt x="900" y="104"/>
                    </a:lnTo>
                    <a:lnTo>
                      <a:pt x="900" y="104"/>
                    </a:lnTo>
                    <a:lnTo>
                      <a:pt x="884" y="120"/>
                    </a:lnTo>
                    <a:lnTo>
                      <a:pt x="862" y="148"/>
                    </a:lnTo>
                    <a:lnTo>
                      <a:pt x="834" y="186"/>
                    </a:lnTo>
                    <a:lnTo>
                      <a:pt x="804" y="230"/>
                    </a:lnTo>
                    <a:lnTo>
                      <a:pt x="776" y="276"/>
                    </a:lnTo>
                    <a:lnTo>
                      <a:pt x="750" y="324"/>
                    </a:lnTo>
                    <a:lnTo>
                      <a:pt x="738" y="346"/>
                    </a:lnTo>
                    <a:lnTo>
                      <a:pt x="730" y="368"/>
                    </a:lnTo>
                    <a:lnTo>
                      <a:pt x="724" y="388"/>
                    </a:lnTo>
                    <a:lnTo>
                      <a:pt x="720" y="408"/>
                    </a:lnTo>
                    <a:lnTo>
                      <a:pt x="720" y="408"/>
                    </a:lnTo>
                    <a:lnTo>
                      <a:pt x="712" y="454"/>
                    </a:lnTo>
                    <a:lnTo>
                      <a:pt x="702" y="516"/>
                    </a:lnTo>
                    <a:lnTo>
                      <a:pt x="690" y="590"/>
                    </a:lnTo>
                    <a:lnTo>
                      <a:pt x="684" y="630"/>
                    </a:lnTo>
                    <a:lnTo>
                      <a:pt x="680" y="672"/>
                    </a:lnTo>
                    <a:lnTo>
                      <a:pt x="678" y="712"/>
                    </a:lnTo>
                    <a:lnTo>
                      <a:pt x="678" y="754"/>
                    </a:lnTo>
                    <a:lnTo>
                      <a:pt x="680" y="794"/>
                    </a:lnTo>
                    <a:lnTo>
                      <a:pt x="686" y="832"/>
                    </a:lnTo>
                    <a:lnTo>
                      <a:pt x="694" y="868"/>
                    </a:lnTo>
                    <a:lnTo>
                      <a:pt x="700" y="884"/>
                    </a:lnTo>
                    <a:lnTo>
                      <a:pt x="708" y="900"/>
                    </a:lnTo>
                    <a:lnTo>
                      <a:pt x="714" y="916"/>
                    </a:lnTo>
                    <a:lnTo>
                      <a:pt x="724" y="930"/>
                    </a:lnTo>
                    <a:lnTo>
                      <a:pt x="734" y="944"/>
                    </a:lnTo>
                    <a:lnTo>
                      <a:pt x="744" y="956"/>
                    </a:lnTo>
                    <a:lnTo>
                      <a:pt x="744" y="956"/>
                    </a:lnTo>
                    <a:lnTo>
                      <a:pt x="746" y="960"/>
                    </a:lnTo>
                    <a:lnTo>
                      <a:pt x="746" y="968"/>
                    </a:lnTo>
                    <a:lnTo>
                      <a:pt x="744" y="972"/>
                    </a:lnTo>
                    <a:lnTo>
                      <a:pt x="740" y="974"/>
                    </a:lnTo>
                    <a:lnTo>
                      <a:pt x="736" y="972"/>
                    </a:lnTo>
                    <a:lnTo>
                      <a:pt x="728" y="968"/>
                    </a:lnTo>
                    <a:lnTo>
                      <a:pt x="728" y="968"/>
                    </a:lnTo>
                    <a:lnTo>
                      <a:pt x="694" y="940"/>
                    </a:lnTo>
                    <a:lnTo>
                      <a:pt x="636" y="896"/>
                    </a:lnTo>
                    <a:lnTo>
                      <a:pt x="602" y="874"/>
                    </a:lnTo>
                    <a:lnTo>
                      <a:pt x="568" y="852"/>
                    </a:lnTo>
                    <a:lnTo>
                      <a:pt x="534" y="836"/>
                    </a:lnTo>
                    <a:lnTo>
                      <a:pt x="518" y="830"/>
                    </a:lnTo>
                    <a:lnTo>
                      <a:pt x="504" y="826"/>
                    </a:lnTo>
                    <a:lnTo>
                      <a:pt x="504" y="826"/>
                    </a:lnTo>
                    <a:lnTo>
                      <a:pt x="442" y="812"/>
                    </a:lnTo>
                    <a:lnTo>
                      <a:pt x="402" y="804"/>
                    </a:lnTo>
                    <a:lnTo>
                      <a:pt x="354" y="798"/>
                    </a:lnTo>
                    <a:lnTo>
                      <a:pt x="292" y="794"/>
                    </a:lnTo>
                    <a:lnTo>
                      <a:pt x="216" y="792"/>
                    </a:lnTo>
                    <a:lnTo>
                      <a:pt x="118" y="794"/>
                    </a:lnTo>
                    <a:lnTo>
                      <a:pt x="0" y="800"/>
                    </a:lnTo>
                    <a:lnTo>
                      <a:pt x="0" y="800"/>
                    </a:lnTo>
                    <a:lnTo>
                      <a:pt x="4" y="802"/>
                    </a:lnTo>
                    <a:lnTo>
                      <a:pt x="18" y="806"/>
                    </a:lnTo>
                    <a:lnTo>
                      <a:pt x="40" y="816"/>
                    </a:lnTo>
                    <a:lnTo>
                      <a:pt x="72" y="836"/>
                    </a:lnTo>
                    <a:lnTo>
                      <a:pt x="92" y="850"/>
                    </a:lnTo>
                    <a:lnTo>
                      <a:pt x="114" y="870"/>
                    </a:lnTo>
                    <a:lnTo>
                      <a:pt x="140" y="892"/>
                    </a:lnTo>
                    <a:lnTo>
                      <a:pt x="168" y="918"/>
                    </a:lnTo>
                    <a:lnTo>
                      <a:pt x="198" y="950"/>
                    </a:lnTo>
                    <a:lnTo>
                      <a:pt x="232" y="986"/>
                    </a:lnTo>
                    <a:lnTo>
                      <a:pt x="268" y="1028"/>
                    </a:lnTo>
                    <a:lnTo>
                      <a:pt x="306" y="1076"/>
                    </a:lnTo>
                    <a:lnTo>
                      <a:pt x="306" y="1076"/>
                    </a:lnTo>
                    <a:lnTo>
                      <a:pt x="348" y="1124"/>
                    </a:lnTo>
                    <a:lnTo>
                      <a:pt x="386" y="1162"/>
                    </a:lnTo>
                    <a:lnTo>
                      <a:pt x="424" y="1194"/>
                    </a:lnTo>
                    <a:lnTo>
                      <a:pt x="460" y="1218"/>
                    </a:lnTo>
                    <a:lnTo>
                      <a:pt x="494" y="1238"/>
                    </a:lnTo>
                    <a:lnTo>
                      <a:pt x="526" y="1250"/>
                    </a:lnTo>
                    <a:lnTo>
                      <a:pt x="556" y="1260"/>
                    </a:lnTo>
                    <a:lnTo>
                      <a:pt x="584" y="1264"/>
                    </a:lnTo>
                    <a:lnTo>
                      <a:pt x="608" y="1266"/>
                    </a:lnTo>
                    <a:lnTo>
                      <a:pt x="632" y="1266"/>
                    </a:lnTo>
                    <a:lnTo>
                      <a:pt x="650" y="1264"/>
                    </a:lnTo>
                    <a:lnTo>
                      <a:pt x="668" y="1260"/>
                    </a:lnTo>
                    <a:lnTo>
                      <a:pt x="690" y="1252"/>
                    </a:lnTo>
                    <a:lnTo>
                      <a:pt x="698" y="1248"/>
                    </a:lnTo>
                    <a:lnTo>
                      <a:pt x="698" y="1248"/>
                    </a:lnTo>
                    <a:lnTo>
                      <a:pt x="704" y="1248"/>
                    </a:lnTo>
                    <a:lnTo>
                      <a:pt x="716" y="1250"/>
                    </a:lnTo>
                    <a:lnTo>
                      <a:pt x="720" y="1252"/>
                    </a:lnTo>
                    <a:lnTo>
                      <a:pt x="720" y="1256"/>
                    </a:lnTo>
                    <a:lnTo>
                      <a:pt x="718" y="1260"/>
                    </a:lnTo>
                    <a:lnTo>
                      <a:pt x="708" y="1268"/>
                    </a:lnTo>
                    <a:lnTo>
                      <a:pt x="708" y="1268"/>
                    </a:lnTo>
                    <a:lnTo>
                      <a:pt x="686" y="1282"/>
                    </a:lnTo>
                    <a:lnTo>
                      <a:pt x="652" y="1306"/>
                    </a:lnTo>
                    <a:lnTo>
                      <a:pt x="608" y="1338"/>
                    </a:lnTo>
                    <a:lnTo>
                      <a:pt x="584" y="1360"/>
                    </a:lnTo>
                    <a:lnTo>
                      <a:pt x="558" y="1382"/>
                    </a:lnTo>
                    <a:lnTo>
                      <a:pt x="532" y="1406"/>
                    </a:lnTo>
                    <a:lnTo>
                      <a:pt x="506" y="1434"/>
                    </a:lnTo>
                    <a:lnTo>
                      <a:pt x="482" y="1462"/>
                    </a:lnTo>
                    <a:lnTo>
                      <a:pt x="458" y="1494"/>
                    </a:lnTo>
                    <a:lnTo>
                      <a:pt x="436" y="1526"/>
                    </a:lnTo>
                    <a:lnTo>
                      <a:pt x="416" y="1562"/>
                    </a:lnTo>
                    <a:lnTo>
                      <a:pt x="400" y="1598"/>
                    </a:lnTo>
                    <a:lnTo>
                      <a:pt x="386" y="1638"/>
                    </a:lnTo>
                    <a:lnTo>
                      <a:pt x="386" y="1638"/>
                    </a:lnTo>
                    <a:lnTo>
                      <a:pt x="396" y="1638"/>
                    </a:lnTo>
                    <a:lnTo>
                      <a:pt x="422" y="1638"/>
                    </a:lnTo>
                    <a:lnTo>
                      <a:pt x="460" y="1634"/>
                    </a:lnTo>
                    <a:lnTo>
                      <a:pt x="484" y="1632"/>
                    </a:lnTo>
                    <a:lnTo>
                      <a:pt x="510" y="1626"/>
                    </a:lnTo>
                    <a:lnTo>
                      <a:pt x="538" y="1620"/>
                    </a:lnTo>
                    <a:lnTo>
                      <a:pt x="568" y="1612"/>
                    </a:lnTo>
                    <a:lnTo>
                      <a:pt x="598" y="1602"/>
                    </a:lnTo>
                    <a:lnTo>
                      <a:pt x="628" y="1588"/>
                    </a:lnTo>
                    <a:lnTo>
                      <a:pt x="660" y="1572"/>
                    </a:lnTo>
                    <a:lnTo>
                      <a:pt x="690" y="1552"/>
                    </a:lnTo>
                    <a:lnTo>
                      <a:pt x="720" y="1530"/>
                    </a:lnTo>
                    <a:lnTo>
                      <a:pt x="750" y="1504"/>
                    </a:lnTo>
                    <a:lnTo>
                      <a:pt x="750" y="1504"/>
                    </a:lnTo>
                    <a:lnTo>
                      <a:pt x="752" y="1516"/>
                    </a:lnTo>
                    <a:lnTo>
                      <a:pt x="758" y="1542"/>
                    </a:lnTo>
                    <a:lnTo>
                      <a:pt x="764" y="1556"/>
                    </a:lnTo>
                    <a:lnTo>
                      <a:pt x="770" y="1566"/>
                    </a:lnTo>
                    <a:lnTo>
                      <a:pt x="774" y="1570"/>
                    </a:lnTo>
                    <a:lnTo>
                      <a:pt x="778" y="1574"/>
                    </a:lnTo>
                    <a:lnTo>
                      <a:pt x="784" y="1576"/>
                    </a:lnTo>
                    <a:lnTo>
                      <a:pt x="790" y="1576"/>
                    </a:lnTo>
                    <a:lnTo>
                      <a:pt x="790" y="1576"/>
                    </a:lnTo>
                    <a:lnTo>
                      <a:pt x="798" y="1572"/>
                    </a:lnTo>
                    <a:lnTo>
                      <a:pt x="806" y="1570"/>
                    </a:lnTo>
                    <a:lnTo>
                      <a:pt x="812" y="1564"/>
                    </a:lnTo>
                    <a:lnTo>
                      <a:pt x="816" y="1560"/>
                    </a:lnTo>
                    <a:lnTo>
                      <a:pt x="820" y="1552"/>
                    </a:lnTo>
                    <a:lnTo>
                      <a:pt x="820" y="1548"/>
                    </a:lnTo>
                    <a:lnTo>
                      <a:pt x="820" y="1548"/>
                    </a:lnTo>
                    <a:lnTo>
                      <a:pt x="828" y="1522"/>
                    </a:lnTo>
                    <a:lnTo>
                      <a:pt x="846" y="1458"/>
                    </a:lnTo>
                    <a:lnTo>
                      <a:pt x="858" y="1422"/>
                    </a:lnTo>
                    <a:lnTo>
                      <a:pt x="872" y="1386"/>
                    </a:lnTo>
                    <a:lnTo>
                      <a:pt x="888" y="1354"/>
                    </a:lnTo>
                    <a:lnTo>
                      <a:pt x="896" y="1340"/>
                    </a:lnTo>
                    <a:lnTo>
                      <a:pt x="904" y="1330"/>
                    </a:lnTo>
                    <a:lnTo>
                      <a:pt x="904" y="1330"/>
                    </a:lnTo>
                    <a:lnTo>
                      <a:pt x="904" y="1368"/>
                    </a:lnTo>
                    <a:lnTo>
                      <a:pt x="904" y="1428"/>
                    </a:lnTo>
                    <a:lnTo>
                      <a:pt x="900" y="1500"/>
                    </a:lnTo>
                    <a:lnTo>
                      <a:pt x="896" y="1540"/>
                    </a:lnTo>
                    <a:lnTo>
                      <a:pt x="892" y="1582"/>
                    </a:lnTo>
                    <a:lnTo>
                      <a:pt x="886" y="1622"/>
                    </a:lnTo>
                    <a:lnTo>
                      <a:pt x="878" y="1664"/>
                    </a:lnTo>
                    <a:lnTo>
                      <a:pt x="870" y="1702"/>
                    </a:lnTo>
                    <a:lnTo>
                      <a:pt x="858" y="1738"/>
                    </a:lnTo>
                    <a:lnTo>
                      <a:pt x="844" y="1772"/>
                    </a:lnTo>
                    <a:lnTo>
                      <a:pt x="828" y="1800"/>
                    </a:lnTo>
                    <a:lnTo>
                      <a:pt x="820" y="1814"/>
                    </a:lnTo>
                    <a:lnTo>
                      <a:pt x="810" y="1824"/>
                    </a:lnTo>
                    <a:lnTo>
                      <a:pt x="800" y="1834"/>
                    </a:lnTo>
                    <a:lnTo>
                      <a:pt x="788" y="1842"/>
                    </a:lnTo>
                    <a:lnTo>
                      <a:pt x="788" y="1842"/>
                    </a:lnTo>
                    <a:lnTo>
                      <a:pt x="784" y="1846"/>
                    </a:lnTo>
                    <a:lnTo>
                      <a:pt x="780" y="1850"/>
                    </a:lnTo>
                    <a:lnTo>
                      <a:pt x="780" y="1854"/>
                    </a:lnTo>
                    <a:lnTo>
                      <a:pt x="780" y="1858"/>
                    </a:lnTo>
                    <a:lnTo>
                      <a:pt x="784" y="1862"/>
                    </a:lnTo>
                    <a:lnTo>
                      <a:pt x="788" y="1866"/>
                    </a:lnTo>
                    <a:lnTo>
                      <a:pt x="788" y="1866"/>
                    </a:lnTo>
                    <a:lnTo>
                      <a:pt x="796" y="1872"/>
                    </a:lnTo>
                    <a:lnTo>
                      <a:pt x="806" y="1876"/>
                    </a:lnTo>
                    <a:lnTo>
                      <a:pt x="816" y="1880"/>
                    </a:lnTo>
                    <a:lnTo>
                      <a:pt x="828" y="1882"/>
                    </a:lnTo>
                    <a:lnTo>
                      <a:pt x="842" y="1882"/>
                    </a:lnTo>
                    <a:lnTo>
                      <a:pt x="858" y="1878"/>
                    </a:lnTo>
                    <a:lnTo>
                      <a:pt x="874" y="1868"/>
                    </a:lnTo>
                    <a:lnTo>
                      <a:pt x="874" y="1868"/>
                    </a:lnTo>
                    <a:lnTo>
                      <a:pt x="878" y="1866"/>
                    </a:lnTo>
                    <a:lnTo>
                      <a:pt x="884" y="1864"/>
                    </a:lnTo>
                    <a:lnTo>
                      <a:pt x="892" y="1864"/>
                    </a:lnTo>
                    <a:lnTo>
                      <a:pt x="896" y="1862"/>
                    </a:lnTo>
                    <a:lnTo>
                      <a:pt x="900" y="1860"/>
                    </a:lnTo>
                    <a:lnTo>
                      <a:pt x="904" y="1856"/>
                    </a:lnTo>
                    <a:lnTo>
                      <a:pt x="908" y="1850"/>
                    </a:lnTo>
                    <a:lnTo>
                      <a:pt x="908" y="1850"/>
                    </a:lnTo>
                    <a:lnTo>
                      <a:pt x="920" y="1822"/>
                    </a:lnTo>
                    <a:lnTo>
                      <a:pt x="932" y="1784"/>
                    </a:lnTo>
                    <a:lnTo>
                      <a:pt x="942" y="1738"/>
                    </a:lnTo>
                    <a:lnTo>
                      <a:pt x="952" y="1680"/>
                    </a:lnTo>
                    <a:lnTo>
                      <a:pt x="960" y="1610"/>
                    </a:lnTo>
                    <a:lnTo>
                      <a:pt x="968" y="1530"/>
                    </a:lnTo>
                    <a:lnTo>
                      <a:pt x="974" y="1436"/>
                    </a:lnTo>
                    <a:lnTo>
                      <a:pt x="980" y="1330"/>
                    </a:lnTo>
                    <a:lnTo>
                      <a:pt x="980" y="1330"/>
                    </a:lnTo>
                    <a:lnTo>
                      <a:pt x="988" y="1342"/>
                    </a:lnTo>
                    <a:lnTo>
                      <a:pt x="996" y="1356"/>
                    </a:lnTo>
                    <a:lnTo>
                      <a:pt x="1012" y="1388"/>
                    </a:lnTo>
                    <a:lnTo>
                      <a:pt x="1026" y="1424"/>
                    </a:lnTo>
                    <a:lnTo>
                      <a:pt x="1038" y="1460"/>
                    </a:lnTo>
                    <a:lnTo>
                      <a:pt x="1056" y="1522"/>
                    </a:lnTo>
                    <a:lnTo>
                      <a:pt x="1062" y="1548"/>
                    </a:lnTo>
                    <a:lnTo>
                      <a:pt x="1062" y="1548"/>
                    </a:lnTo>
                    <a:lnTo>
                      <a:pt x="1062" y="1552"/>
                    </a:lnTo>
                    <a:lnTo>
                      <a:pt x="1066" y="1560"/>
                    </a:lnTo>
                    <a:lnTo>
                      <a:pt x="1070" y="1564"/>
                    </a:lnTo>
                    <a:lnTo>
                      <a:pt x="1076" y="1570"/>
                    </a:lnTo>
                    <a:lnTo>
                      <a:pt x="1084" y="1572"/>
                    </a:lnTo>
                    <a:lnTo>
                      <a:pt x="1094" y="1576"/>
                    </a:lnTo>
                    <a:lnTo>
                      <a:pt x="1094" y="1576"/>
                    </a:lnTo>
                    <a:lnTo>
                      <a:pt x="1100" y="1576"/>
                    </a:lnTo>
                    <a:lnTo>
                      <a:pt x="1104" y="1574"/>
                    </a:lnTo>
                    <a:lnTo>
                      <a:pt x="1108" y="1570"/>
                    </a:lnTo>
                    <a:lnTo>
                      <a:pt x="1112" y="1566"/>
                    </a:lnTo>
                    <a:lnTo>
                      <a:pt x="1120" y="1556"/>
                    </a:lnTo>
                    <a:lnTo>
                      <a:pt x="1124" y="1542"/>
                    </a:lnTo>
                    <a:lnTo>
                      <a:pt x="1132" y="1516"/>
                    </a:lnTo>
                    <a:lnTo>
                      <a:pt x="1134" y="1504"/>
                    </a:lnTo>
                    <a:lnTo>
                      <a:pt x="1134" y="1504"/>
                    </a:lnTo>
                    <a:lnTo>
                      <a:pt x="1162" y="1530"/>
                    </a:lnTo>
                    <a:lnTo>
                      <a:pt x="1192" y="1552"/>
                    </a:lnTo>
                    <a:lnTo>
                      <a:pt x="1224" y="1572"/>
                    </a:lnTo>
                    <a:lnTo>
                      <a:pt x="1254" y="1588"/>
                    </a:lnTo>
                    <a:lnTo>
                      <a:pt x="1286" y="1602"/>
                    </a:lnTo>
                    <a:lnTo>
                      <a:pt x="1316" y="1612"/>
                    </a:lnTo>
                    <a:lnTo>
                      <a:pt x="1344" y="1620"/>
                    </a:lnTo>
                    <a:lnTo>
                      <a:pt x="1372" y="1626"/>
                    </a:lnTo>
                    <a:lnTo>
                      <a:pt x="1398" y="1632"/>
                    </a:lnTo>
                    <a:lnTo>
                      <a:pt x="1422" y="1634"/>
                    </a:lnTo>
                    <a:lnTo>
                      <a:pt x="1462" y="1638"/>
                    </a:lnTo>
                    <a:lnTo>
                      <a:pt x="1488" y="1638"/>
                    </a:lnTo>
                    <a:lnTo>
                      <a:pt x="1498" y="1638"/>
                    </a:lnTo>
                    <a:lnTo>
                      <a:pt x="1498" y="1638"/>
                    </a:lnTo>
                    <a:lnTo>
                      <a:pt x="1484" y="1598"/>
                    </a:lnTo>
                    <a:lnTo>
                      <a:pt x="1466" y="1562"/>
                    </a:lnTo>
                    <a:lnTo>
                      <a:pt x="1446" y="1526"/>
                    </a:lnTo>
                    <a:lnTo>
                      <a:pt x="1424" y="1494"/>
                    </a:lnTo>
                    <a:lnTo>
                      <a:pt x="1402" y="1462"/>
                    </a:lnTo>
                    <a:lnTo>
                      <a:pt x="1376" y="1434"/>
                    </a:lnTo>
                    <a:lnTo>
                      <a:pt x="1350" y="1406"/>
                    </a:lnTo>
                    <a:lnTo>
                      <a:pt x="1326" y="1382"/>
                    </a:lnTo>
                    <a:lnTo>
                      <a:pt x="1300" y="1360"/>
                    </a:lnTo>
                    <a:lnTo>
                      <a:pt x="1276" y="1338"/>
                    </a:lnTo>
                    <a:lnTo>
                      <a:pt x="1230" y="1306"/>
                    </a:lnTo>
                    <a:lnTo>
                      <a:pt x="1196" y="1282"/>
                    </a:lnTo>
                    <a:lnTo>
                      <a:pt x="1176" y="1268"/>
                    </a:lnTo>
                    <a:lnTo>
                      <a:pt x="1176" y="1268"/>
                    </a:lnTo>
                    <a:lnTo>
                      <a:pt x="1166" y="1260"/>
                    </a:lnTo>
                    <a:lnTo>
                      <a:pt x="1162" y="1256"/>
                    </a:lnTo>
                    <a:lnTo>
                      <a:pt x="1164" y="1252"/>
                    </a:lnTo>
                    <a:lnTo>
                      <a:pt x="1168" y="1250"/>
                    </a:lnTo>
                    <a:lnTo>
                      <a:pt x="1178" y="1248"/>
                    </a:lnTo>
                    <a:lnTo>
                      <a:pt x="1184" y="1248"/>
                    </a:lnTo>
                    <a:lnTo>
                      <a:pt x="1184" y="1248"/>
                    </a:lnTo>
                    <a:lnTo>
                      <a:pt x="1192" y="1252"/>
                    </a:lnTo>
                    <a:lnTo>
                      <a:pt x="1216" y="1260"/>
                    </a:lnTo>
                    <a:lnTo>
                      <a:pt x="1232" y="1264"/>
                    </a:lnTo>
                    <a:lnTo>
                      <a:pt x="1252" y="1266"/>
                    </a:lnTo>
                    <a:lnTo>
                      <a:pt x="1274" y="1266"/>
                    </a:lnTo>
                    <a:lnTo>
                      <a:pt x="1300" y="1264"/>
                    </a:lnTo>
                    <a:lnTo>
                      <a:pt x="1328" y="1260"/>
                    </a:lnTo>
                    <a:lnTo>
                      <a:pt x="1358" y="1250"/>
                    </a:lnTo>
                    <a:lnTo>
                      <a:pt x="1390" y="1238"/>
                    </a:lnTo>
                    <a:lnTo>
                      <a:pt x="1424" y="1218"/>
                    </a:lnTo>
                    <a:lnTo>
                      <a:pt x="1460" y="1194"/>
                    </a:lnTo>
                    <a:lnTo>
                      <a:pt x="1498" y="1162"/>
                    </a:lnTo>
                    <a:lnTo>
                      <a:pt x="1536" y="1124"/>
                    </a:lnTo>
                    <a:lnTo>
                      <a:pt x="1576" y="1076"/>
                    </a:lnTo>
                    <a:lnTo>
                      <a:pt x="1576" y="1076"/>
                    </a:lnTo>
                    <a:lnTo>
                      <a:pt x="1616" y="1028"/>
                    </a:lnTo>
                    <a:lnTo>
                      <a:pt x="1652" y="986"/>
                    </a:lnTo>
                    <a:lnTo>
                      <a:pt x="1684" y="950"/>
                    </a:lnTo>
                    <a:lnTo>
                      <a:pt x="1716" y="918"/>
                    </a:lnTo>
                    <a:lnTo>
                      <a:pt x="1744" y="892"/>
                    </a:lnTo>
                    <a:lnTo>
                      <a:pt x="1768" y="870"/>
                    </a:lnTo>
                    <a:lnTo>
                      <a:pt x="1790" y="850"/>
                    </a:lnTo>
                    <a:lnTo>
                      <a:pt x="1810" y="836"/>
                    </a:lnTo>
                    <a:lnTo>
                      <a:pt x="1844" y="816"/>
                    </a:lnTo>
                    <a:lnTo>
                      <a:pt x="1866" y="806"/>
                    </a:lnTo>
                    <a:lnTo>
                      <a:pt x="1880" y="802"/>
                    </a:lnTo>
                    <a:lnTo>
                      <a:pt x="1884" y="800"/>
                    </a:lnTo>
                    <a:lnTo>
                      <a:pt x="1884" y="800"/>
                    </a:lnTo>
                    <a:lnTo>
                      <a:pt x="1764" y="794"/>
                    </a:lnTo>
                    <a:lnTo>
                      <a:pt x="1668" y="792"/>
                    </a:lnTo>
                    <a:lnTo>
                      <a:pt x="1590" y="794"/>
                    </a:lnTo>
                    <a:lnTo>
                      <a:pt x="1528" y="798"/>
                    </a:lnTo>
                    <a:lnTo>
                      <a:pt x="1480" y="804"/>
                    </a:lnTo>
                    <a:lnTo>
                      <a:pt x="1442" y="812"/>
                    </a:lnTo>
                    <a:lnTo>
                      <a:pt x="1380" y="826"/>
                    </a:lnTo>
                    <a:lnTo>
                      <a:pt x="1380" y="82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95" name="Freeform 32"/>
              <p:cNvSpPr>
                <a:spLocks noChangeAspect="1"/>
              </p:cNvSpPr>
              <p:nvPr/>
            </p:nvSpPr>
            <p:spPr bwMode="auto">
              <a:xfrm rot="6220444">
                <a:off x="7291403" y="1558152"/>
                <a:ext cx="570505" cy="1349733"/>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96" name="Freeform 16"/>
              <p:cNvSpPr>
                <a:spLocks noChangeAspect="1"/>
              </p:cNvSpPr>
              <p:nvPr/>
            </p:nvSpPr>
            <p:spPr bwMode="auto">
              <a:xfrm rot="6533397">
                <a:off x="7959862" y="4914145"/>
                <a:ext cx="854656" cy="1307334"/>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97" name="Freeform 20"/>
              <p:cNvSpPr>
                <a:spLocks noChangeAspect="1"/>
              </p:cNvSpPr>
              <p:nvPr/>
            </p:nvSpPr>
            <p:spPr bwMode="auto">
              <a:xfrm rot="7604267">
                <a:off x="7426592" y="5451070"/>
                <a:ext cx="795973" cy="1524580"/>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grpSp>
        <p:grpSp>
          <p:nvGrpSpPr>
            <p:cNvPr id="63" name="Group 189"/>
            <p:cNvGrpSpPr/>
            <p:nvPr/>
          </p:nvGrpSpPr>
          <p:grpSpPr>
            <a:xfrm>
              <a:off x="1" y="189385"/>
              <a:ext cx="9143999" cy="6668614"/>
              <a:chOff x="1" y="189385"/>
              <a:chExt cx="9143999" cy="6668614"/>
            </a:xfrm>
          </p:grpSpPr>
          <p:sp>
            <p:nvSpPr>
              <p:cNvPr id="82" name="Freeform 12"/>
              <p:cNvSpPr>
                <a:spLocks noChangeAspect="1"/>
              </p:cNvSpPr>
              <p:nvPr/>
            </p:nvSpPr>
            <p:spPr bwMode="auto">
              <a:xfrm rot="19954067">
                <a:off x="7722899" y="3726444"/>
                <a:ext cx="934359" cy="972946"/>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83" name="Freeform 20"/>
              <p:cNvSpPr>
                <a:spLocks noChangeAspect="1"/>
              </p:cNvSpPr>
              <p:nvPr/>
            </p:nvSpPr>
            <p:spPr bwMode="auto">
              <a:xfrm rot="12859877">
                <a:off x="6911677" y="5192992"/>
                <a:ext cx="658602" cy="1261468"/>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8000"/>
                </a:schemeClr>
              </a:solidFill>
              <a:ln w="9525">
                <a:noFill/>
                <a:round/>
                <a:headEnd/>
                <a:tailEnd/>
              </a:ln>
              <a:effectLst>
                <a:glow rad="50800">
                  <a:schemeClr val="accent1">
                    <a:alpha val="20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84" name="Freeform 12"/>
              <p:cNvSpPr>
                <a:spLocks noChangeAspect="1"/>
              </p:cNvSpPr>
              <p:nvPr/>
            </p:nvSpPr>
            <p:spPr bwMode="auto">
              <a:xfrm rot="1886122">
                <a:off x="7260150" y="2458059"/>
                <a:ext cx="819391" cy="853231"/>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85" name="Freeform 16"/>
              <p:cNvSpPr>
                <a:spLocks noChangeAspect="1"/>
              </p:cNvSpPr>
              <p:nvPr/>
            </p:nvSpPr>
            <p:spPr bwMode="auto">
              <a:xfrm rot="19458545">
                <a:off x="8145717" y="189385"/>
                <a:ext cx="644376" cy="985678"/>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86" name="Freeform 32"/>
              <p:cNvSpPr>
                <a:spLocks noChangeAspect="1"/>
              </p:cNvSpPr>
              <p:nvPr/>
            </p:nvSpPr>
            <p:spPr bwMode="auto">
              <a:xfrm rot="16200000">
                <a:off x="7201560" y="869773"/>
                <a:ext cx="359022" cy="849390"/>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8000"/>
                </a:schemeClr>
              </a:solidFill>
              <a:ln w="9525">
                <a:noFill/>
                <a:round/>
                <a:headEnd/>
                <a:tailEnd/>
              </a:ln>
              <a:effectLst>
                <a:glow rad="50800">
                  <a:schemeClr val="accent1">
                    <a:alpha val="18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87" name="Freeform 28"/>
              <p:cNvSpPr>
                <a:spLocks noChangeAspect="1"/>
              </p:cNvSpPr>
              <p:nvPr/>
            </p:nvSpPr>
            <p:spPr bwMode="auto">
              <a:xfrm rot="2065346">
                <a:off x="782448" y="200491"/>
                <a:ext cx="753489" cy="1188586"/>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88" name="Freeform 39"/>
              <p:cNvSpPr>
                <a:spLocks noChangeAspect="1"/>
              </p:cNvSpPr>
              <p:nvPr/>
            </p:nvSpPr>
            <p:spPr bwMode="auto">
              <a:xfrm>
                <a:off x="8828844" y="1270466"/>
                <a:ext cx="315155" cy="776632"/>
              </a:xfrm>
              <a:custGeom>
                <a:avLst/>
                <a:gdLst>
                  <a:gd name="T0" fmla="*/ 60 w 280"/>
                  <a:gd name="T1" fmla="*/ 500 h 690"/>
                  <a:gd name="T2" fmla="*/ 70 w 280"/>
                  <a:gd name="T3" fmla="*/ 516 h 690"/>
                  <a:gd name="T4" fmla="*/ 78 w 280"/>
                  <a:gd name="T5" fmla="*/ 538 h 690"/>
                  <a:gd name="T6" fmla="*/ 82 w 280"/>
                  <a:gd name="T7" fmla="*/ 594 h 690"/>
                  <a:gd name="T8" fmla="*/ 82 w 280"/>
                  <a:gd name="T9" fmla="*/ 648 h 690"/>
                  <a:gd name="T10" fmla="*/ 78 w 280"/>
                  <a:gd name="T11" fmla="*/ 684 h 690"/>
                  <a:gd name="T12" fmla="*/ 78 w 280"/>
                  <a:gd name="T13" fmla="*/ 690 h 690"/>
                  <a:gd name="T14" fmla="*/ 110 w 280"/>
                  <a:gd name="T15" fmla="*/ 672 h 690"/>
                  <a:gd name="T16" fmla="*/ 158 w 280"/>
                  <a:gd name="T17" fmla="*/ 646 h 690"/>
                  <a:gd name="T18" fmla="*/ 210 w 280"/>
                  <a:gd name="T19" fmla="*/ 628 h 690"/>
                  <a:gd name="T20" fmla="*/ 244 w 280"/>
                  <a:gd name="T21" fmla="*/ 624 h 690"/>
                  <a:gd name="T22" fmla="*/ 252 w 280"/>
                  <a:gd name="T23" fmla="*/ 626 h 690"/>
                  <a:gd name="T24" fmla="*/ 280 w 280"/>
                  <a:gd name="T25" fmla="*/ 582 h 690"/>
                  <a:gd name="T26" fmla="*/ 280 w 280"/>
                  <a:gd name="T27" fmla="*/ 0 h 690"/>
                  <a:gd name="T28" fmla="*/ 250 w 280"/>
                  <a:gd name="T29" fmla="*/ 2 h 690"/>
                  <a:gd name="T30" fmla="*/ 216 w 280"/>
                  <a:gd name="T31" fmla="*/ 8 h 690"/>
                  <a:gd name="T32" fmla="*/ 192 w 280"/>
                  <a:gd name="T33" fmla="*/ 18 h 690"/>
                  <a:gd name="T34" fmla="*/ 174 w 280"/>
                  <a:gd name="T35" fmla="*/ 32 h 690"/>
                  <a:gd name="T36" fmla="*/ 152 w 280"/>
                  <a:gd name="T37" fmla="*/ 60 h 690"/>
                  <a:gd name="T38" fmla="*/ 146 w 280"/>
                  <a:gd name="T39" fmla="*/ 84 h 690"/>
                  <a:gd name="T40" fmla="*/ 168 w 280"/>
                  <a:gd name="T41" fmla="*/ 88 h 690"/>
                  <a:gd name="T42" fmla="*/ 202 w 280"/>
                  <a:gd name="T43" fmla="*/ 98 h 690"/>
                  <a:gd name="T44" fmla="*/ 222 w 280"/>
                  <a:gd name="T45" fmla="*/ 110 h 690"/>
                  <a:gd name="T46" fmla="*/ 230 w 280"/>
                  <a:gd name="T47" fmla="*/ 124 h 690"/>
                  <a:gd name="T48" fmla="*/ 230 w 280"/>
                  <a:gd name="T49" fmla="*/ 138 h 690"/>
                  <a:gd name="T50" fmla="*/ 220 w 280"/>
                  <a:gd name="T51" fmla="*/ 152 h 690"/>
                  <a:gd name="T52" fmla="*/ 192 w 280"/>
                  <a:gd name="T53" fmla="*/ 176 h 690"/>
                  <a:gd name="T54" fmla="*/ 142 w 280"/>
                  <a:gd name="T55" fmla="*/ 206 h 690"/>
                  <a:gd name="T56" fmla="*/ 58 w 280"/>
                  <a:gd name="T57" fmla="*/ 242 h 690"/>
                  <a:gd name="T58" fmla="*/ 0 w 280"/>
                  <a:gd name="T59" fmla="*/ 264 h 690"/>
                  <a:gd name="T60" fmla="*/ 20 w 280"/>
                  <a:gd name="T61" fmla="*/ 266 h 690"/>
                  <a:gd name="T62" fmla="*/ 52 w 280"/>
                  <a:gd name="T63" fmla="*/ 274 h 690"/>
                  <a:gd name="T64" fmla="*/ 78 w 280"/>
                  <a:gd name="T65" fmla="*/ 284 h 690"/>
                  <a:gd name="T66" fmla="*/ 96 w 280"/>
                  <a:gd name="T67" fmla="*/ 298 h 690"/>
                  <a:gd name="T68" fmla="*/ 108 w 280"/>
                  <a:gd name="T69" fmla="*/ 316 h 690"/>
                  <a:gd name="T70" fmla="*/ 116 w 280"/>
                  <a:gd name="T71" fmla="*/ 334 h 690"/>
                  <a:gd name="T72" fmla="*/ 116 w 280"/>
                  <a:gd name="T73" fmla="*/ 366 h 690"/>
                  <a:gd name="T74" fmla="*/ 108 w 280"/>
                  <a:gd name="T75" fmla="*/ 408 h 690"/>
                  <a:gd name="T76" fmla="*/ 90 w 280"/>
                  <a:gd name="T77" fmla="*/ 448 h 690"/>
                  <a:gd name="T78" fmla="*/ 66 w 280"/>
                  <a:gd name="T79" fmla="*/ 490 h 690"/>
                  <a:gd name="T80" fmla="*/ 60 w 280"/>
                  <a:gd name="T81" fmla="*/ 50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90">
                    <a:moveTo>
                      <a:pt x="60" y="500"/>
                    </a:moveTo>
                    <a:lnTo>
                      <a:pt x="60" y="500"/>
                    </a:lnTo>
                    <a:lnTo>
                      <a:pt x="66" y="506"/>
                    </a:lnTo>
                    <a:lnTo>
                      <a:pt x="70" y="516"/>
                    </a:lnTo>
                    <a:lnTo>
                      <a:pt x="74" y="526"/>
                    </a:lnTo>
                    <a:lnTo>
                      <a:pt x="78" y="538"/>
                    </a:lnTo>
                    <a:lnTo>
                      <a:pt x="82" y="566"/>
                    </a:lnTo>
                    <a:lnTo>
                      <a:pt x="82" y="594"/>
                    </a:lnTo>
                    <a:lnTo>
                      <a:pt x="82" y="622"/>
                    </a:lnTo>
                    <a:lnTo>
                      <a:pt x="82" y="648"/>
                    </a:lnTo>
                    <a:lnTo>
                      <a:pt x="78" y="684"/>
                    </a:lnTo>
                    <a:lnTo>
                      <a:pt x="78" y="684"/>
                    </a:lnTo>
                    <a:lnTo>
                      <a:pt x="76" y="690"/>
                    </a:lnTo>
                    <a:lnTo>
                      <a:pt x="78" y="690"/>
                    </a:lnTo>
                    <a:lnTo>
                      <a:pt x="78" y="690"/>
                    </a:lnTo>
                    <a:lnTo>
                      <a:pt x="110" y="672"/>
                    </a:lnTo>
                    <a:lnTo>
                      <a:pt x="132" y="658"/>
                    </a:lnTo>
                    <a:lnTo>
                      <a:pt x="158" y="646"/>
                    </a:lnTo>
                    <a:lnTo>
                      <a:pt x="184" y="636"/>
                    </a:lnTo>
                    <a:lnTo>
                      <a:pt x="210" y="628"/>
                    </a:lnTo>
                    <a:lnTo>
                      <a:pt x="234" y="624"/>
                    </a:lnTo>
                    <a:lnTo>
                      <a:pt x="244" y="624"/>
                    </a:lnTo>
                    <a:lnTo>
                      <a:pt x="252" y="626"/>
                    </a:lnTo>
                    <a:lnTo>
                      <a:pt x="252" y="626"/>
                    </a:lnTo>
                    <a:lnTo>
                      <a:pt x="260" y="612"/>
                    </a:lnTo>
                    <a:lnTo>
                      <a:pt x="280" y="582"/>
                    </a:lnTo>
                    <a:lnTo>
                      <a:pt x="280" y="0"/>
                    </a:lnTo>
                    <a:lnTo>
                      <a:pt x="280" y="0"/>
                    </a:lnTo>
                    <a:lnTo>
                      <a:pt x="250" y="2"/>
                    </a:lnTo>
                    <a:lnTo>
                      <a:pt x="250" y="2"/>
                    </a:lnTo>
                    <a:lnTo>
                      <a:pt x="232" y="4"/>
                    </a:lnTo>
                    <a:lnTo>
                      <a:pt x="216" y="8"/>
                    </a:lnTo>
                    <a:lnTo>
                      <a:pt x="204" y="12"/>
                    </a:lnTo>
                    <a:lnTo>
                      <a:pt x="192" y="18"/>
                    </a:lnTo>
                    <a:lnTo>
                      <a:pt x="182" y="24"/>
                    </a:lnTo>
                    <a:lnTo>
                      <a:pt x="174" y="32"/>
                    </a:lnTo>
                    <a:lnTo>
                      <a:pt x="160" y="46"/>
                    </a:lnTo>
                    <a:lnTo>
                      <a:pt x="152" y="60"/>
                    </a:lnTo>
                    <a:lnTo>
                      <a:pt x="148" y="72"/>
                    </a:lnTo>
                    <a:lnTo>
                      <a:pt x="146" y="84"/>
                    </a:lnTo>
                    <a:lnTo>
                      <a:pt x="146" y="84"/>
                    </a:lnTo>
                    <a:lnTo>
                      <a:pt x="168" y="88"/>
                    </a:lnTo>
                    <a:lnTo>
                      <a:pt x="186" y="94"/>
                    </a:lnTo>
                    <a:lnTo>
                      <a:pt x="202" y="98"/>
                    </a:lnTo>
                    <a:lnTo>
                      <a:pt x="214" y="104"/>
                    </a:lnTo>
                    <a:lnTo>
                      <a:pt x="222" y="110"/>
                    </a:lnTo>
                    <a:lnTo>
                      <a:pt x="228" y="116"/>
                    </a:lnTo>
                    <a:lnTo>
                      <a:pt x="230" y="124"/>
                    </a:lnTo>
                    <a:lnTo>
                      <a:pt x="230" y="130"/>
                    </a:lnTo>
                    <a:lnTo>
                      <a:pt x="230" y="138"/>
                    </a:lnTo>
                    <a:lnTo>
                      <a:pt x="226" y="146"/>
                    </a:lnTo>
                    <a:lnTo>
                      <a:pt x="220" y="152"/>
                    </a:lnTo>
                    <a:lnTo>
                      <a:pt x="212" y="160"/>
                    </a:lnTo>
                    <a:lnTo>
                      <a:pt x="192" y="176"/>
                    </a:lnTo>
                    <a:lnTo>
                      <a:pt x="168" y="190"/>
                    </a:lnTo>
                    <a:lnTo>
                      <a:pt x="142" y="206"/>
                    </a:lnTo>
                    <a:lnTo>
                      <a:pt x="114" y="218"/>
                    </a:lnTo>
                    <a:lnTo>
                      <a:pt x="58" y="242"/>
                    </a:lnTo>
                    <a:lnTo>
                      <a:pt x="16" y="258"/>
                    </a:lnTo>
                    <a:lnTo>
                      <a:pt x="0" y="264"/>
                    </a:lnTo>
                    <a:lnTo>
                      <a:pt x="0" y="264"/>
                    </a:lnTo>
                    <a:lnTo>
                      <a:pt x="20" y="266"/>
                    </a:lnTo>
                    <a:lnTo>
                      <a:pt x="38" y="270"/>
                    </a:lnTo>
                    <a:lnTo>
                      <a:pt x="52" y="274"/>
                    </a:lnTo>
                    <a:lnTo>
                      <a:pt x="66" y="278"/>
                    </a:lnTo>
                    <a:lnTo>
                      <a:pt x="78" y="284"/>
                    </a:lnTo>
                    <a:lnTo>
                      <a:pt x="88" y="290"/>
                    </a:lnTo>
                    <a:lnTo>
                      <a:pt x="96" y="298"/>
                    </a:lnTo>
                    <a:lnTo>
                      <a:pt x="104" y="306"/>
                    </a:lnTo>
                    <a:lnTo>
                      <a:pt x="108" y="316"/>
                    </a:lnTo>
                    <a:lnTo>
                      <a:pt x="112" y="324"/>
                    </a:lnTo>
                    <a:lnTo>
                      <a:pt x="116" y="334"/>
                    </a:lnTo>
                    <a:lnTo>
                      <a:pt x="116" y="344"/>
                    </a:lnTo>
                    <a:lnTo>
                      <a:pt x="116" y="366"/>
                    </a:lnTo>
                    <a:lnTo>
                      <a:pt x="114" y="386"/>
                    </a:lnTo>
                    <a:lnTo>
                      <a:pt x="108" y="408"/>
                    </a:lnTo>
                    <a:lnTo>
                      <a:pt x="100" y="428"/>
                    </a:lnTo>
                    <a:lnTo>
                      <a:pt x="90" y="448"/>
                    </a:lnTo>
                    <a:lnTo>
                      <a:pt x="82" y="464"/>
                    </a:lnTo>
                    <a:lnTo>
                      <a:pt x="66" y="490"/>
                    </a:lnTo>
                    <a:lnTo>
                      <a:pt x="60" y="500"/>
                    </a:lnTo>
                    <a:lnTo>
                      <a:pt x="60" y="500"/>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89" name="Freeform 88"/>
              <p:cNvSpPr>
                <a:spLocks noChangeAspect="1"/>
              </p:cNvSpPr>
              <p:nvPr/>
            </p:nvSpPr>
            <p:spPr bwMode="auto">
              <a:xfrm>
                <a:off x="10820" y="5117153"/>
                <a:ext cx="692706" cy="903148"/>
              </a:xfrm>
              <a:custGeom>
                <a:avLst/>
                <a:gdLst>
                  <a:gd name="T0" fmla="*/ 628 w 632"/>
                  <a:gd name="T1" fmla="*/ 772 h 824"/>
                  <a:gd name="T2" fmla="*/ 572 w 632"/>
                  <a:gd name="T3" fmla="*/ 684 h 824"/>
                  <a:gd name="T4" fmla="*/ 520 w 632"/>
                  <a:gd name="T5" fmla="*/ 616 h 824"/>
                  <a:gd name="T6" fmla="*/ 500 w 632"/>
                  <a:gd name="T7" fmla="*/ 560 h 824"/>
                  <a:gd name="T8" fmla="*/ 486 w 632"/>
                  <a:gd name="T9" fmla="*/ 432 h 824"/>
                  <a:gd name="T10" fmla="*/ 496 w 632"/>
                  <a:gd name="T11" fmla="*/ 306 h 824"/>
                  <a:gd name="T12" fmla="*/ 496 w 632"/>
                  <a:gd name="T13" fmla="*/ 272 h 824"/>
                  <a:gd name="T14" fmla="*/ 486 w 632"/>
                  <a:gd name="T15" fmla="*/ 232 h 824"/>
                  <a:gd name="T16" fmla="*/ 456 w 632"/>
                  <a:gd name="T17" fmla="*/ 196 h 824"/>
                  <a:gd name="T18" fmla="*/ 434 w 632"/>
                  <a:gd name="T19" fmla="*/ 184 h 824"/>
                  <a:gd name="T20" fmla="*/ 408 w 632"/>
                  <a:gd name="T21" fmla="*/ 236 h 824"/>
                  <a:gd name="T22" fmla="*/ 384 w 632"/>
                  <a:gd name="T23" fmla="*/ 260 h 824"/>
                  <a:gd name="T24" fmla="*/ 362 w 632"/>
                  <a:gd name="T25" fmla="*/ 256 h 824"/>
                  <a:gd name="T26" fmla="*/ 344 w 632"/>
                  <a:gd name="T27" fmla="*/ 234 h 824"/>
                  <a:gd name="T28" fmla="*/ 312 w 632"/>
                  <a:gd name="T29" fmla="*/ 154 h 824"/>
                  <a:gd name="T30" fmla="*/ 284 w 632"/>
                  <a:gd name="T31" fmla="*/ 18 h 824"/>
                  <a:gd name="T32" fmla="*/ 276 w 632"/>
                  <a:gd name="T33" fmla="*/ 18 h 824"/>
                  <a:gd name="T34" fmla="*/ 254 w 632"/>
                  <a:gd name="T35" fmla="*/ 64 h 824"/>
                  <a:gd name="T36" fmla="*/ 228 w 632"/>
                  <a:gd name="T37" fmla="*/ 90 h 824"/>
                  <a:gd name="T38" fmla="*/ 198 w 632"/>
                  <a:gd name="T39" fmla="*/ 100 h 824"/>
                  <a:gd name="T40" fmla="*/ 156 w 632"/>
                  <a:gd name="T41" fmla="*/ 96 h 824"/>
                  <a:gd name="T42" fmla="*/ 96 w 632"/>
                  <a:gd name="T43" fmla="*/ 66 h 824"/>
                  <a:gd name="T44" fmla="*/ 42 w 632"/>
                  <a:gd name="T45" fmla="*/ 18 h 824"/>
                  <a:gd name="T46" fmla="*/ 26 w 632"/>
                  <a:gd name="T47" fmla="*/ 14 h 824"/>
                  <a:gd name="T48" fmla="*/ 0 w 632"/>
                  <a:gd name="T49" fmla="*/ 456 h 824"/>
                  <a:gd name="T50" fmla="*/ 80 w 632"/>
                  <a:gd name="T51" fmla="*/ 482 h 824"/>
                  <a:gd name="T52" fmla="*/ 124 w 632"/>
                  <a:gd name="T53" fmla="*/ 506 h 824"/>
                  <a:gd name="T54" fmla="*/ 146 w 632"/>
                  <a:gd name="T55" fmla="*/ 536 h 824"/>
                  <a:gd name="T56" fmla="*/ 134 w 632"/>
                  <a:gd name="T57" fmla="*/ 568 h 824"/>
                  <a:gd name="T58" fmla="*/ 76 w 632"/>
                  <a:gd name="T59" fmla="*/ 604 h 824"/>
                  <a:gd name="T60" fmla="*/ 82 w 632"/>
                  <a:gd name="T61" fmla="*/ 616 h 824"/>
                  <a:gd name="T62" fmla="*/ 122 w 632"/>
                  <a:gd name="T63" fmla="*/ 630 h 824"/>
                  <a:gd name="T64" fmla="*/ 182 w 632"/>
                  <a:gd name="T65" fmla="*/ 626 h 824"/>
                  <a:gd name="T66" fmla="*/ 300 w 632"/>
                  <a:gd name="T67" fmla="*/ 610 h 824"/>
                  <a:gd name="T68" fmla="*/ 422 w 632"/>
                  <a:gd name="T69" fmla="*/ 616 h 824"/>
                  <a:gd name="T70" fmla="*/ 476 w 632"/>
                  <a:gd name="T71" fmla="*/ 630 h 824"/>
                  <a:gd name="T72" fmla="*/ 526 w 632"/>
                  <a:gd name="T73" fmla="*/ 674 h 824"/>
                  <a:gd name="T74" fmla="*/ 576 w 632"/>
                  <a:gd name="T75" fmla="*/ 748 h 824"/>
                  <a:gd name="T76" fmla="*/ 594 w 632"/>
                  <a:gd name="T77" fmla="*/ 796 h 824"/>
                  <a:gd name="T78" fmla="*/ 592 w 632"/>
                  <a:gd name="T79" fmla="*/ 818 h 824"/>
                  <a:gd name="T80" fmla="*/ 598 w 632"/>
                  <a:gd name="T81" fmla="*/ 824 h 824"/>
                  <a:gd name="T82" fmla="*/ 612 w 632"/>
                  <a:gd name="T83" fmla="*/ 822 h 824"/>
                  <a:gd name="T84" fmla="*/ 624 w 632"/>
                  <a:gd name="T85" fmla="*/ 808 h 824"/>
                  <a:gd name="T86" fmla="*/ 630 w 632"/>
                  <a:gd name="T87" fmla="*/ 79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2" h="824">
                    <a:moveTo>
                      <a:pt x="632" y="784"/>
                    </a:moveTo>
                    <a:lnTo>
                      <a:pt x="632" y="784"/>
                    </a:lnTo>
                    <a:lnTo>
                      <a:pt x="628" y="772"/>
                    </a:lnTo>
                    <a:lnTo>
                      <a:pt x="622" y="760"/>
                    </a:lnTo>
                    <a:lnTo>
                      <a:pt x="602" y="726"/>
                    </a:lnTo>
                    <a:lnTo>
                      <a:pt x="572" y="684"/>
                    </a:lnTo>
                    <a:lnTo>
                      <a:pt x="530" y="632"/>
                    </a:lnTo>
                    <a:lnTo>
                      <a:pt x="530" y="632"/>
                    </a:lnTo>
                    <a:lnTo>
                      <a:pt x="520" y="616"/>
                    </a:lnTo>
                    <a:lnTo>
                      <a:pt x="512" y="598"/>
                    </a:lnTo>
                    <a:lnTo>
                      <a:pt x="504" y="580"/>
                    </a:lnTo>
                    <a:lnTo>
                      <a:pt x="500" y="560"/>
                    </a:lnTo>
                    <a:lnTo>
                      <a:pt x="492" y="520"/>
                    </a:lnTo>
                    <a:lnTo>
                      <a:pt x="486" y="476"/>
                    </a:lnTo>
                    <a:lnTo>
                      <a:pt x="486" y="432"/>
                    </a:lnTo>
                    <a:lnTo>
                      <a:pt x="488" y="388"/>
                    </a:lnTo>
                    <a:lnTo>
                      <a:pt x="490" y="346"/>
                    </a:lnTo>
                    <a:lnTo>
                      <a:pt x="496" y="306"/>
                    </a:lnTo>
                    <a:lnTo>
                      <a:pt x="496" y="306"/>
                    </a:lnTo>
                    <a:lnTo>
                      <a:pt x="496" y="288"/>
                    </a:lnTo>
                    <a:lnTo>
                      <a:pt x="496" y="272"/>
                    </a:lnTo>
                    <a:lnTo>
                      <a:pt x="494" y="256"/>
                    </a:lnTo>
                    <a:lnTo>
                      <a:pt x="492" y="244"/>
                    </a:lnTo>
                    <a:lnTo>
                      <a:pt x="486" y="232"/>
                    </a:lnTo>
                    <a:lnTo>
                      <a:pt x="482" y="222"/>
                    </a:lnTo>
                    <a:lnTo>
                      <a:pt x="470" y="206"/>
                    </a:lnTo>
                    <a:lnTo>
                      <a:pt x="456" y="196"/>
                    </a:lnTo>
                    <a:lnTo>
                      <a:pt x="446" y="188"/>
                    </a:lnTo>
                    <a:lnTo>
                      <a:pt x="434" y="184"/>
                    </a:lnTo>
                    <a:lnTo>
                      <a:pt x="434" y="184"/>
                    </a:lnTo>
                    <a:lnTo>
                      <a:pt x="424" y="206"/>
                    </a:lnTo>
                    <a:lnTo>
                      <a:pt x="416" y="222"/>
                    </a:lnTo>
                    <a:lnTo>
                      <a:pt x="408" y="236"/>
                    </a:lnTo>
                    <a:lnTo>
                      <a:pt x="400" y="248"/>
                    </a:lnTo>
                    <a:lnTo>
                      <a:pt x="392" y="254"/>
                    </a:lnTo>
                    <a:lnTo>
                      <a:pt x="384" y="260"/>
                    </a:lnTo>
                    <a:lnTo>
                      <a:pt x="376" y="260"/>
                    </a:lnTo>
                    <a:lnTo>
                      <a:pt x="370" y="260"/>
                    </a:lnTo>
                    <a:lnTo>
                      <a:pt x="362" y="256"/>
                    </a:lnTo>
                    <a:lnTo>
                      <a:pt x="356" y="250"/>
                    </a:lnTo>
                    <a:lnTo>
                      <a:pt x="350" y="244"/>
                    </a:lnTo>
                    <a:lnTo>
                      <a:pt x="344" y="234"/>
                    </a:lnTo>
                    <a:lnTo>
                      <a:pt x="332" y="212"/>
                    </a:lnTo>
                    <a:lnTo>
                      <a:pt x="322" y="184"/>
                    </a:lnTo>
                    <a:lnTo>
                      <a:pt x="312" y="154"/>
                    </a:lnTo>
                    <a:lnTo>
                      <a:pt x="304" y="122"/>
                    </a:lnTo>
                    <a:lnTo>
                      <a:pt x="292" y="62"/>
                    </a:lnTo>
                    <a:lnTo>
                      <a:pt x="284" y="18"/>
                    </a:lnTo>
                    <a:lnTo>
                      <a:pt x="282" y="0"/>
                    </a:lnTo>
                    <a:lnTo>
                      <a:pt x="282" y="0"/>
                    </a:lnTo>
                    <a:lnTo>
                      <a:pt x="276" y="18"/>
                    </a:lnTo>
                    <a:lnTo>
                      <a:pt x="270" y="36"/>
                    </a:lnTo>
                    <a:lnTo>
                      <a:pt x="262" y="50"/>
                    </a:lnTo>
                    <a:lnTo>
                      <a:pt x="254" y="64"/>
                    </a:lnTo>
                    <a:lnTo>
                      <a:pt x="246" y="74"/>
                    </a:lnTo>
                    <a:lnTo>
                      <a:pt x="238" y="82"/>
                    </a:lnTo>
                    <a:lnTo>
                      <a:pt x="228" y="90"/>
                    </a:lnTo>
                    <a:lnTo>
                      <a:pt x="218" y="94"/>
                    </a:lnTo>
                    <a:lnTo>
                      <a:pt x="208" y="98"/>
                    </a:lnTo>
                    <a:lnTo>
                      <a:pt x="198" y="100"/>
                    </a:lnTo>
                    <a:lnTo>
                      <a:pt x="188" y="100"/>
                    </a:lnTo>
                    <a:lnTo>
                      <a:pt x="178" y="100"/>
                    </a:lnTo>
                    <a:lnTo>
                      <a:pt x="156" y="96"/>
                    </a:lnTo>
                    <a:lnTo>
                      <a:pt x="136" y="88"/>
                    </a:lnTo>
                    <a:lnTo>
                      <a:pt x="116" y="78"/>
                    </a:lnTo>
                    <a:lnTo>
                      <a:pt x="96" y="66"/>
                    </a:lnTo>
                    <a:lnTo>
                      <a:pt x="80" y="52"/>
                    </a:lnTo>
                    <a:lnTo>
                      <a:pt x="64" y="40"/>
                    </a:lnTo>
                    <a:lnTo>
                      <a:pt x="42" y="18"/>
                    </a:lnTo>
                    <a:lnTo>
                      <a:pt x="34" y="10"/>
                    </a:lnTo>
                    <a:lnTo>
                      <a:pt x="34" y="10"/>
                    </a:lnTo>
                    <a:lnTo>
                      <a:pt x="26" y="14"/>
                    </a:lnTo>
                    <a:lnTo>
                      <a:pt x="18" y="16"/>
                    </a:lnTo>
                    <a:lnTo>
                      <a:pt x="0" y="20"/>
                    </a:lnTo>
                    <a:lnTo>
                      <a:pt x="0" y="456"/>
                    </a:lnTo>
                    <a:lnTo>
                      <a:pt x="0" y="456"/>
                    </a:lnTo>
                    <a:lnTo>
                      <a:pt x="42" y="468"/>
                    </a:lnTo>
                    <a:lnTo>
                      <a:pt x="80" y="482"/>
                    </a:lnTo>
                    <a:lnTo>
                      <a:pt x="96" y="490"/>
                    </a:lnTo>
                    <a:lnTo>
                      <a:pt x="112" y="498"/>
                    </a:lnTo>
                    <a:lnTo>
                      <a:pt x="124" y="506"/>
                    </a:lnTo>
                    <a:lnTo>
                      <a:pt x="136" y="516"/>
                    </a:lnTo>
                    <a:lnTo>
                      <a:pt x="142" y="526"/>
                    </a:lnTo>
                    <a:lnTo>
                      <a:pt x="146" y="536"/>
                    </a:lnTo>
                    <a:lnTo>
                      <a:pt x="146" y="546"/>
                    </a:lnTo>
                    <a:lnTo>
                      <a:pt x="142" y="556"/>
                    </a:lnTo>
                    <a:lnTo>
                      <a:pt x="134" y="568"/>
                    </a:lnTo>
                    <a:lnTo>
                      <a:pt x="120" y="580"/>
                    </a:lnTo>
                    <a:lnTo>
                      <a:pt x="100" y="592"/>
                    </a:lnTo>
                    <a:lnTo>
                      <a:pt x="76" y="604"/>
                    </a:lnTo>
                    <a:lnTo>
                      <a:pt x="76" y="604"/>
                    </a:lnTo>
                    <a:lnTo>
                      <a:pt x="78" y="610"/>
                    </a:lnTo>
                    <a:lnTo>
                      <a:pt x="82" y="616"/>
                    </a:lnTo>
                    <a:lnTo>
                      <a:pt x="90" y="622"/>
                    </a:lnTo>
                    <a:lnTo>
                      <a:pt x="104" y="626"/>
                    </a:lnTo>
                    <a:lnTo>
                      <a:pt x="122" y="630"/>
                    </a:lnTo>
                    <a:lnTo>
                      <a:pt x="148" y="630"/>
                    </a:lnTo>
                    <a:lnTo>
                      <a:pt x="182" y="626"/>
                    </a:lnTo>
                    <a:lnTo>
                      <a:pt x="182" y="626"/>
                    </a:lnTo>
                    <a:lnTo>
                      <a:pt x="220" y="620"/>
                    </a:lnTo>
                    <a:lnTo>
                      <a:pt x="260" y="614"/>
                    </a:lnTo>
                    <a:lnTo>
                      <a:pt x="300" y="610"/>
                    </a:lnTo>
                    <a:lnTo>
                      <a:pt x="342" y="610"/>
                    </a:lnTo>
                    <a:lnTo>
                      <a:pt x="382" y="610"/>
                    </a:lnTo>
                    <a:lnTo>
                      <a:pt x="422" y="616"/>
                    </a:lnTo>
                    <a:lnTo>
                      <a:pt x="440" y="620"/>
                    </a:lnTo>
                    <a:lnTo>
                      <a:pt x="458" y="624"/>
                    </a:lnTo>
                    <a:lnTo>
                      <a:pt x="476" y="630"/>
                    </a:lnTo>
                    <a:lnTo>
                      <a:pt x="492" y="636"/>
                    </a:lnTo>
                    <a:lnTo>
                      <a:pt x="492" y="636"/>
                    </a:lnTo>
                    <a:lnTo>
                      <a:pt x="526" y="674"/>
                    </a:lnTo>
                    <a:lnTo>
                      <a:pt x="544" y="698"/>
                    </a:lnTo>
                    <a:lnTo>
                      <a:pt x="562" y="722"/>
                    </a:lnTo>
                    <a:lnTo>
                      <a:pt x="576" y="748"/>
                    </a:lnTo>
                    <a:lnTo>
                      <a:pt x="588" y="772"/>
                    </a:lnTo>
                    <a:lnTo>
                      <a:pt x="590" y="784"/>
                    </a:lnTo>
                    <a:lnTo>
                      <a:pt x="594" y="796"/>
                    </a:lnTo>
                    <a:lnTo>
                      <a:pt x="594" y="806"/>
                    </a:lnTo>
                    <a:lnTo>
                      <a:pt x="592" y="818"/>
                    </a:lnTo>
                    <a:lnTo>
                      <a:pt x="592" y="818"/>
                    </a:lnTo>
                    <a:lnTo>
                      <a:pt x="592" y="822"/>
                    </a:lnTo>
                    <a:lnTo>
                      <a:pt x="594" y="824"/>
                    </a:lnTo>
                    <a:lnTo>
                      <a:pt x="598" y="824"/>
                    </a:lnTo>
                    <a:lnTo>
                      <a:pt x="598" y="824"/>
                    </a:lnTo>
                    <a:lnTo>
                      <a:pt x="602" y="824"/>
                    </a:lnTo>
                    <a:lnTo>
                      <a:pt x="612" y="822"/>
                    </a:lnTo>
                    <a:lnTo>
                      <a:pt x="616" y="818"/>
                    </a:lnTo>
                    <a:lnTo>
                      <a:pt x="620" y="814"/>
                    </a:lnTo>
                    <a:lnTo>
                      <a:pt x="624" y="808"/>
                    </a:lnTo>
                    <a:lnTo>
                      <a:pt x="626" y="800"/>
                    </a:lnTo>
                    <a:lnTo>
                      <a:pt x="626" y="800"/>
                    </a:lnTo>
                    <a:lnTo>
                      <a:pt x="630" y="796"/>
                    </a:lnTo>
                    <a:lnTo>
                      <a:pt x="632" y="792"/>
                    </a:lnTo>
                    <a:lnTo>
                      <a:pt x="632" y="784"/>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90" name="Freeform 47"/>
              <p:cNvSpPr>
                <a:spLocks noChangeAspect="1"/>
              </p:cNvSpPr>
              <p:nvPr/>
            </p:nvSpPr>
            <p:spPr bwMode="auto">
              <a:xfrm>
                <a:off x="1" y="2438400"/>
                <a:ext cx="453574" cy="852529"/>
              </a:xfrm>
              <a:custGeom>
                <a:avLst/>
                <a:gdLst>
                  <a:gd name="T0" fmla="*/ 194 w 382"/>
                  <a:gd name="T1" fmla="*/ 442 h 718"/>
                  <a:gd name="T2" fmla="*/ 238 w 382"/>
                  <a:gd name="T3" fmla="*/ 410 h 718"/>
                  <a:gd name="T4" fmla="*/ 264 w 382"/>
                  <a:gd name="T5" fmla="*/ 368 h 718"/>
                  <a:gd name="T6" fmla="*/ 270 w 382"/>
                  <a:gd name="T7" fmla="*/ 334 h 718"/>
                  <a:gd name="T8" fmla="*/ 292 w 382"/>
                  <a:gd name="T9" fmla="*/ 278 h 718"/>
                  <a:gd name="T10" fmla="*/ 310 w 382"/>
                  <a:gd name="T11" fmla="*/ 250 h 718"/>
                  <a:gd name="T12" fmla="*/ 248 w 382"/>
                  <a:gd name="T13" fmla="*/ 258 h 718"/>
                  <a:gd name="T14" fmla="*/ 212 w 382"/>
                  <a:gd name="T15" fmla="*/ 242 h 718"/>
                  <a:gd name="T16" fmla="*/ 194 w 382"/>
                  <a:gd name="T17" fmla="*/ 212 h 718"/>
                  <a:gd name="T18" fmla="*/ 194 w 382"/>
                  <a:gd name="T19" fmla="*/ 160 h 718"/>
                  <a:gd name="T20" fmla="*/ 200 w 382"/>
                  <a:gd name="T21" fmla="*/ 140 h 718"/>
                  <a:gd name="T22" fmla="*/ 200 w 382"/>
                  <a:gd name="T23" fmla="*/ 110 h 718"/>
                  <a:gd name="T24" fmla="*/ 184 w 382"/>
                  <a:gd name="T25" fmla="*/ 72 h 718"/>
                  <a:gd name="T26" fmla="*/ 158 w 382"/>
                  <a:gd name="T27" fmla="*/ 50 h 718"/>
                  <a:gd name="T28" fmla="*/ 80 w 382"/>
                  <a:gd name="T29" fmla="*/ 0 h 718"/>
                  <a:gd name="T30" fmla="*/ 84 w 382"/>
                  <a:gd name="T31" fmla="*/ 6 h 718"/>
                  <a:gd name="T32" fmla="*/ 96 w 382"/>
                  <a:gd name="T33" fmla="*/ 38 h 718"/>
                  <a:gd name="T34" fmla="*/ 94 w 382"/>
                  <a:gd name="T35" fmla="*/ 70 h 718"/>
                  <a:gd name="T36" fmla="*/ 80 w 382"/>
                  <a:gd name="T37" fmla="*/ 66 h 718"/>
                  <a:gd name="T38" fmla="*/ 48 w 382"/>
                  <a:gd name="T39" fmla="*/ 82 h 718"/>
                  <a:gd name="T40" fmla="*/ 34 w 382"/>
                  <a:gd name="T41" fmla="*/ 106 h 718"/>
                  <a:gd name="T42" fmla="*/ 26 w 382"/>
                  <a:gd name="T43" fmla="*/ 138 h 718"/>
                  <a:gd name="T44" fmla="*/ 24 w 382"/>
                  <a:gd name="T45" fmla="*/ 194 h 718"/>
                  <a:gd name="T46" fmla="*/ 22 w 382"/>
                  <a:gd name="T47" fmla="*/ 204 h 718"/>
                  <a:gd name="T48" fmla="*/ 20 w 382"/>
                  <a:gd name="T49" fmla="*/ 202 h 718"/>
                  <a:gd name="T50" fmla="*/ 0 w 382"/>
                  <a:gd name="T51" fmla="*/ 662 h 718"/>
                  <a:gd name="T52" fmla="*/ 30 w 382"/>
                  <a:gd name="T53" fmla="*/ 636 h 718"/>
                  <a:gd name="T54" fmla="*/ 80 w 382"/>
                  <a:gd name="T55" fmla="*/ 606 h 718"/>
                  <a:gd name="T56" fmla="*/ 108 w 382"/>
                  <a:gd name="T57" fmla="*/ 586 h 718"/>
                  <a:gd name="T58" fmla="*/ 132 w 382"/>
                  <a:gd name="T59" fmla="*/ 542 h 718"/>
                  <a:gd name="T60" fmla="*/ 144 w 382"/>
                  <a:gd name="T61" fmla="*/ 484 h 718"/>
                  <a:gd name="T62" fmla="*/ 220 w 382"/>
                  <a:gd name="T63" fmla="*/ 544 h 718"/>
                  <a:gd name="T64" fmla="*/ 300 w 382"/>
                  <a:gd name="T65" fmla="*/ 626 h 718"/>
                  <a:gd name="T66" fmla="*/ 330 w 382"/>
                  <a:gd name="T67" fmla="*/ 678 h 718"/>
                  <a:gd name="T68" fmla="*/ 336 w 382"/>
                  <a:gd name="T69" fmla="*/ 710 h 718"/>
                  <a:gd name="T70" fmla="*/ 340 w 382"/>
                  <a:gd name="T71" fmla="*/ 718 h 718"/>
                  <a:gd name="T72" fmla="*/ 352 w 382"/>
                  <a:gd name="T73" fmla="*/ 716 h 718"/>
                  <a:gd name="T74" fmla="*/ 372 w 382"/>
                  <a:gd name="T75" fmla="*/ 698 h 718"/>
                  <a:gd name="T76" fmla="*/ 376 w 382"/>
                  <a:gd name="T77" fmla="*/ 680 h 718"/>
                  <a:gd name="T78" fmla="*/ 382 w 382"/>
                  <a:gd name="T79" fmla="*/ 666 h 718"/>
                  <a:gd name="T80" fmla="*/ 372 w 382"/>
                  <a:gd name="T81" fmla="*/ 644 h 718"/>
                  <a:gd name="T82" fmla="*/ 318 w 382"/>
                  <a:gd name="T83" fmla="*/ 582 h 718"/>
                  <a:gd name="T84" fmla="*/ 170 w 382"/>
                  <a:gd name="T85" fmla="*/ 4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2" h="718">
                    <a:moveTo>
                      <a:pt x="170" y="452"/>
                    </a:moveTo>
                    <a:lnTo>
                      <a:pt x="170" y="452"/>
                    </a:lnTo>
                    <a:lnTo>
                      <a:pt x="194" y="442"/>
                    </a:lnTo>
                    <a:lnTo>
                      <a:pt x="208" y="434"/>
                    </a:lnTo>
                    <a:lnTo>
                      <a:pt x="224" y="424"/>
                    </a:lnTo>
                    <a:lnTo>
                      <a:pt x="238" y="410"/>
                    </a:lnTo>
                    <a:lnTo>
                      <a:pt x="250" y="396"/>
                    </a:lnTo>
                    <a:lnTo>
                      <a:pt x="260" y="378"/>
                    </a:lnTo>
                    <a:lnTo>
                      <a:pt x="264" y="368"/>
                    </a:lnTo>
                    <a:lnTo>
                      <a:pt x="266" y="358"/>
                    </a:lnTo>
                    <a:lnTo>
                      <a:pt x="266" y="358"/>
                    </a:lnTo>
                    <a:lnTo>
                      <a:pt x="270" y="334"/>
                    </a:lnTo>
                    <a:lnTo>
                      <a:pt x="276" y="312"/>
                    </a:lnTo>
                    <a:lnTo>
                      <a:pt x="284" y="294"/>
                    </a:lnTo>
                    <a:lnTo>
                      <a:pt x="292" y="278"/>
                    </a:lnTo>
                    <a:lnTo>
                      <a:pt x="304" y="256"/>
                    </a:lnTo>
                    <a:lnTo>
                      <a:pt x="310" y="250"/>
                    </a:lnTo>
                    <a:lnTo>
                      <a:pt x="310" y="250"/>
                    </a:lnTo>
                    <a:lnTo>
                      <a:pt x="286" y="256"/>
                    </a:lnTo>
                    <a:lnTo>
                      <a:pt x="266" y="258"/>
                    </a:lnTo>
                    <a:lnTo>
                      <a:pt x="248" y="258"/>
                    </a:lnTo>
                    <a:lnTo>
                      <a:pt x="234" y="254"/>
                    </a:lnTo>
                    <a:lnTo>
                      <a:pt x="220" y="250"/>
                    </a:lnTo>
                    <a:lnTo>
                      <a:pt x="212" y="242"/>
                    </a:lnTo>
                    <a:lnTo>
                      <a:pt x="204" y="234"/>
                    </a:lnTo>
                    <a:lnTo>
                      <a:pt x="198" y="224"/>
                    </a:lnTo>
                    <a:lnTo>
                      <a:pt x="194" y="212"/>
                    </a:lnTo>
                    <a:lnTo>
                      <a:pt x="192" y="202"/>
                    </a:lnTo>
                    <a:lnTo>
                      <a:pt x="190" y="180"/>
                    </a:lnTo>
                    <a:lnTo>
                      <a:pt x="194" y="160"/>
                    </a:lnTo>
                    <a:lnTo>
                      <a:pt x="198" y="148"/>
                    </a:lnTo>
                    <a:lnTo>
                      <a:pt x="198" y="148"/>
                    </a:lnTo>
                    <a:lnTo>
                      <a:pt x="200" y="140"/>
                    </a:lnTo>
                    <a:lnTo>
                      <a:pt x="202" y="130"/>
                    </a:lnTo>
                    <a:lnTo>
                      <a:pt x="202" y="120"/>
                    </a:lnTo>
                    <a:lnTo>
                      <a:pt x="200" y="110"/>
                    </a:lnTo>
                    <a:lnTo>
                      <a:pt x="194" y="90"/>
                    </a:lnTo>
                    <a:lnTo>
                      <a:pt x="188" y="80"/>
                    </a:lnTo>
                    <a:lnTo>
                      <a:pt x="184" y="72"/>
                    </a:lnTo>
                    <a:lnTo>
                      <a:pt x="184" y="72"/>
                    </a:lnTo>
                    <a:lnTo>
                      <a:pt x="174" y="64"/>
                    </a:lnTo>
                    <a:lnTo>
                      <a:pt x="158" y="50"/>
                    </a:lnTo>
                    <a:lnTo>
                      <a:pt x="120" y="22"/>
                    </a:lnTo>
                    <a:lnTo>
                      <a:pt x="88" y="4"/>
                    </a:lnTo>
                    <a:lnTo>
                      <a:pt x="80" y="0"/>
                    </a:lnTo>
                    <a:lnTo>
                      <a:pt x="80" y="2"/>
                    </a:lnTo>
                    <a:lnTo>
                      <a:pt x="84" y="6"/>
                    </a:lnTo>
                    <a:lnTo>
                      <a:pt x="84" y="6"/>
                    </a:lnTo>
                    <a:lnTo>
                      <a:pt x="90" y="16"/>
                    </a:lnTo>
                    <a:lnTo>
                      <a:pt x="94" y="28"/>
                    </a:lnTo>
                    <a:lnTo>
                      <a:pt x="96" y="38"/>
                    </a:lnTo>
                    <a:lnTo>
                      <a:pt x="98" y="48"/>
                    </a:lnTo>
                    <a:lnTo>
                      <a:pt x="96" y="64"/>
                    </a:lnTo>
                    <a:lnTo>
                      <a:pt x="94" y="70"/>
                    </a:lnTo>
                    <a:lnTo>
                      <a:pt x="94" y="70"/>
                    </a:lnTo>
                    <a:lnTo>
                      <a:pt x="88" y="68"/>
                    </a:lnTo>
                    <a:lnTo>
                      <a:pt x="80" y="66"/>
                    </a:lnTo>
                    <a:lnTo>
                      <a:pt x="70" y="68"/>
                    </a:lnTo>
                    <a:lnTo>
                      <a:pt x="58" y="72"/>
                    </a:lnTo>
                    <a:lnTo>
                      <a:pt x="48" y="82"/>
                    </a:lnTo>
                    <a:lnTo>
                      <a:pt x="44" y="88"/>
                    </a:lnTo>
                    <a:lnTo>
                      <a:pt x="38" y="96"/>
                    </a:lnTo>
                    <a:lnTo>
                      <a:pt x="34" y="106"/>
                    </a:lnTo>
                    <a:lnTo>
                      <a:pt x="30" y="118"/>
                    </a:lnTo>
                    <a:lnTo>
                      <a:pt x="30" y="118"/>
                    </a:lnTo>
                    <a:lnTo>
                      <a:pt x="26" y="138"/>
                    </a:lnTo>
                    <a:lnTo>
                      <a:pt x="24" y="154"/>
                    </a:lnTo>
                    <a:lnTo>
                      <a:pt x="24" y="180"/>
                    </a:lnTo>
                    <a:lnTo>
                      <a:pt x="24" y="194"/>
                    </a:lnTo>
                    <a:lnTo>
                      <a:pt x="24" y="202"/>
                    </a:lnTo>
                    <a:lnTo>
                      <a:pt x="24" y="202"/>
                    </a:lnTo>
                    <a:lnTo>
                      <a:pt x="22" y="204"/>
                    </a:lnTo>
                    <a:lnTo>
                      <a:pt x="20" y="204"/>
                    </a:lnTo>
                    <a:lnTo>
                      <a:pt x="20" y="202"/>
                    </a:lnTo>
                    <a:lnTo>
                      <a:pt x="20" y="202"/>
                    </a:lnTo>
                    <a:lnTo>
                      <a:pt x="16" y="194"/>
                    </a:lnTo>
                    <a:lnTo>
                      <a:pt x="0" y="146"/>
                    </a:lnTo>
                    <a:lnTo>
                      <a:pt x="0" y="662"/>
                    </a:lnTo>
                    <a:lnTo>
                      <a:pt x="0" y="662"/>
                    </a:lnTo>
                    <a:lnTo>
                      <a:pt x="12" y="650"/>
                    </a:lnTo>
                    <a:lnTo>
                      <a:pt x="30" y="636"/>
                    </a:lnTo>
                    <a:lnTo>
                      <a:pt x="52" y="620"/>
                    </a:lnTo>
                    <a:lnTo>
                      <a:pt x="80" y="606"/>
                    </a:lnTo>
                    <a:lnTo>
                      <a:pt x="80" y="606"/>
                    </a:lnTo>
                    <a:lnTo>
                      <a:pt x="90" y="600"/>
                    </a:lnTo>
                    <a:lnTo>
                      <a:pt x="100" y="594"/>
                    </a:lnTo>
                    <a:lnTo>
                      <a:pt x="108" y="586"/>
                    </a:lnTo>
                    <a:lnTo>
                      <a:pt x="114" y="578"/>
                    </a:lnTo>
                    <a:lnTo>
                      <a:pt x="126" y="560"/>
                    </a:lnTo>
                    <a:lnTo>
                      <a:pt x="132" y="542"/>
                    </a:lnTo>
                    <a:lnTo>
                      <a:pt x="138" y="524"/>
                    </a:lnTo>
                    <a:lnTo>
                      <a:pt x="142" y="508"/>
                    </a:lnTo>
                    <a:lnTo>
                      <a:pt x="144" y="484"/>
                    </a:lnTo>
                    <a:lnTo>
                      <a:pt x="144" y="484"/>
                    </a:lnTo>
                    <a:lnTo>
                      <a:pt x="188" y="518"/>
                    </a:lnTo>
                    <a:lnTo>
                      <a:pt x="220" y="544"/>
                    </a:lnTo>
                    <a:lnTo>
                      <a:pt x="254" y="576"/>
                    </a:lnTo>
                    <a:lnTo>
                      <a:pt x="286" y="610"/>
                    </a:lnTo>
                    <a:lnTo>
                      <a:pt x="300" y="626"/>
                    </a:lnTo>
                    <a:lnTo>
                      <a:pt x="312" y="644"/>
                    </a:lnTo>
                    <a:lnTo>
                      <a:pt x="322" y="662"/>
                    </a:lnTo>
                    <a:lnTo>
                      <a:pt x="330" y="678"/>
                    </a:lnTo>
                    <a:lnTo>
                      <a:pt x="336" y="694"/>
                    </a:lnTo>
                    <a:lnTo>
                      <a:pt x="336" y="710"/>
                    </a:lnTo>
                    <a:lnTo>
                      <a:pt x="336" y="710"/>
                    </a:lnTo>
                    <a:lnTo>
                      <a:pt x="336" y="712"/>
                    </a:lnTo>
                    <a:lnTo>
                      <a:pt x="336" y="716"/>
                    </a:lnTo>
                    <a:lnTo>
                      <a:pt x="340" y="718"/>
                    </a:lnTo>
                    <a:lnTo>
                      <a:pt x="346" y="718"/>
                    </a:lnTo>
                    <a:lnTo>
                      <a:pt x="346" y="718"/>
                    </a:lnTo>
                    <a:lnTo>
                      <a:pt x="352" y="716"/>
                    </a:lnTo>
                    <a:lnTo>
                      <a:pt x="362" y="710"/>
                    </a:lnTo>
                    <a:lnTo>
                      <a:pt x="368" y="706"/>
                    </a:lnTo>
                    <a:lnTo>
                      <a:pt x="372" y="698"/>
                    </a:lnTo>
                    <a:lnTo>
                      <a:pt x="376" y="690"/>
                    </a:lnTo>
                    <a:lnTo>
                      <a:pt x="376" y="680"/>
                    </a:lnTo>
                    <a:lnTo>
                      <a:pt x="376" y="680"/>
                    </a:lnTo>
                    <a:lnTo>
                      <a:pt x="378" y="674"/>
                    </a:lnTo>
                    <a:lnTo>
                      <a:pt x="380" y="670"/>
                    </a:lnTo>
                    <a:lnTo>
                      <a:pt x="382" y="666"/>
                    </a:lnTo>
                    <a:lnTo>
                      <a:pt x="380" y="658"/>
                    </a:lnTo>
                    <a:lnTo>
                      <a:pt x="380" y="658"/>
                    </a:lnTo>
                    <a:lnTo>
                      <a:pt x="372" y="644"/>
                    </a:lnTo>
                    <a:lnTo>
                      <a:pt x="358" y="626"/>
                    </a:lnTo>
                    <a:lnTo>
                      <a:pt x="340" y="606"/>
                    </a:lnTo>
                    <a:lnTo>
                      <a:pt x="318" y="582"/>
                    </a:lnTo>
                    <a:lnTo>
                      <a:pt x="290" y="554"/>
                    </a:lnTo>
                    <a:lnTo>
                      <a:pt x="256" y="524"/>
                    </a:lnTo>
                    <a:lnTo>
                      <a:pt x="170" y="452"/>
                    </a:lnTo>
                    <a:lnTo>
                      <a:pt x="170" y="452"/>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91" name="Freeform 23"/>
              <p:cNvSpPr>
                <a:spLocks noChangeAspect="1"/>
              </p:cNvSpPr>
              <p:nvPr/>
            </p:nvSpPr>
            <p:spPr bwMode="auto">
              <a:xfrm>
                <a:off x="8551334" y="6180666"/>
                <a:ext cx="592666" cy="677333"/>
              </a:xfrm>
              <a:custGeom>
                <a:avLst/>
                <a:gdLst>
                  <a:gd name="T0" fmla="*/ 536 w 560"/>
                  <a:gd name="T1" fmla="*/ 100 h 640"/>
                  <a:gd name="T2" fmla="*/ 496 w 560"/>
                  <a:gd name="T3" fmla="*/ 106 h 640"/>
                  <a:gd name="T4" fmla="*/ 456 w 560"/>
                  <a:gd name="T5" fmla="*/ 118 h 640"/>
                  <a:gd name="T6" fmla="*/ 438 w 560"/>
                  <a:gd name="T7" fmla="*/ 110 h 640"/>
                  <a:gd name="T8" fmla="*/ 436 w 560"/>
                  <a:gd name="T9" fmla="*/ 82 h 640"/>
                  <a:gd name="T10" fmla="*/ 428 w 560"/>
                  <a:gd name="T11" fmla="*/ 76 h 640"/>
                  <a:gd name="T12" fmla="*/ 360 w 560"/>
                  <a:gd name="T13" fmla="*/ 146 h 640"/>
                  <a:gd name="T14" fmla="*/ 328 w 560"/>
                  <a:gd name="T15" fmla="*/ 192 h 640"/>
                  <a:gd name="T16" fmla="*/ 290 w 560"/>
                  <a:gd name="T17" fmla="*/ 108 h 640"/>
                  <a:gd name="T18" fmla="*/ 274 w 560"/>
                  <a:gd name="T19" fmla="*/ 38 h 640"/>
                  <a:gd name="T20" fmla="*/ 280 w 560"/>
                  <a:gd name="T21" fmla="*/ 6 h 640"/>
                  <a:gd name="T22" fmla="*/ 280 w 560"/>
                  <a:gd name="T23" fmla="*/ 2 h 640"/>
                  <a:gd name="T24" fmla="*/ 262 w 560"/>
                  <a:gd name="T25" fmla="*/ 0 h 640"/>
                  <a:gd name="T26" fmla="*/ 248 w 560"/>
                  <a:gd name="T27" fmla="*/ 14 h 640"/>
                  <a:gd name="T28" fmla="*/ 244 w 560"/>
                  <a:gd name="T29" fmla="*/ 18 h 640"/>
                  <a:gd name="T30" fmla="*/ 240 w 560"/>
                  <a:gd name="T31" fmla="*/ 26 h 640"/>
                  <a:gd name="T32" fmla="*/ 254 w 560"/>
                  <a:gd name="T33" fmla="*/ 88 h 640"/>
                  <a:gd name="T34" fmla="*/ 304 w 560"/>
                  <a:gd name="T35" fmla="*/ 204 h 640"/>
                  <a:gd name="T36" fmla="*/ 222 w 560"/>
                  <a:gd name="T37" fmla="*/ 206 h 640"/>
                  <a:gd name="T38" fmla="*/ 136 w 560"/>
                  <a:gd name="T39" fmla="*/ 224 h 640"/>
                  <a:gd name="T40" fmla="*/ 164 w 560"/>
                  <a:gd name="T41" fmla="*/ 234 h 640"/>
                  <a:gd name="T42" fmla="*/ 178 w 560"/>
                  <a:gd name="T43" fmla="*/ 254 h 640"/>
                  <a:gd name="T44" fmla="*/ 166 w 560"/>
                  <a:gd name="T45" fmla="*/ 272 h 640"/>
                  <a:gd name="T46" fmla="*/ 122 w 560"/>
                  <a:gd name="T47" fmla="*/ 300 h 640"/>
                  <a:gd name="T48" fmla="*/ 90 w 560"/>
                  <a:gd name="T49" fmla="*/ 348 h 640"/>
                  <a:gd name="T50" fmla="*/ 22 w 560"/>
                  <a:gd name="T51" fmla="*/ 414 h 640"/>
                  <a:gd name="T52" fmla="*/ 0 w 560"/>
                  <a:gd name="T53" fmla="*/ 430 h 640"/>
                  <a:gd name="T54" fmla="*/ 102 w 560"/>
                  <a:gd name="T55" fmla="*/ 404 h 640"/>
                  <a:gd name="T56" fmla="*/ 136 w 560"/>
                  <a:gd name="T57" fmla="*/ 406 h 640"/>
                  <a:gd name="T58" fmla="*/ 152 w 560"/>
                  <a:gd name="T59" fmla="*/ 418 h 640"/>
                  <a:gd name="T60" fmla="*/ 156 w 560"/>
                  <a:gd name="T61" fmla="*/ 438 h 640"/>
                  <a:gd name="T62" fmla="*/ 138 w 560"/>
                  <a:gd name="T63" fmla="*/ 486 h 640"/>
                  <a:gd name="T64" fmla="*/ 90 w 560"/>
                  <a:gd name="T65" fmla="*/ 550 h 640"/>
                  <a:gd name="T66" fmla="*/ 126 w 560"/>
                  <a:gd name="T67" fmla="*/ 542 h 640"/>
                  <a:gd name="T68" fmla="*/ 158 w 560"/>
                  <a:gd name="T69" fmla="*/ 550 h 640"/>
                  <a:gd name="T70" fmla="*/ 170 w 560"/>
                  <a:gd name="T71" fmla="*/ 572 h 640"/>
                  <a:gd name="T72" fmla="*/ 168 w 560"/>
                  <a:gd name="T73" fmla="*/ 626 h 640"/>
                  <a:gd name="T74" fmla="*/ 186 w 560"/>
                  <a:gd name="T75" fmla="*/ 626 h 640"/>
                  <a:gd name="T76" fmla="*/ 280 w 560"/>
                  <a:gd name="T77" fmla="*/ 640 h 640"/>
                  <a:gd name="T78" fmla="*/ 310 w 560"/>
                  <a:gd name="T79" fmla="*/ 628 h 640"/>
                  <a:gd name="T80" fmla="*/ 322 w 560"/>
                  <a:gd name="T81" fmla="*/ 628 h 640"/>
                  <a:gd name="T82" fmla="*/ 330 w 560"/>
                  <a:gd name="T83" fmla="*/ 580 h 640"/>
                  <a:gd name="T84" fmla="*/ 346 w 560"/>
                  <a:gd name="T85" fmla="*/ 526 h 640"/>
                  <a:gd name="T86" fmla="*/ 354 w 560"/>
                  <a:gd name="T87" fmla="*/ 526 h 640"/>
                  <a:gd name="T88" fmla="*/ 358 w 560"/>
                  <a:gd name="T89" fmla="*/ 534 h 640"/>
                  <a:gd name="T90" fmla="*/ 364 w 560"/>
                  <a:gd name="T91" fmla="*/ 584 h 640"/>
                  <a:gd name="T92" fmla="*/ 424 w 560"/>
                  <a:gd name="T93" fmla="*/ 640 h 640"/>
                  <a:gd name="T94" fmla="*/ 438 w 560"/>
                  <a:gd name="T95" fmla="*/ 624 h 640"/>
                  <a:gd name="T96" fmla="*/ 458 w 560"/>
                  <a:gd name="T97" fmla="*/ 622 h 640"/>
                  <a:gd name="T98" fmla="*/ 474 w 560"/>
                  <a:gd name="T9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0" h="640">
                    <a:moveTo>
                      <a:pt x="560" y="100"/>
                    </a:moveTo>
                    <a:lnTo>
                      <a:pt x="560" y="100"/>
                    </a:lnTo>
                    <a:lnTo>
                      <a:pt x="536" y="100"/>
                    </a:lnTo>
                    <a:lnTo>
                      <a:pt x="512" y="98"/>
                    </a:lnTo>
                    <a:lnTo>
                      <a:pt x="512" y="98"/>
                    </a:lnTo>
                    <a:lnTo>
                      <a:pt x="496" y="106"/>
                    </a:lnTo>
                    <a:lnTo>
                      <a:pt x="480" y="114"/>
                    </a:lnTo>
                    <a:lnTo>
                      <a:pt x="464" y="118"/>
                    </a:lnTo>
                    <a:lnTo>
                      <a:pt x="456" y="118"/>
                    </a:lnTo>
                    <a:lnTo>
                      <a:pt x="448" y="118"/>
                    </a:lnTo>
                    <a:lnTo>
                      <a:pt x="442" y="116"/>
                    </a:lnTo>
                    <a:lnTo>
                      <a:pt x="438" y="110"/>
                    </a:lnTo>
                    <a:lnTo>
                      <a:pt x="436" y="104"/>
                    </a:lnTo>
                    <a:lnTo>
                      <a:pt x="434" y="94"/>
                    </a:lnTo>
                    <a:lnTo>
                      <a:pt x="436" y="82"/>
                    </a:lnTo>
                    <a:lnTo>
                      <a:pt x="442" y="66"/>
                    </a:lnTo>
                    <a:lnTo>
                      <a:pt x="442" y="66"/>
                    </a:lnTo>
                    <a:lnTo>
                      <a:pt x="428" y="76"/>
                    </a:lnTo>
                    <a:lnTo>
                      <a:pt x="396" y="106"/>
                    </a:lnTo>
                    <a:lnTo>
                      <a:pt x="378" y="126"/>
                    </a:lnTo>
                    <a:lnTo>
                      <a:pt x="360" y="146"/>
                    </a:lnTo>
                    <a:lnTo>
                      <a:pt x="342" y="170"/>
                    </a:lnTo>
                    <a:lnTo>
                      <a:pt x="328" y="192"/>
                    </a:lnTo>
                    <a:lnTo>
                      <a:pt x="328" y="192"/>
                    </a:lnTo>
                    <a:lnTo>
                      <a:pt x="312" y="160"/>
                    </a:lnTo>
                    <a:lnTo>
                      <a:pt x="300" y="134"/>
                    </a:lnTo>
                    <a:lnTo>
                      <a:pt x="290" y="108"/>
                    </a:lnTo>
                    <a:lnTo>
                      <a:pt x="280" y="80"/>
                    </a:lnTo>
                    <a:lnTo>
                      <a:pt x="276" y="52"/>
                    </a:lnTo>
                    <a:lnTo>
                      <a:pt x="274" y="38"/>
                    </a:lnTo>
                    <a:lnTo>
                      <a:pt x="274" y="26"/>
                    </a:lnTo>
                    <a:lnTo>
                      <a:pt x="276" y="16"/>
                    </a:lnTo>
                    <a:lnTo>
                      <a:pt x="280" y="6"/>
                    </a:lnTo>
                    <a:lnTo>
                      <a:pt x="280" y="6"/>
                    </a:lnTo>
                    <a:lnTo>
                      <a:pt x="282" y="4"/>
                    </a:lnTo>
                    <a:lnTo>
                      <a:pt x="280" y="2"/>
                    </a:lnTo>
                    <a:lnTo>
                      <a:pt x="280" y="0"/>
                    </a:lnTo>
                    <a:lnTo>
                      <a:pt x="262" y="0"/>
                    </a:lnTo>
                    <a:lnTo>
                      <a:pt x="262" y="0"/>
                    </a:lnTo>
                    <a:lnTo>
                      <a:pt x="254" y="4"/>
                    </a:lnTo>
                    <a:lnTo>
                      <a:pt x="252" y="8"/>
                    </a:lnTo>
                    <a:lnTo>
                      <a:pt x="248" y="14"/>
                    </a:lnTo>
                    <a:lnTo>
                      <a:pt x="248" y="14"/>
                    </a:lnTo>
                    <a:lnTo>
                      <a:pt x="246" y="16"/>
                    </a:lnTo>
                    <a:lnTo>
                      <a:pt x="244" y="18"/>
                    </a:lnTo>
                    <a:lnTo>
                      <a:pt x="242" y="20"/>
                    </a:lnTo>
                    <a:lnTo>
                      <a:pt x="240" y="26"/>
                    </a:lnTo>
                    <a:lnTo>
                      <a:pt x="240" y="26"/>
                    </a:lnTo>
                    <a:lnTo>
                      <a:pt x="240" y="36"/>
                    </a:lnTo>
                    <a:lnTo>
                      <a:pt x="244" y="50"/>
                    </a:lnTo>
                    <a:lnTo>
                      <a:pt x="254" y="88"/>
                    </a:lnTo>
                    <a:lnTo>
                      <a:pt x="274" y="138"/>
                    </a:lnTo>
                    <a:lnTo>
                      <a:pt x="304" y="204"/>
                    </a:lnTo>
                    <a:lnTo>
                      <a:pt x="304" y="204"/>
                    </a:lnTo>
                    <a:lnTo>
                      <a:pt x="278" y="202"/>
                    </a:lnTo>
                    <a:lnTo>
                      <a:pt x="250" y="204"/>
                    </a:lnTo>
                    <a:lnTo>
                      <a:pt x="222" y="206"/>
                    </a:lnTo>
                    <a:lnTo>
                      <a:pt x="196" y="210"/>
                    </a:lnTo>
                    <a:lnTo>
                      <a:pt x="154" y="220"/>
                    </a:lnTo>
                    <a:lnTo>
                      <a:pt x="136" y="224"/>
                    </a:lnTo>
                    <a:lnTo>
                      <a:pt x="136" y="224"/>
                    </a:lnTo>
                    <a:lnTo>
                      <a:pt x="152" y="230"/>
                    </a:lnTo>
                    <a:lnTo>
                      <a:pt x="164" y="234"/>
                    </a:lnTo>
                    <a:lnTo>
                      <a:pt x="172" y="242"/>
                    </a:lnTo>
                    <a:lnTo>
                      <a:pt x="176" y="248"/>
                    </a:lnTo>
                    <a:lnTo>
                      <a:pt x="178" y="254"/>
                    </a:lnTo>
                    <a:lnTo>
                      <a:pt x="176" y="260"/>
                    </a:lnTo>
                    <a:lnTo>
                      <a:pt x="172" y="266"/>
                    </a:lnTo>
                    <a:lnTo>
                      <a:pt x="166" y="272"/>
                    </a:lnTo>
                    <a:lnTo>
                      <a:pt x="154" y="284"/>
                    </a:lnTo>
                    <a:lnTo>
                      <a:pt x="138" y="292"/>
                    </a:lnTo>
                    <a:lnTo>
                      <a:pt x="122" y="300"/>
                    </a:lnTo>
                    <a:lnTo>
                      <a:pt x="122" y="300"/>
                    </a:lnTo>
                    <a:lnTo>
                      <a:pt x="108" y="326"/>
                    </a:lnTo>
                    <a:lnTo>
                      <a:pt x="90" y="348"/>
                    </a:lnTo>
                    <a:lnTo>
                      <a:pt x="72" y="368"/>
                    </a:lnTo>
                    <a:lnTo>
                      <a:pt x="54" y="386"/>
                    </a:lnTo>
                    <a:lnTo>
                      <a:pt x="22" y="414"/>
                    </a:lnTo>
                    <a:lnTo>
                      <a:pt x="0" y="428"/>
                    </a:lnTo>
                    <a:lnTo>
                      <a:pt x="0" y="430"/>
                    </a:lnTo>
                    <a:lnTo>
                      <a:pt x="0" y="430"/>
                    </a:lnTo>
                    <a:lnTo>
                      <a:pt x="48" y="414"/>
                    </a:lnTo>
                    <a:lnTo>
                      <a:pt x="86" y="406"/>
                    </a:lnTo>
                    <a:lnTo>
                      <a:pt x="102" y="404"/>
                    </a:lnTo>
                    <a:lnTo>
                      <a:pt x="116" y="404"/>
                    </a:lnTo>
                    <a:lnTo>
                      <a:pt x="126" y="404"/>
                    </a:lnTo>
                    <a:lnTo>
                      <a:pt x="136" y="406"/>
                    </a:lnTo>
                    <a:lnTo>
                      <a:pt x="144" y="410"/>
                    </a:lnTo>
                    <a:lnTo>
                      <a:pt x="148" y="414"/>
                    </a:lnTo>
                    <a:lnTo>
                      <a:pt x="152" y="418"/>
                    </a:lnTo>
                    <a:lnTo>
                      <a:pt x="156" y="424"/>
                    </a:lnTo>
                    <a:lnTo>
                      <a:pt x="156" y="430"/>
                    </a:lnTo>
                    <a:lnTo>
                      <a:pt x="156" y="438"/>
                    </a:lnTo>
                    <a:lnTo>
                      <a:pt x="154" y="454"/>
                    </a:lnTo>
                    <a:lnTo>
                      <a:pt x="146" y="470"/>
                    </a:lnTo>
                    <a:lnTo>
                      <a:pt x="138" y="486"/>
                    </a:lnTo>
                    <a:lnTo>
                      <a:pt x="116" y="518"/>
                    </a:lnTo>
                    <a:lnTo>
                      <a:pt x="98" y="540"/>
                    </a:lnTo>
                    <a:lnTo>
                      <a:pt x="90" y="550"/>
                    </a:lnTo>
                    <a:lnTo>
                      <a:pt x="90" y="550"/>
                    </a:lnTo>
                    <a:lnTo>
                      <a:pt x="110" y="544"/>
                    </a:lnTo>
                    <a:lnTo>
                      <a:pt x="126" y="542"/>
                    </a:lnTo>
                    <a:lnTo>
                      <a:pt x="138" y="542"/>
                    </a:lnTo>
                    <a:lnTo>
                      <a:pt x="148" y="544"/>
                    </a:lnTo>
                    <a:lnTo>
                      <a:pt x="158" y="550"/>
                    </a:lnTo>
                    <a:lnTo>
                      <a:pt x="164" y="556"/>
                    </a:lnTo>
                    <a:lnTo>
                      <a:pt x="168" y="564"/>
                    </a:lnTo>
                    <a:lnTo>
                      <a:pt x="170" y="572"/>
                    </a:lnTo>
                    <a:lnTo>
                      <a:pt x="172" y="592"/>
                    </a:lnTo>
                    <a:lnTo>
                      <a:pt x="172" y="608"/>
                    </a:lnTo>
                    <a:lnTo>
                      <a:pt x="168" y="626"/>
                    </a:lnTo>
                    <a:lnTo>
                      <a:pt x="168" y="626"/>
                    </a:lnTo>
                    <a:lnTo>
                      <a:pt x="178" y="624"/>
                    </a:lnTo>
                    <a:lnTo>
                      <a:pt x="186" y="626"/>
                    </a:lnTo>
                    <a:lnTo>
                      <a:pt x="192" y="632"/>
                    </a:lnTo>
                    <a:lnTo>
                      <a:pt x="198" y="640"/>
                    </a:lnTo>
                    <a:lnTo>
                      <a:pt x="280" y="640"/>
                    </a:lnTo>
                    <a:lnTo>
                      <a:pt x="280" y="640"/>
                    </a:lnTo>
                    <a:lnTo>
                      <a:pt x="296" y="632"/>
                    </a:lnTo>
                    <a:lnTo>
                      <a:pt x="310" y="628"/>
                    </a:lnTo>
                    <a:lnTo>
                      <a:pt x="320" y="628"/>
                    </a:lnTo>
                    <a:lnTo>
                      <a:pt x="322" y="628"/>
                    </a:lnTo>
                    <a:lnTo>
                      <a:pt x="322" y="628"/>
                    </a:lnTo>
                    <a:lnTo>
                      <a:pt x="322" y="620"/>
                    </a:lnTo>
                    <a:lnTo>
                      <a:pt x="324" y="608"/>
                    </a:lnTo>
                    <a:lnTo>
                      <a:pt x="330" y="580"/>
                    </a:lnTo>
                    <a:lnTo>
                      <a:pt x="344" y="530"/>
                    </a:lnTo>
                    <a:lnTo>
                      <a:pt x="344" y="530"/>
                    </a:lnTo>
                    <a:lnTo>
                      <a:pt x="346" y="526"/>
                    </a:lnTo>
                    <a:lnTo>
                      <a:pt x="348" y="522"/>
                    </a:lnTo>
                    <a:lnTo>
                      <a:pt x="352" y="524"/>
                    </a:lnTo>
                    <a:lnTo>
                      <a:pt x="354" y="526"/>
                    </a:lnTo>
                    <a:lnTo>
                      <a:pt x="356" y="530"/>
                    </a:lnTo>
                    <a:lnTo>
                      <a:pt x="358" y="534"/>
                    </a:lnTo>
                    <a:lnTo>
                      <a:pt x="358" y="534"/>
                    </a:lnTo>
                    <a:lnTo>
                      <a:pt x="358" y="544"/>
                    </a:lnTo>
                    <a:lnTo>
                      <a:pt x="358" y="556"/>
                    </a:lnTo>
                    <a:lnTo>
                      <a:pt x="364" y="584"/>
                    </a:lnTo>
                    <a:lnTo>
                      <a:pt x="372" y="612"/>
                    </a:lnTo>
                    <a:lnTo>
                      <a:pt x="382" y="640"/>
                    </a:lnTo>
                    <a:lnTo>
                      <a:pt x="424" y="640"/>
                    </a:lnTo>
                    <a:lnTo>
                      <a:pt x="424" y="640"/>
                    </a:lnTo>
                    <a:lnTo>
                      <a:pt x="432" y="630"/>
                    </a:lnTo>
                    <a:lnTo>
                      <a:pt x="438" y="624"/>
                    </a:lnTo>
                    <a:lnTo>
                      <a:pt x="446" y="620"/>
                    </a:lnTo>
                    <a:lnTo>
                      <a:pt x="452" y="620"/>
                    </a:lnTo>
                    <a:lnTo>
                      <a:pt x="458" y="622"/>
                    </a:lnTo>
                    <a:lnTo>
                      <a:pt x="464" y="628"/>
                    </a:lnTo>
                    <a:lnTo>
                      <a:pt x="470" y="632"/>
                    </a:lnTo>
                    <a:lnTo>
                      <a:pt x="474" y="640"/>
                    </a:lnTo>
                    <a:lnTo>
                      <a:pt x="560" y="640"/>
                    </a:lnTo>
                    <a:lnTo>
                      <a:pt x="560" y="100"/>
                    </a:lnTo>
                    <a:close/>
                  </a:path>
                </a:pathLst>
              </a:custGeom>
              <a:solidFill>
                <a:schemeClr val="accent1">
                  <a:alpha val="8000"/>
                </a:schemeClr>
              </a:solidFill>
              <a:ln>
                <a:noFill/>
              </a:ln>
              <a:effectLst>
                <a:glow rad="50800">
                  <a:schemeClr val="accent1">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grpSp>
        <p:grpSp>
          <p:nvGrpSpPr>
            <p:cNvPr id="64" name="Group 200"/>
            <p:cNvGrpSpPr/>
            <p:nvPr/>
          </p:nvGrpSpPr>
          <p:grpSpPr>
            <a:xfrm>
              <a:off x="-17347" y="0"/>
              <a:ext cx="9161347" cy="6857992"/>
              <a:chOff x="-17347" y="0"/>
              <a:chExt cx="9161347" cy="6857992"/>
            </a:xfrm>
          </p:grpSpPr>
          <p:sp>
            <p:nvSpPr>
              <p:cNvPr id="65" name="Freeform 16"/>
              <p:cNvSpPr>
                <a:spLocks noChangeAspect="1"/>
              </p:cNvSpPr>
              <p:nvPr/>
            </p:nvSpPr>
            <p:spPr bwMode="auto">
              <a:xfrm rot="9111631">
                <a:off x="7788433" y="1465582"/>
                <a:ext cx="1285378" cy="1966190"/>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2000"/>
                </a:schemeClr>
              </a:solidFill>
              <a:ln w="9525">
                <a:noFill/>
                <a:round/>
                <a:headEnd/>
                <a:tailEnd/>
              </a:ln>
              <a:effectLst>
                <a:glow rad="254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66" name="Freeform 24"/>
              <p:cNvSpPr>
                <a:spLocks noChangeAspect="1"/>
              </p:cNvSpPr>
              <p:nvPr/>
            </p:nvSpPr>
            <p:spPr bwMode="auto">
              <a:xfrm rot="4324833">
                <a:off x="8243059" y="5300272"/>
                <a:ext cx="474357" cy="1154204"/>
              </a:xfrm>
              <a:custGeom>
                <a:avLst/>
                <a:gdLst/>
                <a:ahLst/>
                <a:cxnLst>
                  <a:cxn ang="0">
                    <a:pos x="152" y="0"/>
                  </a:cxn>
                  <a:cxn ang="0">
                    <a:pos x="164" y="50"/>
                  </a:cxn>
                  <a:cxn ang="0">
                    <a:pos x="164" y="102"/>
                  </a:cxn>
                  <a:cxn ang="0">
                    <a:pos x="154" y="154"/>
                  </a:cxn>
                  <a:cxn ang="0">
                    <a:pos x="138" y="206"/>
                  </a:cxn>
                  <a:cxn ang="0">
                    <a:pos x="92" y="310"/>
                  </a:cxn>
                  <a:cxn ang="0">
                    <a:pos x="48" y="404"/>
                  </a:cxn>
                  <a:cxn ang="0">
                    <a:pos x="32" y="446"/>
                  </a:cxn>
                  <a:cxn ang="0">
                    <a:pos x="10" y="528"/>
                  </a:cxn>
                  <a:cxn ang="0">
                    <a:pos x="2" y="592"/>
                  </a:cxn>
                  <a:cxn ang="0">
                    <a:pos x="0" y="634"/>
                  </a:cxn>
                  <a:cxn ang="0">
                    <a:pos x="6" y="682"/>
                  </a:cxn>
                  <a:cxn ang="0">
                    <a:pos x="24" y="762"/>
                  </a:cxn>
                  <a:cxn ang="0">
                    <a:pos x="48" y="824"/>
                  </a:cxn>
                  <a:cxn ang="0">
                    <a:pos x="80" y="872"/>
                  </a:cxn>
                  <a:cxn ang="0">
                    <a:pos x="114" y="906"/>
                  </a:cxn>
                  <a:cxn ang="0">
                    <a:pos x="152" y="928"/>
                  </a:cxn>
                  <a:cxn ang="0">
                    <a:pos x="188" y="942"/>
                  </a:cxn>
                  <a:cxn ang="0">
                    <a:pos x="236" y="950"/>
                  </a:cxn>
                  <a:cxn ang="0">
                    <a:pos x="230" y="982"/>
                  </a:cxn>
                  <a:cxn ang="0">
                    <a:pos x="210" y="1050"/>
                  </a:cxn>
                  <a:cxn ang="0">
                    <a:pos x="186" y="1114"/>
                  </a:cxn>
                  <a:cxn ang="0">
                    <a:pos x="162" y="1150"/>
                  </a:cxn>
                  <a:cxn ang="0">
                    <a:pos x="142" y="1168"/>
                  </a:cxn>
                  <a:cxn ang="0">
                    <a:pos x="132" y="1174"/>
                  </a:cxn>
                  <a:cxn ang="0">
                    <a:pos x="126" y="1178"/>
                  </a:cxn>
                  <a:cxn ang="0">
                    <a:pos x="130" y="1188"/>
                  </a:cxn>
                  <a:cxn ang="0">
                    <a:pos x="134" y="1192"/>
                  </a:cxn>
                  <a:cxn ang="0">
                    <a:pos x="154" y="1202"/>
                  </a:cxn>
                  <a:cxn ang="0">
                    <a:pos x="172" y="1202"/>
                  </a:cxn>
                  <a:cxn ang="0">
                    <a:pos x="184" y="1198"/>
                  </a:cxn>
                  <a:cxn ang="0">
                    <a:pos x="194" y="1196"/>
                  </a:cxn>
                  <a:cxn ang="0">
                    <a:pos x="206" y="1188"/>
                  </a:cxn>
                  <a:cxn ang="0">
                    <a:pos x="214" y="1174"/>
                  </a:cxn>
                  <a:cxn ang="0">
                    <a:pos x="232" y="1134"/>
                  </a:cxn>
                  <a:cxn ang="0">
                    <a:pos x="262" y="1038"/>
                  </a:cxn>
                  <a:cxn ang="0">
                    <a:pos x="282" y="946"/>
                  </a:cxn>
                  <a:cxn ang="0">
                    <a:pos x="288" y="946"/>
                  </a:cxn>
                  <a:cxn ang="0">
                    <a:pos x="334" y="912"/>
                  </a:cxn>
                  <a:cxn ang="0">
                    <a:pos x="374" y="876"/>
                  </a:cxn>
                  <a:cxn ang="0">
                    <a:pos x="408" y="840"/>
                  </a:cxn>
                  <a:cxn ang="0">
                    <a:pos x="434" y="802"/>
                  </a:cxn>
                  <a:cxn ang="0">
                    <a:pos x="456" y="764"/>
                  </a:cxn>
                  <a:cxn ang="0">
                    <a:pos x="472" y="726"/>
                  </a:cxn>
                  <a:cxn ang="0">
                    <a:pos x="490" y="648"/>
                  </a:cxn>
                  <a:cxn ang="0">
                    <a:pos x="492" y="568"/>
                  </a:cxn>
                  <a:cxn ang="0">
                    <a:pos x="478" y="490"/>
                  </a:cxn>
                  <a:cxn ang="0">
                    <a:pos x="454" y="414"/>
                  </a:cxn>
                  <a:cxn ang="0">
                    <a:pos x="420" y="340"/>
                  </a:cxn>
                  <a:cxn ang="0">
                    <a:pos x="380" y="270"/>
                  </a:cxn>
                  <a:cxn ang="0">
                    <a:pos x="336" y="206"/>
                  </a:cxn>
                  <a:cxn ang="0">
                    <a:pos x="248" y="98"/>
                  </a:cxn>
                  <a:cxn ang="0">
                    <a:pos x="180" y="26"/>
                  </a:cxn>
                  <a:cxn ang="0">
                    <a:pos x="152" y="0"/>
                  </a:cxn>
                </a:cxnLst>
                <a:rect l="0" t="0" r="r" b="b"/>
                <a:pathLst>
                  <a:path w="494" h="1202">
                    <a:moveTo>
                      <a:pt x="152" y="0"/>
                    </a:moveTo>
                    <a:lnTo>
                      <a:pt x="152" y="0"/>
                    </a:lnTo>
                    <a:lnTo>
                      <a:pt x="160" y="26"/>
                    </a:lnTo>
                    <a:lnTo>
                      <a:pt x="164" y="50"/>
                    </a:lnTo>
                    <a:lnTo>
                      <a:pt x="166" y="76"/>
                    </a:lnTo>
                    <a:lnTo>
                      <a:pt x="164" y="102"/>
                    </a:lnTo>
                    <a:lnTo>
                      <a:pt x="160" y="128"/>
                    </a:lnTo>
                    <a:lnTo>
                      <a:pt x="154" y="154"/>
                    </a:lnTo>
                    <a:lnTo>
                      <a:pt x="148" y="180"/>
                    </a:lnTo>
                    <a:lnTo>
                      <a:pt x="138" y="206"/>
                    </a:lnTo>
                    <a:lnTo>
                      <a:pt x="116" y="258"/>
                    </a:lnTo>
                    <a:lnTo>
                      <a:pt x="92" y="310"/>
                    </a:lnTo>
                    <a:lnTo>
                      <a:pt x="70" y="358"/>
                    </a:lnTo>
                    <a:lnTo>
                      <a:pt x="48" y="404"/>
                    </a:lnTo>
                    <a:lnTo>
                      <a:pt x="48" y="404"/>
                    </a:lnTo>
                    <a:lnTo>
                      <a:pt x="32" y="446"/>
                    </a:lnTo>
                    <a:lnTo>
                      <a:pt x="18" y="488"/>
                    </a:lnTo>
                    <a:lnTo>
                      <a:pt x="10" y="528"/>
                    </a:lnTo>
                    <a:lnTo>
                      <a:pt x="4" y="562"/>
                    </a:lnTo>
                    <a:lnTo>
                      <a:pt x="2" y="592"/>
                    </a:lnTo>
                    <a:lnTo>
                      <a:pt x="0" y="614"/>
                    </a:lnTo>
                    <a:lnTo>
                      <a:pt x="0" y="634"/>
                    </a:lnTo>
                    <a:lnTo>
                      <a:pt x="0" y="634"/>
                    </a:lnTo>
                    <a:lnTo>
                      <a:pt x="6" y="682"/>
                    </a:lnTo>
                    <a:lnTo>
                      <a:pt x="14" y="724"/>
                    </a:lnTo>
                    <a:lnTo>
                      <a:pt x="24" y="762"/>
                    </a:lnTo>
                    <a:lnTo>
                      <a:pt x="36" y="796"/>
                    </a:lnTo>
                    <a:lnTo>
                      <a:pt x="48" y="824"/>
                    </a:lnTo>
                    <a:lnTo>
                      <a:pt x="64" y="850"/>
                    </a:lnTo>
                    <a:lnTo>
                      <a:pt x="80" y="872"/>
                    </a:lnTo>
                    <a:lnTo>
                      <a:pt x="96" y="890"/>
                    </a:lnTo>
                    <a:lnTo>
                      <a:pt x="114" y="906"/>
                    </a:lnTo>
                    <a:lnTo>
                      <a:pt x="132" y="918"/>
                    </a:lnTo>
                    <a:lnTo>
                      <a:pt x="152" y="928"/>
                    </a:lnTo>
                    <a:lnTo>
                      <a:pt x="170" y="936"/>
                    </a:lnTo>
                    <a:lnTo>
                      <a:pt x="188" y="942"/>
                    </a:lnTo>
                    <a:lnTo>
                      <a:pt x="204" y="946"/>
                    </a:lnTo>
                    <a:lnTo>
                      <a:pt x="236" y="950"/>
                    </a:lnTo>
                    <a:lnTo>
                      <a:pt x="236" y="950"/>
                    </a:lnTo>
                    <a:lnTo>
                      <a:pt x="230" y="982"/>
                    </a:lnTo>
                    <a:lnTo>
                      <a:pt x="220" y="1016"/>
                    </a:lnTo>
                    <a:lnTo>
                      <a:pt x="210" y="1050"/>
                    </a:lnTo>
                    <a:lnTo>
                      <a:pt x="200" y="1082"/>
                    </a:lnTo>
                    <a:lnTo>
                      <a:pt x="186" y="1114"/>
                    </a:lnTo>
                    <a:lnTo>
                      <a:pt x="170" y="1140"/>
                    </a:lnTo>
                    <a:lnTo>
                      <a:pt x="162" y="1150"/>
                    </a:lnTo>
                    <a:lnTo>
                      <a:pt x="152" y="1160"/>
                    </a:lnTo>
                    <a:lnTo>
                      <a:pt x="142" y="1168"/>
                    </a:lnTo>
                    <a:lnTo>
                      <a:pt x="132" y="1174"/>
                    </a:lnTo>
                    <a:lnTo>
                      <a:pt x="132" y="1174"/>
                    </a:lnTo>
                    <a:lnTo>
                      <a:pt x="130" y="1176"/>
                    </a:lnTo>
                    <a:lnTo>
                      <a:pt x="126" y="1178"/>
                    </a:lnTo>
                    <a:lnTo>
                      <a:pt x="126" y="1182"/>
                    </a:lnTo>
                    <a:lnTo>
                      <a:pt x="130" y="1188"/>
                    </a:lnTo>
                    <a:lnTo>
                      <a:pt x="130" y="1188"/>
                    </a:lnTo>
                    <a:lnTo>
                      <a:pt x="134" y="1192"/>
                    </a:lnTo>
                    <a:lnTo>
                      <a:pt x="146" y="1200"/>
                    </a:lnTo>
                    <a:lnTo>
                      <a:pt x="154" y="1202"/>
                    </a:lnTo>
                    <a:lnTo>
                      <a:pt x="162" y="1202"/>
                    </a:lnTo>
                    <a:lnTo>
                      <a:pt x="172" y="1202"/>
                    </a:lnTo>
                    <a:lnTo>
                      <a:pt x="184" y="1198"/>
                    </a:lnTo>
                    <a:lnTo>
                      <a:pt x="184" y="1198"/>
                    </a:lnTo>
                    <a:lnTo>
                      <a:pt x="190" y="1196"/>
                    </a:lnTo>
                    <a:lnTo>
                      <a:pt x="194" y="1196"/>
                    </a:lnTo>
                    <a:lnTo>
                      <a:pt x="200" y="1194"/>
                    </a:lnTo>
                    <a:lnTo>
                      <a:pt x="206" y="1188"/>
                    </a:lnTo>
                    <a:lnTo>
                      <a:pt x="206" y="1188"/>
                    </a:lnTo>
                    <a:lnTo>
                      <a:pt x="214" y="1174"/>
                    </a:lnTo>
                    <a:lnTo>
                      <a:pt x="224" y="1156"/>
                    </a:lnTo>
                    <a:lnTo>
                      <a:pt x="232" y="1134"/>
                    </a:lnTo>
                    <a:lnTo>
                      <a:pt x="242" y="1108"/>
                    </a:lnTo>
                    <a:lnTo>
                      <a:pt x="262" y="1038"/>
                    </a:lnTo>
                    <a:lnTo>
                      <a:pt x="282" y="946"/>
                    </a:lnTo>
                    <a:lnTo>
                      <a:pt x="282" y="946"/>
                    </a:lnTo>
                    <a:lnTo>
                      <a:pt x="288" y="946"/>
                    </a:lnTo>
                    <a:lnTo>
                      <a:pt x="288" y="946"/>
                    </a:lnTo>
                    <a:lnTo>
                      <a:pt x="312" y="928"/>
                    </a:lnTo>
                    <a:lnTo>
                      <a:pt x="334" y="912"/>
                    </a:lnTo>
                    <a:lnTo>
                      <a:pt x="354" y="894"/>
                    </a:lnTo>
                    <a:lnTo>
                      <a:pt x="374" y="876"/>
                    </a:lnTo>
                    <a:lnTo>
                      <a:pt x="392" y="858"/>
                    </a:lnTo>
                    <a:lnTo>
                      <a:pt x="408" y="840"/>
                    </a:lnTo>
                    <a:lnTo>
                      <a:pt x="422" y="822"/>
                    </a:lnTo>
                    <a:lnTo>
                      <a:pt x="434" y="802"/>
                    </a:lnTo>
                    <a:lnTo>
                      <a:pt x="446" y="784"/>
                    </a:lnTo>
                    <a:lnTo>
                      <a:pt x="456" y="764"/>
                    </a:lnTo>
                    <a:lnTo>
                      <a:pt x="466" y="746"/>
                    </a:lnTo>
                    <a:lnTo>
                      <a:pt x="472" y="726"/>
                    </a:lnTo>
                    <a:lnTo>
                      <a:pt x="484" y="688"/>
                    </a:lnTo>
                    <a:lnTo>
                      <a:pt x="490" y="648"/>
                    </a:lnTo>
                    <a:lnTo>
                      <a:pt x="494" y="608"/>
                    </a:lnTo>
                    <a:lnTo>
                      <a:pt x="492" y="568"/>
                    </a:lnTo>
                    <a:lnTo>
                      <a:pt x="486" y="530"/>
                    </a:lnTo>
                    <a:lnTo>
                      <a:pt x="478" y="490"/>
                    </a:lnTo>
                    <a:lnTo>
                      <a:pt x="468" y="452"/>
                    </a:lnTo>
                    <a:lnTo>
                      <a:pt x="454" y="414"/>
                    </a:lnTo>
                    <a:lnTo>
                      <a:pt x="438" y="376"/>
                    </a:lnTo>
                    <a:lnTo>
                      <a:pt x="420" y="340"/>
                    </a:lnTo>
                    <a:lnTo>
                      <a:pt x="400" y="304"/>
                    </a:lnTo>
                    <a:lnTo>
                      <a:pt x="380" y="270"/>
                    </a:lnTo>
                    <a:lnTo>
                      <a:pt x="358" y="238"/>
                    </a:lnTo>
                    <a:lnTo>
                      <a:pt x="336" y="206"/>
                    </a:lnTo>
                    <a:lnTo>
                      <a:pt x="290" y="148"/>
                    </a:lnTo>
                    <a:lnTo>
                      <a:pt x="248" y="98"/>
                    </a:lnTo>
                    <a:lnTo>
                      <a:pt x="210" y="58"/>
                    </a:lnTo>
                    <a:lnTo>
                      <a:pt x="180" y="26"/>
                    </a:lnTo>
                    <a:lnTo>
                      <a:pt x="152" y="0"/>
                    </a:lnTo>
                    <a:lnTo>
                      <a:pt x="152" y="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67" name="Freeform 28"/>
              <p:cNvSpPr>
                <a:spLocks noChangeAspect="1"/>
              </p:cNvSpPr>
              <p:nvPr/>
            </p:nvSpPr>
            <p:spPr bwMode="auto">
              <a:xfrm rot="19659348">
                <a:off x="7187072" y="3993953"/>
                <a:ext cx="942538" cy="1486797"/>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68" name="Freeform 32"/>
              <p:cNvSpPr>
                <a:spLocks noChangeAspect="1"/>
              </p:cNvSpPr>
              <p:nvPr/>
            </p:nvSpPr>
            <p:spPr bwMode="auto">
              <a:xfrm rot="1177916">
                <a:off x="7823628" y="381725"/>
                <a:ext cx="511311" cy="1209688"/>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69" name="Freeform 12"/>
              <p:cNvSpPr>
                <a:spLocks noChangeAspect="1"/>
              </p:cNvSpPr>
              <p:nvPr/>
            </p:nvSpPr>
            <p:spPr bwMode="auto">
              <a:xfrm rot="7111237">
                <a:off x="8078228" y="3447288"/>
                <a:ext cx="969106" cy="1009128"/>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70" name="Freeform 15"/>
              <p:cNvSpPr>
                <a:spLocks/>
              </p:cNvSpPr>
              <p:nvPr/>
            </p:nvSpPr>
            <p:spPr bwMode="auto">
              <a:xfrm>
                <a:off x="13588" y="6104914"/>
                <a:ext cx="482600" cy="753078"/>
              </a:xfrm>
              <a:custGeom>
                <a:avLst/>
                <a:gdLst>
                  <a:gd name="T0" fmla="*/ 424 w 424"/>
                  <a:gd name="T1" fmla="*/ 24 h 640"/>
                  <a:gd name="T2" fmla="*/ 424 w 424"/>
                  <a:gd name="T3" fmla="*/ 24 h 640"/>
                  <a:gd name="T4" fmla="*/ 420 w 424"/>
                  <a:gd name="T5" fmla="*/ 18 h 640"/>
                  <a:gd name="T6" fmla="*/ 414 w 424"/>
                  <a:gd name="T7" fmla="*/ 10 h 640"/>
                  <a:gd name="T8" fmla="*/ 408 w 424"/>
                  <a:gd name="T9" fmla="*/ 6 h 640"/>
                  <a:gd name="T10" fmla="*/ 402 w 424"/>
                  <a:gd name="T11" fmla="*/ 4 h 640"/>
                  <a:gd name="T12" fmla="*/ 394 w 424"/>
                  <a:gd name="T13" fmla="*/ 2 h 640"/>
                  <a:gd name="T14" fmla="*/ 386 w 424"/>
                  <a:gd name="T15" fmla="*/ 2 h 640"/>
                  <a:gd name="T16" fmla="*/ 386 w 424"/>
                  <a:gd name="T17" fmla="*/ 2 h 640"/>
                  <a:gd name="T18" fmla="*/ 380 w 424"/>
                  <a:gd name="T19" fmla="*/ 2 h 640"/>
                  <a:gd name="T20" fmla="*/ 376 w 424"/>
                  <a:gd name="T21" fmla="*/ 0 h 640"/>
                  <a:gd name="T22" fmla="*/ 372 w 424"/>
                  <a:gd name="T23" fmla="*/ 0 h 640"/>
                  <a:gd name="T24" fmla="*/ 364 w 424"/>
                  <a:gd name="T25" fmla="*/ 2 h 640"/>
                  <a:gd name="T26" fmla="*/ 364 w 424"/>
                  <a:gd name="T27" fmla="*/ 2 h 640"/>
                  <a:gd name="T28" fmla="*/ 354 w 424"/>
                  <a:gd name="T29" fmla="*/ 12 h 640"/>
                  <a:gd name="T30" fmla="*/ 342 w 424"/>
                  <a:gd name="T31" fmla="*/ 24 h 640"/>
                  <a:gd name="T32" fmla="*/ 328 w 424"/>
                  <a:gd name="T33" fmla="*/ 38 h 640"/>
                  <a:gd name="T34" fmla="*/ 312 w 424"/>
                  <a:gd name="T35" fmla="*/ 58 h 640"/>
                  <a:gd name="T36" fmla="*/ 276 w 424"/>
                  <a:gd name="T37" fmla="*/ 110 h 640"/>
                  <a:gd name="T38" fmla="*/ 232 w 424"/>
                  <a:gd name="T39" fmla="*/ 178 h 640"/>
                  <a:gd name="T40" fmla="*/ 232 w 424"/>
                  <a:gd name="T41" fmla="*/ 178 h 640"/>
                  <a:gd name="T42" fmla="*/ 210 w 424"/>
                  <a:gd name="T43" fmla="*/ 202 h 640"/>
                  <a:gd name="T44" fmla="*/ 186 w 424"/>
                  <a:gd name="T45" fmla="*/ 222 h 640"/>
                  <a:gd name="T46" fmla="*/ 160 w 424"/>
                  <a:gd name="T47" fmla="*/ 242 h 640"/>
                  <a:gd name="T48" fmla="*/ 132 w 424"/>
                  <a:gd name="T49" fmla="*/ 258 h 640"/>
                  <a:gd name="T50" fmla="*/ 100 w 424"/>
                  <a:gd name="T51" fmla="*/ 274 h 640"/>
                  <a:gd name="T52" fmla="*/ 68 w 424"/>
                  <a:gd name="T53" fmla="*/ 288 h 640"/>
                  <a:gd name="T54" fmla="*/ 34 w 424"/>
                  <a:gd name="T55" fmla="*/ 300 h 640"/>
                  <a:gd name="T56" fmla="*/ 0 w 424"/>
                  <a:gd name="T57" fmla="*/ 312 h 640"/>
                  <a:gd name="T58" fmla="*/ 0 w 424"/>
                  <a:gd name="T59" fmla="*/ 640 h 640"/>
                  <a:gd name="T60" fmla="*/ 386 w 424"/>
                  <a:gd name="T61" fmla="*/ 640 h 640"/>
                  <a:gd name="T62" fmla="*/ 386 w 424"/>
                  <a:gd name="T63" fmla="*/ 640 h 640"/>
                  <a:gd name="T64" fmla="*/ 376 w 424"/>
                  <a:gd name="T65" fmla="*/ 612 h 640"/>
                  <a:gd name="T66" fmla="*/ 358 w 424"/>
                  <a:gd name="T67" fmla="*/ 576 h 640"/>
                  <a:gd name="T68" fmla="*/ 358 w 424"/>
                  <a:gd name="T69" fmla="*/ 576 h 640"/>
                  <a:gd name="T70" fmla="*/ 336 w 424"/>
                  <a:gd name="T71" fmla="*/ 536 h 640"/>
                  <a:gd name="T72" fmla="*/ 316 w 424"/>
                  <a:gd name="T73" fmla="*/ 492 h 640"/>
                  <a:gd name="T74" fmla="*/ 296 w 424"/>
                  <a:gd name="T75" fmla="*/ 448 h 640"/>
                  <a:gd name="T76" fmla="*/ 278 w 424"/>
                  <a:gd name="T77" fmla="*/ 400 h 640"/>
                  <a:gd name="T78" fmla="*/ 264 w 424"/>
                  <a:gd name="T79" fmla="*/ 354 h 640"/>
                  <a:gd name="T80" fmla="*/ 254 w 424"/>
                  <a:gd name="T81" fmla="*/ 308 h 640"/>
                  <a:gd name="T82" fmla="*/ 252 w 424"/>
                  <a:gd name="T83" fmla="*/ 284 h 640"/>
                  <a:gd name="T84" fmla="*/ 250 w 424"/>
                  <a:gd name="T85" fmla="*/ 262 h 640"/>
                  <a:gd name="T86" fmla="*/ 250 w 424"/>
                  <a:gd name="T87" fmla="*/ 240 h 640"/>
                  <a:gd name="T88" fmla="*/ 252 w 424"/>
                  <a:gd name="T89" fmla="*/ 218 h 640"/>
                  <a:gd name="T90" fmla="*/ 252 w 424"/>
                  <a:gd name="T91" fmla="*/ 218 h 640"/>
                  <a:gd name="T92" fmla="*/ 282 w 424"/>
                  <a:gd name="T93" fmla="*/ 166 h 640"/>
                  <a:gd name="T94" fmla="*/ 302 w 424"/>
                  <a:gd name="T95" fmla="*/ 136 h 640"/>
                  <a:gd name="T96" fmla="*/ 322 w 424"/>
                  <a:gd name="T97" fmla="*/ 108 h 640"/>
                  <a:gd name="T98" fmla="*/ 346 w 424"/>
                  <a:gd name="T99" fmla="*/ 80 h 640"/>
                  <a:gd name="T100" fmla="*/ 370 w 424"/>
                  <a:gd name="T101" fmla="*/ 58 h 640"/>
                  <a:gd name="T102" fmla="*/ 382 w 424"/>
                  <a:gd name="T103" fmla="*/ 50 h 640"/>
                  <a:gd name="T104" fmla="*/ 394 w 424"/>
                  <a:gd name="T105" fmla="*/ 42 h 640"/>
                  <a:gd name="T106" fmla="*/ 406 w 424"/>
                  <a:gd name="T107" fmla="*/ 38 h 640"/>
                  <a:gd name="T108" fmla="*/ 418 w 424"/>
                  <a:gd name="T109" fmla="*/ 36 h 640"/>
                  <a:gd name="T110" fmla="*/ 418 w 424"/>
                  <a:gd name="T111" fmla="*/ 36 h 640"/>
                  <a:gd name="T112" fmla="*/ 420 w 424"/>
                  <a:gd name="T113" fmla="*/ 36 h 640"/>
                  <a:gd name="T114" fmla="*/ 424 w 424"/>
                  <a:gd name="T115" fmla="*/ 34 h 640"/>
                  <a:gd name="T116" fmla="*/ 424 w 424"/>
                  <a:gd name="T117" fmla="*/ 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 h="640">
                    <a:moveTo>
                      <a:pt x="424" y="24"/>
                    </a:moveTo>
                    <a:lnTo>
                      <a:pt x="424" y="24"/>
                    </a:lnTo>
                    <a:lnTo>
                      <a:pt x="420" y="18"/>
                    </a:lnTo>
                    <a:lnTo>
                      <a:pt x="414" y="10"/>
                    </a:lnTo>
                    <a:lnTo>
                      <a:pt x="408" y="6"/>
                    </a:lnTo>
                    <a:lnTo>
                      <a:pt x="402" y="4"/>
                    </a:lnTo>
                    <a:lnTo>
                      <a:pt x="394" y="2"/>
                    </a:lnTo>
                    <a:lnTo>
                      <a:pt x="386" y="2"/>
                    </a:lnTo>
                    <a:lnTo>
                      <a:pt x="386" y="2"/>
                    </a:lnTo>
                    <a:lnTo>
                      <a:pt x="380" y="2"/>
                    </a:lnTo>
                    <a:lnTo>
                      <a:pt x="376" y="0"/>
                    </a:lnTo>
                    <a:lnTo>
                      <a:pt x="372" y="0"/>
                    </a:lnTo>
                    <a:lnTo>
                      <a:pt x="364" y="2"/>
                    </a:lnTo>
                    <a:lnTo>
                      <a:pt x="364" y="2"/>
                    </a:lnTo>
                    <a:lnTo>
                      <a:pt x="354" y="12"/>
                    </a:lnTo>
                    <a:lnTo>
                      <a:pt x="342" y="24"/>
                    </a:lnTo>
                    <a:lnTo>
                      <a:pt x="328" y="38"/>
                    </a:lnTo>
                    <a:lnTo>
                      <a:pt x="312" y="58"/>
                    </a:lnTo>
                    <a:lnTo>
                      <a:pt x="276" y="110"/>
                    </a:lnTo>
                    <a:lnTo>
                      <a:pt x="232" y="178"/>
                    </a:lnTo>
                    <a:lnTo>
                      <a:pt x="232" y="178"/>
                    </a:lnTo>
                    <a:lnTo>
                      <a:pt x="210" y="202"/>
                    </a:lnTo>
                    <a:lnTo>
                      <a:pt x="186" y="222"/>
                    </a:lnTo>
                    <a:lnTo>
                      <a:pt x="160" y="242"/>
                    </a:lnTo>
                    <a:lnTo>
                      <a:pt x="132" y="258"/>
                    </a:lnTo>
                    <a:lnTo>
                      <a:pt x="100" y="274"/>
                    </a:lnTo>
                    <a:lnTo>
                      <a:pt x="68" y="288"/>
                    </a:lnTo>
                    <a:lnTo>
                      <a:pt x="34" y="300"/>
                    </a:lnTo>
                    <a:lnTo>
                      <a:pt x="0" y="312"/>
                    </a:lnTo>
                    <a:lnTo>
                      <a:pt x="0" y="640"/>
                    </a:lnTo>
                    <a:lnTo>
                      <a:pt x="386" y="640"/>
                    </a:lnTo>
                    <a:lnTo>
                      <a:pt x="386" y="640"/>
                    </a:lnTo>
                    <a:lnTo>
                      <a:pt x="376" y="612"/>
                    </a:lnTo>
                    <a:lnTo>
                      <a:pt x="358" y="576"/>
                    </a:lnTo>
                    <a:lnTo>
                      <a:pt x="358" y="576"/>
                    </a:lnTo>
                    <a:lnTo>
                      <a:pt x="336" y="536"/>
                    </a:lnTo>
                    <a:lnTo>
                      <a:pt x="316" y="492"/>
                    </a:lnTo>
                    <a:lnTo>
                      <a:pt x="296" y="448"/>
                    </a:lnTo>
                    <a:lnTo>
                      <a:pt x="278" y="400"/>
                    </a:lnTo>
                    <a:lnTo>
                      <a:pt x="264" y="354"/>
                    </a:lnTo>
                    <a:lnTo>
                      <a:pt x="254" y="308"/>
                    </a:lnTo>
                    <a:lnTo>
                      <a:pt x="252" y="284"/>
                    </a:lnTo>
                    <a:lnTo>
                      <a:pt x="250" y="262"/>
                    </a:lnTo>
                    <a:lnTo>
                      <a:pt x="250" y="240"/>
                    </a:lnTo>
                    <a:lnTo>
                      <a:pt x="252" y="218"/>
                    </a:lnTo>
                    <a:lnTo>
                      <a:pt x="252" y="218"/>
                    </a:lnTo>
                    <a:lnTo>
                      <a:pt x="282" y="166"/>
                    </a:lnTo>
                    <a:lnTo>
                      <a:pt x="302" y="136"/>
                    </a:lnTo>
                    <a:lnTo>
                      <a:pt x="322" y="108"/>
                    </a:lnTo>
                    <a:lnTo>
                      <a:pt x="346" y="80"/>
                    </a:lnTo>
                    <a:lnTo>
                      <a:pt x="370" y="58"/>
                    </a:lnTo>
                    <a:lnTo>
                      <a:pt x="382" y="50"/>
                    </a:lnTo>
                    <a:lnTo>
                      <a:pt x="394" y="42"/>
                    </a:lnTo>
                    <a:lnTo>
                      <a:pt x="406" y="38"/>
                    </a:lnTo>
                    <a:lnTo>
                      <a:pt x="418" y="36"/>
                    </a:lnTo>
                    <a:lnTo>
                      <a:pt x="418" y="36"/>
                    </a:lnTo>
                    <a:lnTo>
                      <a:pt x="420" y="36"/>
                    </a:lnTo>
                    <a:lnTo>
                      <a:pt x="424" y="34"/>
                    </a:lnTo>
                    <a:lnTo>
                      <a:pt x="424" y="24"/>
                    </a:lnTo>
                    <a:close/>
                  </a:path>
                </a:pathLst>
              </a:custGeom>
              <a:solidFill>
                <a:srgbClr val="000000">
                  <a:alpha val="2000"/>
                </a:srgb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71" name="Freeform 27"/>
              <p:cNvSpPr>
                <a:spLocks noChangeAspect="1"/>
              </p:cNvSpPr>
              <p:nvPr/>
            </p:nvSpPr>
            <p:spPr bwMode="auto">
              <a:xfrm>
                <a:off x="-17347" y="3350958"/>
                <a:ext cx="912820" cy="1114002"/>
              </a:xfrm>
              <a:custGeom>
                <a:avLst/>
                <a:gdLst>
                  <a:gd name="T0" fmla="*/ 596 w 608"/>
                  <a:gd name="T1" fmla="*/ 682 h 742"/>
                  <a:gd name="T2" fmla="*/ 548 w 608"/>
                  <a:gd name="T3" fmla="*/ 628 h 742"/>
                  <a:gd name="T4" fmla="*/ 524 w 608"/>
                  <a:gd name="T5" fmla="*/ 574 h 742"/>
                  <a:gd name="T6" fmla="*/ 518 w 608"/>
                  <a:gd name="T7" fmla="*/ 506 h 742"/>
                  <a:gd name="T8" fmla="*/ 540 w 608"/>
                  <a:gd name="T9" fmla="*/ 422 h 742"/>
                  <a:gd name="T10" fmla="*/ 508 w 608"/>
                  <a:gd name="T11" fmla="*/ 376 h 742"/>
                  <a:gd name="T12" fmla="*/ 446 w 608"/>
                  <a:gd name="T13" fmla="*/ 312 h 742"/>
                  <a:gd name="T14" fmla="*/ 396 w 608"/>
                  <a:gd name="T15" fmla="*/ 286 h 742"/>
                  <a:gd name="T16" fmla="*/ 360 w 608"/>
                  <a:gd name="T17" fmla="*/ 280 h 742"/>
                  <a:gd name="T18" fmla="*/ 256 w 608"/>
                  <a:gd name="T19" fmla="*/ 282 h 742"/>
                  <a:gd name="T20" fmla="*/ 254 w 608"/>
                  <a:gd name="T21" fmla="*/ 276 h 742"/>
                  <a:gd name="T22" fmla="*/ 280 w 608"/>
                  <a:gd name="T23" fmla="*/ 270 h 742"/>
                  <a:gd name="T24" fmla="*/ 322 w 608"/>
                  <a:gd name="T25" fmla="*/ 252 h 742"/>
                  <a:gd name="T26" fmla="*/ 352 w 608"/>
                  <a:gd name="T27" fmla="*/ 232 h 742"/>
                  <a:gd name="T28" fmla="*/ 372 w 608"/>
                  <a:gd name="T29" fmla="*/ 208 h 742"/>
                  <a:gd name="T30" fmla="*/ 378 w 608"/>
                  <a:gd name="T31" fmla="*/ 182 h 742"/>
                  <a:gd name="T32" fmla="*/ 366 w 608"/>
                  <a:gd name="T33" fmla="*/ 156 h 742"/>
                  <a:gd name="T34" fmla="*/ 388 w 608"/>
                  <a:gd name="T35" fmla="*/ 146 h 742"/>
                  <a:gd name="T36" fmla="*/ 424 w 608"/>
                  <a:gd name="T37" fmla="*/ 142 h 742"/>
                  <a:gd name="T38" fmla="*/ 442 w 608"/>
                  <a:gd name="T39" fmla="*/ 148 h 742"/>
                  <a:gd name="T40" fmla="*/ 408 w 608"/>
                  <a:gd name="T41" fmla="*/ 114 h 742"/>
                  <a:gd name="T42" fmla="*/ 332 w 608"/>
                  <a:gd name="T43" fmla="*/ 66 h 742"/>
                  <a:gd name="T44" fmla="*/ 312 w 608"/>
                  <a:gd name="T45" fmla="*/ 62 h 742"/>
                  <a:gd name="T46" fmla="*/ 278 w 608"/>
                  <a:gd name="T47" fmla="*/ 64 h 742"/>
                  <a:gd name="T48" fmla="*/ 250 w 608"/>
                  <a:gd name="T49" fmla="*/ 80 h 742"/>
                  <a:gd name="T50" fmla="*/ 220 w 608"/>
                  <a:gd name="T51" fmla="*/ 96 h 742"/>
                  <a:gd name="T52" fmla="*/ 184 w 608"/>
                  <a:gd name="T53" fmla="*/ 104 h 742"/>
                  <a:gd name="T54" fmla="*/ 148 w 608"/>
                  <a:gd name="T55" fmla="*/ 98 h 742"/>
                  <a:gd name="T56" fmla="*/ 118 w 608"/>
                  <a:gd name="T57" fmla="*/ 66 h 742"/>
                  <a:gd name="T58" fmla="*/ 106 w 608"/>
                  <a:gd name="T59" fmla="*/ 0 h 742"/>
                  <a:gd name="T60" fmla="*/ 82 w 608"/>
                  <a:gd name="T61" fmla="*/ 28 h 742"/>
                  <a:gd name="T62" fmla="*/ 32 w 608"/>
                  <a:gd name="T63" fmla="*/ 70 h 742"/>
                  <a:gd name="T64" fmla="*/ 0 w 608"/>
                  <a:gd name="T65" fmla="*/ 88 h 742"/>
                  <a:gd name="T66" fmla="*/ 20 w 608"/>
                  <a:gd name="T67" fmla="*/ 734 h 742"/>
                  <a:gd name="T68" fmla="*/ 40 w 608"/>
                  <a:gd name="T69" fmla="*/ 742 h 742"/>
                  <a:gd name="T70" fmla="*/ 28 w 608"/>
                  <a:gd name="T71" fmla="*/ 728 h 742"/>
                  <a:gd name="T72" fmla="*/ 20 w 608"/>
                  <a:gd name="T73" fmla="*/ 692 h 742"/>
                  <a:gd name="T74" fmla="*/ 22 w 608"/>
                  <a:gd name="T75" fmla="*/ 668 h 742"/>
                  <a:gd name="T76" fmla="*/ 48 w 608"/>
                  <a:gd name="T77" fmla="*/ 670 h 742"/>
                  <a:gd name="T78" fmla="*/ 72 w 608"/>
                  <a:gd name="T79" fmla="*/ 654 h 742"/>
                  <a:gd name="T80" fmla="*/ 86 w 608"/>
                  <a:gd name="T81" fmla="*/ 626 h 742"/>
                  <a:gd name="T82" fmla="*/ 92 w 608"/>
                  <a:gd name="T83" fmla="*/ 592 h 742"/>
                  <a:gd name="T84" fmla="*/ 94 w 608"/>
                  <a:gd name="T85" fmla="*/ 546 h 742"/>
                  <a:gd name="T86" fmla="*/ 90 w 608"/>
                  <a:gd name="T87" fmla="*/ 520 h 742"/>
                  <a:gd name="T88" fmla="*/ 96 w 608"/>
                  <a:gd name="T89" fmla="*/ 520 h 742"/>
                  <a:gd name="T90" fmla="*/ 134 w 608"/>
                  <a:gd name="T91" fmla="*/ 616 h 742"/>
                  <a:gd name="T92" fmla="*/ 152 w 608"/>
                  <a:gd name="T93" fmla="*/ 648 h 742"/>
                  <a:gd name="T94" fmla="*/ 194 w 608"/>
                  <a:gd name="T95" fmla="*/ 684 h 742"/>
                  <a:gd name="T96" fmla="*/ 278 w 608"/>
                  <a:gd name="T97" fmla="*/ 718 h 742"/>
                  <a:gd name="T98" fmla="*/ 332 w 608"/>
                  <a:gd name="T99" fmla="*/ 730 h 742"/>
                  <a:gd name="T100" fmla="*/ 400 w 608"/>
                  <a:gd name="T101" fmla="*/ 678 h 742"/>
                  <a:gd name="T102" fmla="*/ 466 w 608"/>
                  <a:gd name="T103" fmla="*/ 660 h 742"/>
                  <a:gd name="T104" fmla="*/ 526 w 608"/>
                  <a:gd name="T105" fmla="*/ 662 h 742"/>
                  <a:gd name="T106" fmla="*/ 594 w 608"/>
                  <a:gd name="T107" fmla="*/ 68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742">
                    <a:moveTo>
                      <a:pt x="608" y="692"/>
                    </a:moveTo>
                    <a:lnTo>
                      <a:pt x="608" y="692"/>
                    </a:lnTo>
                    <a:lnTo>
                      <a:pt x="596" y="682"/>
                    </a:lnTo>
                    <a:lnTo>
                      <a:pt x="578" y="666"/>
                    </a:lnTo>
                    <a:lnTo>
                      <a:pt x="558" y="642"/>
                    </a:lnTo>
                    <a:lnTo>
                      <a:pt x="548" y="628"/>
                    </a:lnTo>
                    <a:lnTo>
                      <a:pt x="540" y="610"/>
                    </a:lnTo>
                    <a:lnTo>
                      <a:pt x="532" y="594"/>
                    </a:lnTo>
                    <a:lnTo>
                      <a:pt x="524" y="574"/>
                    </a:lnTo>
                    <a:lnTo>
                      <a:pt x="520" y="552"/>
                    </a:lnTo>
                    <a:lnTo>
                      <a:pt x="518" y="530"/>
                    </a:lnTo>
                    <a:lnTo>
                      <a:pt x="518" y="506"/>
                    </a:lnTo>
                    <a:lnTo>
                      <a:pt x="522" y="480"/>
                    </a:lnTo>
                    <a:lnTo>
                      <a:pt x="528" y="452"/>
                    </a:lnTo>
                    <a:lnTo>
                      <a:pt x="540" y="422"/>
                    </a:lnTo>
                    <a:lnTo>
                      <a:pt x="540" y="422"/>
                    </a:lnTo>
                    <a:lnTo>
                      <a:pt x="526" y="400"/>
                    </a:lnTo>
                    <a:lnTo>
                      <a:pt x="508" y="376"/>
                    </a:lnTo>
                    <a:lnTo>
                      <a:pt x="486" y="350"/>
                    </a:lnTo>
                    <a:lnTo>
                      <a:pt x="460" y="324"/>
                    </a:lnTo>
                    <a:lnTo>
                      <a:pt x="446" y="312"/>
                    </a:lnTo>
                    <a:lnTo>
                      <a:pt x="430" y="302"/>
                    </a:lnTo>
                    <a:lnTo>
                      <a:pt x="414" y="292"/>
                    </a:lnTo>
                    <a:lnTo>
                      <a:pt x="396" y="286"/>
                    </a:lnTo>
                    <a:lnTo>
                      <a:pt x="380" y="282"/>
                    </a:lnTo>
                    <a:lnTo>
                      <a:pt x="360" y="280"/>
                    </a:lnTo>
                    <a:lnTo>
                      <a:pt x="360" y="280"/>
                    </a:lnTo>
                    <a:lnTo>
                      <a:pt x="272" y="282"/>
                    </a:lnTo>
                    <a:lnTo>
                      <a:pt x="256" y="282"/>
                    </a:lnTo>
                    <a:lnTo>
                      <a:pt x="256" y="282"/>
                    </a:lnTo>
                    <a:lnTo>
                      <a:pt x="254" y="282"/>
                    </a:lnTo>
                    <a:lnTo>
                      <a:pt x="254" y="280"/>
                    </a:lnTo>
                    <a:lnTo>
                      <a:pt x="254" y="276"/>
                    </a:lnTo>
                    <a:lnTo>
                      <a:pt x="254" y="276"/>
                    </a:lnTo>
                    <a:lnTo>
                      <a:pt x="262" y="274"/>
                    </a:lnTo>
                    <a:lnTo>
                      <a:pt x="280" y="270"/>
                    </a:lnTo>
                    <a:lnTo>
                      <a:pt x="292" y="266"/>
                    </a:lnTo>
                    <a:lnTo>
                      <a:pt x="306" y="260"/>
                    </a:lnTo>
                    <a:lnTo>
                      <a:pt x="322" y="252"/>
                    </a:lnTo>
                    <a:lnTo>
                      <a:pt x="340" y="240"/>
                    </a:lnTo>
                    <a:lnTo>
                      <a:pt x="340" y="240"/>
                    </a:lnTo>
                    <a:lnTo>
                      <a:pt x="352" y="232"/>
                    </a:lnTo>
                    <a:lnTo>
                      <a:pt x="360" y="224"/>
                    </a:lnTo>
                    <a:lnTo>
                      <a:pt x="368" y="216"/>
                    </a:lnTo>
                    <a:lnTo>
                      <a:pt x="372" y="208"/>
                    </a:lnTo>
                    <a:lnTo>
                      <a:pt x="376" y="202"/>
                    </a:lnTo>
                    <a:lnTo>
                      <a:pt x="378" y="194"/>
                    </a:lnTo>
                    <a:lnTo>
                      <a:pt x="378" y="182"/>
                    </a:lnTo>
                    <a:lnTo>
                      <a:pt x="376" y="172"/>
                    </a:lnTo>
                    <a:lnTo>
                      <a:pt x="372" y="164"/>
                    </a:lnTo>
                    <a:lnTo>
                      <a:pt x="366" y="156"/>
                    </a:lnTo>
                    <a:lnTo>
                      <a:pt x="366" y="156"/>
                    </a:lnTo>
                    <a:lnTo>
                      <a:pt x="372" y="154"/>
                    </a:lnTo>
                    <a:lnTo>
                      <a:pt x="388" y="146"/>
                    </a:lnTo>
                    <a:lnTo>
                      <a:pt x="400" y="144"/>
                    </a:lnTo>
                    <a:lnTo>
                      <a:pt x="412" y="142"/>
                    </a:lnTo>
                    <a:lnTo>
                      <a:pt x="424" y="142"/>
                    </a:lnTo>
                    <a:lnTo>
                      <a:pt x="438" y="146"/>
                    </a:lnTo>
                    <a:lnTo>
                      <a:pt x="438" y="146"/>
                    </a:lnTo>
                    <a:lnTo>
                      <a:pt x="442" y="148"/>
                    </a:lnTo>
                    <a:lnTo>
                      <a:pt x="444" y="146"/>
                    </a:lnTo>
                    <a:lnTo>
                      <a:pt x="438" y="140"/>
                    </a:lnTo>
                    <a:lnTo>
                      <a:pt x="408" y="114"/>
                    </a:lnTo>
                    <a:lnTo>
                      <a:pt x="364" y="84"/>
                    </a:lnTo>
                    <a:lnTo>
                      <a:pt x="346" y="72"/>
                    </a:lnTo>
                    <a:lnTo>
                      <a:pt x="332" y="66"/>
                    </a:lnTo>
                    <a:lnTo>
                      <a:pt x="332" y="66"/>
                    </a:lnTo>
                    <a:lnTo>
                      <a:pt x="322" y="64"/>
                    </a:lnTo>
                    <a:lnTo>
                      <a:pt x="312" y="62"/>
                    </a:lnTo>
                    <a:lnTo>
                      <a:pt x="300" y="62"/>
                    </a:lnTo>
                    <a:lnTo>
                      <a:pt x="288" y="62"/>
                    </a:lnTo>
                    <a:lnTo>
                      <a:pt x="278" y="64"/>
                    </a:lnTo>
                    <a:lnTo>
                      <a:pt x="266" y="68"/>
                    </a:lnTo>
                    <a:lnTo>
                      <a:pt x="258" y="72"/>
                    </a:lnTo>
                    <a:lnTo>
                      <a:pt x="250" y="80"/>
                    </a:lnTo>
                    <a:lnTo>
                      <a:pt x="250" y="80"/>
                    </a:lnTo>
                    <a:lnTo>
                      <a:pt x="238" y="88"/>
                    </a:lnTo>
                    <a:lnTo>
                      <a:pt x="220" y="96"/>
                    </a:lnTo>
                    <a:lnTo>
                      <a:pt x="208" y="100"/>
                    </a:lnTo>
                    <a:lnTo>
                      <a:pt x="196" y="104"/>
                    </a:lnTo>
                    <a:lnTo>
                      <a:pt x="184" y="104"/>
                    </a:lnTo>
                    <a:lnTo>
                      <a:pt x="172" y="104"/>
                    </a:lnTo>
                    <a:lnTo>
                      <a:pt x="160" y="102"/>
                    </a:lnTo>
                    <a:lnTo>
                      <a:pt x="148" y="98"/>
                    </a:lnTo>
                    <a:lnTo>
                      <a:pt x="136" y="90"/>
                    </a:lnTo>
                    <a:lnTo>
                      <a:pt x="126" y="80"/>
                    </a:lnTo>
                    <a:lnTo>
                      <a:pt x="118" y="66"/>
                    </a:lnTo>
                    <a:lnTo>
                      <a:pt x="112" y="48"/>
                    </a:lnTo>
                    <a:lnTo>
                      <a:pt x="108" y="26"/>
                    </a:lnTo>
                    <a:lnTo>
                      <a:pt x="106" y="0"/>
                    </a:lnTo>
                    <a:lnTo>
                      <a:pt x="106" y="0"/>
                    </a:lnTo>
                    <a:lnTo>
                      <a:pt x="100" y="8"/>
                    </a:lnTo>
                    <a:lnTo>
                      <a:pt x="82" y="28"/>
                    </a:lnTo>
                    <a:lnTo>
                      <a:pt x="68" y="42"/>
                    </a:lnTo>
                    <a:lnTo>
                      <a:pt x="52" y="56"/>
                    </a:lnTo>
                    <a:lnTo>
                      <a:pt x="32" y="70"/>
                    </a:lnTo>
                    <a:lnTo>
                      <a:pt x="8" y="82"/>
                    </a:lnTo>
                    <a:lnTo>
                      <a:pt x="8" y="82"/>
                    </a:lnTo>
                    <a:lnTo>
                      <a:pt x="0" y="88"/>
                    </a:lnTo>
                    <a:lnTo>
                      <a:pt x="0" y="724"/>
                    </a:lnTo>
                    <a:lnTo>
                      <a:pt x="0" y="724"/>
                    </a:lnTo>
                    <a:lnTo>
                      <a:pt x="20" y="734"/>
                    </a:lnTo>
                    <a:lnTo>
                      <a:pt x="34" y="742"/>
                    </a:lnTo>
                    <a:lnTo>
                      <a:pt x="40" y="742"/>
                    </a:lnTo>
                    <a:lnTo>
                      <a:pt x="40" y="742"/>
                    </a:lnTo>
                    <a:lnTo>
                      <a:pt x="38" y="738"/>
                    </a:lnTo>
                    <a:lnTo>
                      <a:pt x="38" y="738"/>
                    </a:lnTo>
                    <a:lnTo>
                      <a:pt x="28" y="728"/>
                    </a:lnTo>
                    <a:lnTo>
                      <a:pt x="24" y="716"/>
                    </a:lnTo>
                    <a:lnTo>
                      <a:pt x="20" y="704"/>
                    </a:lnTo>
                    <a:lnTo>
                      <a:pt x="20" y="692"/>
                    </a:lnTo>
                    <a:lnTo>
                      <a:pt x="20" y="676"/>
                    </a:lnTo>
                    <a:lnTo>
                      <a:pt x="22" y="668"/>
                    </a:lnTo>
                    <a:lnTo>
                      <a:pt x="22" y="668"/>
                    </a:lnTo>
                    <a:lnTo>
                      <a:pt x="30" y="670"/>
                    </a:lnTo>
                    <a:lnTo>
                      <a:pt x="38" y="672"/>
                    </a:lnTo>
                    <a:lnTo>
                      <a:pt x="48" y="670"/>
                    </a:lnTo>
                    <a:lnTo>
                      <a:pt x="60" y="664"/>
                    </a:lnTo>
                    <a:lnTo>
                      <a:pt x="66" y="660"/>
                    </a:lnTo>
                    <a:lnTo>
                      <a:pt x="72" y="654"/>
                    </a:lnTo>
                    <a:lnTo>
                      <a:pt x="76" y="646"/>
                    </a:lnTo>
                    <a:lnTo>
                      <a:pt x="82" y="638"/>
                    </a:lnTo>
                    <a:lnTo>
                      <a:pt x="86" y="626"/>
                    </a:lnTo>
                    <a:lnTo>
                      <a:pt x="88" y="612"/>
                    </a:lnTo>
                    <a:lnTo>
                      <a:pt x="88" y="612"/>
                    </a:lnTo>
                    <a:lnTo>
                      <a:pt x="92" y="592"/>
                    </a:lnTo>
                    <a:lnTo>
                      <a:pt x="94" y="574"/>
                    </a:lnTo>
                    <a:lnTo>
                      <a:pt x="94" y="558"/>
                    </a:lnTo>
                    <a:lnTo>
                      <a:pt x="94" y="546"/>
                    </a:lnTo>
                    <a:lnTo>
                      <a:pt x="90" y="528"/>
                    </a:lnTo>
                    <a:lnTo>
                      <a:pt x="90" y="520"/>
                    </a:lnTo>
                    <a:lnTo>
                      <a:pt x="90" y="520"/>
                    </a:lnTo>
                    <a:lnTo>
                      <a:pt x="92" y="518"/>
                    </a:lnTo>
                    <a:lnTo>
                      <a:pt x="94" y="518"/>
                    </a:lnTo>
                    <a:lnTo>
                      <a:pt x="96" y="520"/>
                    </a:lnTo>
                    <a:lnTo>
                      <a:pt x="96" y="520"/>
                    </a:lnTo>
                    <a:lnTo>
                      <a:pt x="102" y="534"/>
                    </a:lnTo>
                    <a:lnTo>
                      <a:pt x="134" y="616"/>
                    </a:lnTo>
                    <a:lnTo>
                      <a:pt x="134" y="616"/>
                    </a:lnTo>
                    <a:lnTo>
                      <a:pt x="142" y="634"/>
                    </a:lnTo>
                    <a:lnTo>
                      <a:pt x="152" y="648"/>
                    </a:lnTo>
                    <a:lnTo>
                      <a:pt x="164" y="662"/>
                    </a:lnTo>
                    <a:lnTo>
                      <a:pt x="180" y="674"/>
                    </a:lnTo>
                    <a:lnTo>
                      <a:pt x="194" y="684"/>
                    </a:lnTo>
                    <a:lnTo>
                      <a:pt x="212" y="692"/>
                    </a:lnTo>
                    <a:lnTo>
                      <a:pt x="246" y="708"/>
                    </a:lnTo>
                    <a:lnTo>
                      <a:pt x="278" y="718"/>
                    </a:lnTo>
                    <a:lnTo>
                      <a:pt x="306" y="724"/>
                    </a:lnTo>
                    <a:lnTo>
                      <a:pt x="332" y="730"/>
                    </a:lnTo>
                    <a:lnTo>
                      <a:pt x="332" y="730"/>
                    </a:lnTo>
                    <a:lnTo>
                      <a:pt x="354" y="708"/>
                    </a:lnTo>
                    <a:lnTo>
                      <a:pt x="378" y="692"/>
                    </a:lnTo>
                    <a:lnTo>
                      <a:pt x="400" y="678"/>
                    </a:lnTo>
                    <a:lnTo>
                      <a:pt x="424" y="670"/>
                    </a:lnTo>
                    <a:lnTo>
                      <a:pt x="446" y="662"/>
                    </a:lnTo>
                    <a:lnTo>
                      <a:pt x="466" y="660"/>
                    </a:lnTo>
                    <a:lnTo>
                      <a:pt x="488" y="658"/>
                    </a:lnTo>
                    <a:lnTo>
                      <a:pt x="506" y="658"/>
                    </a:lnTo>
                    <a:lnTo>
                      <a:pt x="526" y="662"/>
                    </a:lnTo>
                    <a:lnTo>
                      <a:pt x="542" y="664"/>
                    </a:lnTo>
                    <a:lnTo>
                      <a:pt x="572" y="674"/>
                    </a:lnTo>
                    <a:lnTo>
                      <a:pt x="594" y="684"/>
                    </a:lnTo>
                    <a:lnTo>
                      <a:pt x="608" y="692"/>
                    </a:lnTo>
                    <a:lnTo>
                      <a:pt x="608" y="692"/>
                    </a:lnTo>
                    <a:close/>
                  </a:path>
                </a:pathLst>
              </a:custGeom>
              <a:solidFill>
                <a:schemeClr val="accent1">
                  <a:alpha val="2000"/>
                </a:schemeClr>
              </a:solidFill>
              <a:ln>
                <a:noFill/>
              </a:ln>
              <a:effectLst>
                <a:glow rad="254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72" name="Freeform 51"/>
              <p:cNvSpPr>
                <a:spLocks noChangeAspect="1"/>
              </p:cNvSpPr>
              <p:nvPr/>
            </p:nvSpPr>
            <p:spPr bwMode="auto">
              <a:xfrm>
                <a:off x="-17347" y="1413937"/>
                <a:ext cx="499947" cy="1321457"/>
              </a:xfrm>
              <a:custGeom>
                <a:avLst/>
                <a:gdLst>
                  <a:gd name="T0" fmla="*/ 382 w 426"/>
                  <a:gd name="T1" fmla="*/ 404 h 1126"/>
                  <a:gd name="T2" fmla="*/ 390 w 426"/>
                  <a:gd name="T3" fmla="*/ 392 h 1126"/>
                  <a:gd name="T4" fmla="*/ 404 w 426"/>
                  <a:gd name="T5" fmla="*/ 356 h 1126"/>
                  <a:gd name="T6" fmla="*/ 408 w 426"/>
                  <a:gd name="T7" fmla="*/ 326 h 1126"/>
                  <a:gd name="T8" fmla="*/ 402 w 426"/>
                  <a:gd name="T9" fmla="*/ 274 h 1126"/>
                  <a:gd name="T10" fmla="*/ 376 w 426"/>
                  <a:gd name="T11" fmla="*/ 206 h 1126"/>
                  <a:gd name="T12" fmla="*/ 350 w 426"/>
                  <a:gd name="T13" fmla="*/ 176 h 1126"/>
                  <a:gd name="T14" fmla="*/ 338 w 426"/>
                  <a:gd name="T15" fmla="*/ 176 h 1126"/>
                  <a:gd name="T16" fmla="*/ 294 w 426"/>
                  <a:gd name="T17" fmla="*/ 198 h 1126"/>
                  <a:gd name="T18" fmla="*/ 212 w 426"/>
                  <a:gd name="T19" fmla="*/ 268 h 1126"/>
                  <a:gd name="T20" fmla="*/ 212 w 426"/>
                  <a:gd name="T21" fmla="*/ 270 h 1126"/>
                  <a:gd name="T22" fmla="*/ 172 w 426"/>
                  <a:gd name="T23" fmla="*/ 318 h 1126"/>
                  <a:gd name="T24" fmla="*/ 152 w 426"/>
                  <a:gd name="T25" fmla="*/ 354 h 1126"/>
                  <a:gd name="T26" fmla="*/ 146 w 426"/>
                  <a:gd name="T27" fmla="*/ 358 h 1126"/>
                  <a:gd name="T28" fmla="*/ 144 w 426"/>
                  <a:gd name="T29" fmla="*/ 354 h 1126"/>
                  <a:gd name="T30" fmla="*/ 172 w 426"/>
                  <a:gd name="T31" fmla="*/ 236 h 1126"/>
                  <a:gd name="T32" fmla="*/ 172 w 426"/>
                  <a:gd name="T33" fmla="*/ 174 h 1126"/>
                  <a:gd name="T34" fmla="*/ 148 w 426"/>
                  <a:gd name="T35" fmla="*/ 114 h 1126"/>
                  <a:gd name="T36" fmla="*/ 100 w 426"/>
                  <a:gd name="T37" fmla="*/ 46 h 1126"/>
                  <a:gd name="T38" fmla="*/ 56 w 426"/>
                  <a:gd name="T39" fmla="*/ 0 h 1126"/>
                  <a:gd name="T40" fmla="*/ 0 w 426"/>
                  <a:gd name="T41" fmla="*/ 820 h 1126"/>
                  <a:gd name="T42" fmla="*/ 34 w 426"/>
                  <a:gd name="T43" fmla="*/ 800 h 1126"/>
                  <a:gd name="T44" fmla="*/ 80 w 426"/>
                  <a:gd name="T45" fmla="*/ 754 h 1126"/>
                  <a:gd name="T46" fmla="*/ 102 w 426"/>
                  <a:gd name="T47" fmla="*/ 764 h 1126"/>
                  <a:gd name="T48" fmla="*/ 152 w 426"/>
                  <a:gd name="T49" fmla="*/ 908 h 1126"/>
                  <a:gd name="T50" fmla="*/ 168 w 426"/>
                  <a:gd name="T51" fmla="*/ 994 h 1126"/>
                  <a:gd name="T52" fmla="*/ 166 w 426"/>
                  <a:gd name="T53" fmla="*/ 1070 h 1126"/>
                  <a:gd name="T54" fmla="*/ 150 w 426"/>
                  <a:gd name="T55" fmla="*/ 1108 h 1126"/>
                  <a:gd name="T56" fmla="*/ 150 w 426"/>
                  <a:gd name="T57" fmla="*/ 1120 h 1126"/>
                  <a:gd name="T58" fmla="*/ 156 w 426"/>
                  <a:gd name="T59" fmla="*/ 1124 h 1126"/>
                  <a:gd name="T60" fmla="*/ 188 w 426"/>
                  <a:gd name="T61" fmla="*/ 1124 h 1126"/>
                  <a:gd name="T62" fmla="*/ 214 w 426"/>
                  <a:gd name="T63" fmla="*/ 1102 h 1126"/>
                  <a:gd name="T64" fmla="*/ 224 w 426"/>
                  <a:gd name="T65" fmla="*/ 1094 h 1126"/>
                  <a:gd name="T66" fmla="*/ 232 w 426"/>
                  <a:gd name="T67" fmla="*/ 1080 h 1126"/>
                  <a:gd name="T68" fmla="*/ 224 w 426"/>
                  <a:gd name="T69" fmla="*/ 998 h 1126"/>
                  <a:gd name="T70" fmla="*/ 188 w 426"/>
                  <a:gd name="T71" fmla="*/ 854 h 1126"/>
                  <a:gd name="T72" fmla="*/ 144 w 426"/>
                  <a:gd name="T73" fmla="*/ 720 h 1126"/>
                  <a:gd name="T74" fmla="*/ 218 w 426"/>
                  <a:gd name="T75" fmla="*/ 726 h 1126"/>
                  <a:gd name="T76" fmla="*/ 278 w 426"/>
                  <a:gd name="T77" fmla="*/ 708 h 1126"/>
                  <a:gd name="T78" fmla="*/ 308 w 426"/>
                  <a:gd name="T79" fmla="*/ 682 h 1126"/>
                  <a:gd name="T80" fmla="*/ 350 w 426"/>
                  <a:gd name="T81" fmla="*/ 640 h 1126"/>
                  <a:gd name="T82" fmla="*/ 416 w 426"/>
                  <a:gd name="T83" fmla="*/ 598 h 1126"/>
                  <a:gd name="T84" fmla="*/ 396 w 426"/>
                  <a:gd name="T85" fmla="*/ 586 h 1126"/>
                  <a:gd name="T86" fmla="*/ 340 w 426"/>
                  <a:gd name="T87" fmla="*/ 550 h 1126"/>
                  <a:gd name="T88" fmla="*/ 322 w 426"/>
                  <a:gd name="T89" fmla="*/ 508 h 1126"/>
                  <a:gd name="T90" fmla="*/ 330 w 426"/>
                  <a:gd name="T91" fmla="*/ 466 h 1126"/>
                  <a:gd name="T92" fmla="*/ 358 w 426"/>
                  <a:gd name="T93" fmla="*/ 42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1126">
                    <a:moveTo>
                      <a:pt x="372" y="412"/>
                    </a:moveTo>
                    <a:lnTo>
                      <a:pt x="372" y="412"/>
                    </a:lnTo>
                    <a:lnTo>
                      <a:pt x="382" y="404"/>
                    </a:lnTo>
                    <a:lnTo>
                      <a:pt x="390" y="392"/>
                    </a:lnTo>
                    <a:lnTo>
                      <a:pt x="390" y="392"/>
                    </a:lnTo>
                    <a:lnTo>
                      <a:pt x="390" y="392"/>
                    </a:lnTo>
                    <a:lnTo>
                      <a:pt x="396" y="382"/>
                    </a:lnTo>
                    <a:lnTo>
                      <a:pt x="402" y="370"/>
                    </a:lnTo>
                    <a:lnTo>
                      <a:pt x="404" y="356"/>
                    </a:lnTo>
                    <a:lnTo>
                      <a:pt x="406" y="342"/>
                    </a:lnTo>
                    <a:lnTo>
                      <a:pt x="406" y="342"/>
                    </a:lnTo>
                    <a:lnTo>
                      <a:pt x="408" y="326"/>
                    </a:lnTo>
                    <a:lnTo>
                      <a:pt x="408" y="326"/>
                    </a:lnTo>
                    <a:lnTo>
                      <a:pt x="406" y="300"/>
                    </a:lnTo>
                    <a:lnTo>
                      <a:pt x="402" y="274"/>
                    </a:lnTo>
                    <a:lnTo>
                      <a:pt x="394" y="250"/>
                    </a:lnTo>
                    <a:lnTo>
                      <a:pt x="386" y="226"/>
                    </a:lnTo>
                    <a:lnTo>
                      <a:pt x="376" y="206"/>
                    </a:lnTo>
                    <a:lnTo>
                      <a:pt x="366" y="190"/>
                    </a:lnTo>
                    <a:lnTo>
                      <a:pt x="356" y="180"/>
                    </a:lnTo>
                    <a:lnTo>
                      <a:pt x="350" y="176"/>
                    </a:lnTo>
                    <a:lnTo>
                      <a:pt x="344" y="176"/>
                    </a:lnTo>
                    <a:lnTo>
                      <a:pt x="344" y="176"/>
                    </a:lnTo>
                    <a:lnTo>
                      <a:pt x="338" y="176"/>
                    </a:lnTo>
                    <a:lnTo>
                      <a:pt x="330" y="178"/>
                    </a:lnTo>
                    <a:lnTo>
                      <a:pt x="314" y="186"/>
                    </a:lnTo>
                    <a:lnTo>
                      <a:pt x="294" y="198"/>
                    </a:lnTo>
                    <a:lnTo>
                      <a:pt x="276" y="212"/>
                    </a:lnTo>
                    <a:lnTo>
                      <a:pt x="238" y="244"/>
                    </a:lnTo>
                    <a:lnTo>
                      <a:pt x="212" y="268"/>
                    </a:lnTo>
                    <a:lnTo>
                      <a:pt x="212" y="268"/>
                    </a:lnTo>
                    <a:lnTo>
                      <a:pt x="212" y="270"/>
                    </a:lnTo>
                    <a:lnTo>
                      <a:pt x="212" y="270"/>
                    </a:lnTo>
                    <a:lnTo>
                      <a:pt x="194" y="288"/>
                    </a:lnTo>
                    <a:lnTo>
                      <a:pt x="182" y="304"/>
                    </a:lnTo>
                    <a:lnTo>
                      <a:pt x="172" y="318"/>
                    </a:lnTo>
                    <a:lnTo>
                      <a:pt x="164" y="330"/>
                    </a:lnTo>
                    <a:lnTo>
                      <a:pt x="156" y="348"/>
                    </a:lnTo>
                    <a:lnTo>
                      <a:pt x="152" y="354"/>
                    </a:lnTo>
                    <a:lnTo>
                      <a:pt x="150" y="356"/>
                    </a:lnTo>
                    <a:lnTo>
                      <a:pt x="150" y="356"/>
                    </a:lnTo>
                    <a:lnTo>
                      <a:pt x="146" y="358"/>
                    </a:lnTo>
                    <a:lnTo>
                      <a:pt x="144" y="356"/>
                    </a:lnTo>
                    <a:lnTo>
                      <a:pt x="144" y="354"/>
                    </a:lnTo>
                    <a:lnTo>
                      <a:pt x="144" y="354"/>
                    </a:lnTo>
                    <a:lnTo>
                      <a:pt x="148" y="336"/>
                    </a:lnTo>
                    <a:lnTo>
                      <a:pt x="172" y="236"/>
                    </a:lnTo>
                    <a:lnTo>
                      <a:pt x="172" y="236"/>
                    </a:lnTo>
                    <a:lnTo>
                      <a:pt x="174" y="216"/>
                    </a:lnTo>
                    <a:lnTo>
                      <a:pt x="174" y="194"/>
                    </a:lnTo>
                    <a:lnTo>
                      <a:pt x="172" y="174"/>
                    </a:lnTo>
                    <a:lnTo>
                      <a:pt x="166" y="152"/>
                    </a:lnTo>
                    <a:lnTo>
                      <a:pt x="158" y="132"/>
                    </a:lnTo>
                    <a:lnTo>
                      <a:pt x="148" y="114"/>
                    </a:lnTo>
                    <a:lnTo>
                      <a:pt x="136" y="94"/>
                    </a:lnTo>
                    <a:lnTo>
                      <a:pt x="124" y="76"/>
                    </a:lnTo>
                    <a:lnTo>
                      <a:pt x="100" y="46"/>
                    </a:lnTo>
                    <a:lnTo>
                      <a:pt x="78" y="22"/>
                    </a:lnTo>
                    <a:lnTo>
                      <a:pt x="56" y="0"/>
                    </a:lnTo>
                    <a:lnTo>
                      <a:pt x="56" y="0"/>
                    </a:lnTo>
                    <a:lnTo>
                      <a:pt x="28" y="4"/>
                    </a:lnTo>
                    <a:lnTo>
                      <a:pt x="0" y="6"/>
                    </a:lnTo>
                    <a:lnTo>
                      <a:pt x="0" y="820"/>
                    </a:lnTo>
                    <a:lnTo>
                      <a:pt x="0" y="820"/>
                    </a:lnTo>
                    <a:lnTo>
                      <a:pt x="18" y="810"/>
                    </a:lnTo>
                    <a:lnTo>
                      <a:pt x="34" y="800"/>
                    </a:lnTo>
                    <a:lnTo>
                      <a:pt x="48" y="788"/>
                    </a:lnTo>
                    <a:lnTo>
                      <a:pt x="60" y="776"/>
                    </a:lnTo>
                    <a:lnTo>
                      <a:pt x="80" y="754"/>
                    </a:lnTo>
                    <a:lnTo>
                      <a:pt x="92" y="738"/>
                    </a:lnTo>
                    <a:lnTo>
                      <a:pt x="92" y="738"/>
                    </a:lnTo>
                    <a:lnTo>
                      <a:pt x="102" y="764"/>
                    </a:lnTo>
                    <a:lnTo>
                      <a:pt x="118" y="804"/>
                    </a:lnTo>
                    <a:lnTo>
                      <a:pt x="136" y="854"/>
                    </a:lnTo>
                    <a:lnTo>
                      <a:pt x="152" y="908"/>
                    </a:lnTo>
                    <a:lnTo>
                      <a:pt x="158" y="938"/>
                    </a:lnTo>
                    <a:lnTo>
                      <a:pt x="164" y="966"/>
                    </a:lnTo>
                    <a:lnTo>
                      <a:pt x="168" y="994"/>
                    </a:lnTo>
                    <a:lnTo>
                      <a:pt x="170" y="1020"/>
                    </a:lnTo>
                    <a:lnTo>
                      <a:pt x="168" y="1046"/>
                    </a:lnTo>
                    <a:lnTo>
                      <a:pt x="166" y="1070"/>
                    </a:lnTo>
                    <a:lnTo>
                      <a:pt x="160" y="1090"/>
                    </a:lnTo>
                    <a:lnTo>
                      <a:pt x="150" y="1108"/>
                    </a:lnTo>
                    <a:lnTo>
                      <a:pt x="150" y="1108"/>
                    </a:lnTo>
                    <a:lnTo>
                      <a:pt x="148" y="1110"/>
                    </a:lnTo>
                    <a:lnTo>
                      <a:pt x="148" y="1116"/>
                    </a:lnTo>
                    <a:lnTo>
                      <a:pt x="150" y="1120"/>
                    </a:lnTo>
                    <a:lnTo>
                      <a:pt x="152" y="1122"/>
                    </a:lnTo>
                    <a:lnTo>
                      <a:pt x="156" y="1124"/>
                    </a:lnTo>
                    <a:lnTo>
                      <a:pt x="156" y="1124"/>
                    </a:lnTo>
                    <a:lnTo>
                      <a:pt x="164" y="1126"/>
                    </a:lnTo>
                    <a:lnTo>
                      <a:pt x="180" y="1126"/>
                    </a:lnTo>
                    <a:lnTo>
                      <a:pt x="188" y="1124"/>
                    </a:lnTo>
                    <a:lnTo>
                      <a:pt x="198" y="1120"/>
                    </a:lnTo>
                    <a:lnTo>
                      <a:pt x="206" y="1112"/>
                    </a:lnTo>
                    <a:lnTo>
                      <a:pt x="214" y="1102"/>
                    </a:lnTo>
                    <a:lnTo>
                      <a:pt x="214" y="1102"/>
                    </a:lnTo>
                    <a:lnTo>
                      <a:pt x="218" y="1098"/>
                    </a:lnTo>
                    <a:lnTo>
                      <a:pt x="224" y="1094"/>
                    </a:lnTo>
                    <a:lnTo>
                      <a:pt x="230" y="1090"/>
                    </a:lnTo>
                    <a:lnTo>
                      <a:pt x="232" y="1080"/>
                    </a:lnTo>
                    <a:lnTo>
                      <a:pt x="232" y="1080"/>
                    </a:lnTo>
                    <a:lnTo>
                      <a:pt x="232" y="1058"/>
                    </a:lnTo>
                    <a:lnTo>
                      <a:pt x="230" y="1032"/>
                    </a:lnTo>
                    <a:lnTo>
                      <a:pt x="224" y="998"/>
                    </a:lnTo>
                    <a:lnTo>
                      <a:pt x="216" y="958"/>
                    </a:lnTo>
                    <a:lnTo>
                      <a:pt x="204" y="910"/>
                    </a:lnTo>
                    <a:lnTo>
                      <a:pt x="188" y="854"/>
                    </a:lnTo>
                    <a:lnTo>
                      <a:pt x="168" y="792"/>
                    </a:lnTo>
                    <a:lnTo>
                      <a:pt x="144" y="720"/>
                    </a:lnTo>
                    <a:lnTo>
                      <a:pt x="144" y="720"/>
                    </a:lnTo>
                    <a:lnTo>
                      <a:pt x="174" y="726"/>
                    </a:lnTo>
                    <a:lnTo>
                      <a:pt x="196" y="726"/>
                    </a:lnTo>
                    <a:lnTo>
                      <a:pt x="218" y="726"/>
                    </a:lnTo>
                    <a:lnTo>
                      <a:pt x="242" y="722"/>
                    </a:lnTo>
                    <a:lnTo>
                      <a:pt x="266" y="714"/>
                    </a:lnTo>
                    <a:lnTo>
                      <a:pt x="278" y="708"/>
                    </a:lnTo>
                    <a:lnTo>
                      <a:pt x="288" y="702"/>
                    </a:lnTo>
                    <a:lnTo>
                      <a:pt x="298" y="692"/>
                    </a:lnTo>
                    <a:lnTo>
                      <a:pt x="308" y="682"/>
                    </a:lnTo>
                    <a:lnTo>
                      <a:pt x="308" y="682"/>
                    </a:lnTo>
                    <a:lnTo>
                      <a:pt x="328" y="660"/>
                    </a:lnTo>
                    <a:lnTo>
                      <a:pt x="350" y="640"/>
                    </a:lnTo>
                    <a:lnTo>
                      <a:pt x="370" y="624"/>
                    </a:lnTo>
                    <a:lnTo>
                      <a:pt x="388" y="612"/>
                    </a:lnTo>
                    <a:lnTo>
                      <a:pt x="416" y="598"/>
                    </a:lnTo>
                    <a:lnTo>
                      <a:pt x="426" y="594"/>
                    </a:lnTo>
                    <a:lnTo>
                      <a:pt x="426" y="594"/>
                    </a:lnTo>
                    <a:lnTo>
                      <a:pt x="396" y="586"/>
                    </a:lnTo>
                    <a:lnTo>
                      <a:pt x="372" y="574"/>
                    </a:lnTo>
                    <a:lnTo>
                      <a:pt x="354" y="562"/>
                    </a:lnTo>
                    <a:lnTo>
                      <a:pt x="340" y="550"/>
                    </a:lnTo>
                    <a:lnTo>
                      <a:pt x="330" y="536"/>
                    </a:lnTo>
                    <a:lnTo>
                      <a:pt x="324" y="522"/>
                    </a:lnTo>
                    <a:lnTo>
                      <a:pt x="322" y="508"/>
                    </a:lnTo>
                    <a:lnTo>
                      <a:pt x="324" y="494"/>
                    </a:lnTo>
                    <a:lnTo>
                      <a:pt x="326" y="478"/>
                    </a:lnTo>
                    <a:lnTo>
                      <a:pt x="330" y="466"/>
                    </a:lnTo>
                    <a:lnTo>
                      <a:pt x="338" y="452"/>
                    </a:lnTo>
                    <a:lnTo>
                      <a:pt x="344" y="442"/>
                    </a:lnTo>
                    <a:lnTo>
                      <a:pt x="358" y="422"/>
                    </a:lnTo>
                    <a:lnTo>
                      <a:pt x="372" y="412"/>
                    </a:lnTo>
                    <a:lnTo>
                      <a:pt x="372" y="412"/>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73" name="Freeform 43"/>
              <p:cNvSpPr>
                <a:spLocks noChangeAspect="1"/>
              </p:cNvSpPr>
              <p:nvPr/>
            </p:nvSpPr>
            <p:spPr bwMode="auto">
              <a:xfrm>
                <a:off x="0" y="0"/>
                <a:ext cx="1049548" cy="750335"/>
              </a:xfrm>
              <a:custGeom>
                <a:avLst/>
                <a:gdLst>
                  <a:gd name="T0" fmla="*/ 812 w 912"/>
                  <a:gd name="T1" fmla="*/ 66 h 652"/>
                  <a:gd name="T2" fmla="*/ 772 w 912"/>
                  <a:gd name="T3" fmla="*/ 42 h 652"/>
                  <a:gd name="T4" fmla="*/ 748 w 912"/>
                  <a:gd name="T5" fmla="*/ 8 h 652"/>
                  <a:gd name="T6" fmla="*/ 26 w 912"/>
                  <a:gd name="T7" fmla="*/ 0 h 652"/>
                  <a:gd name="T8" fmla="*/ 0 w 912"/>
                  <a:gd name="T9" fmla="*/ 208 h 652"/>
                  <a:gd name="T10" fmla="*/ 6 w 912"/>
                  <a:gd name="T11" fmla="*/ 232 h 652"/>
                  <a:gd name="T12" fmla="*/ 0 w 912"/>
                  <a:gd name="T13" fmla="*/ 384 h 652"/>
                  <a:gd name="T14" fmla="*/ 14 w 912"/>
                  <a:gd name="T15" fmla="*/ 396 h 652"/>
                  <a:gd name="T16" fmla="*/ 28 w 912"/>
                  <a:gd name="T17" fmla="*/ 430 h 652"/>
                  <a:gd name="T18" fmla="*/ 26 w 912"/>
                  <a:gd name="T19" fmla="*/ 480 h 652"/>
                  <a:gd name="T20" fmla="*/ 34 w 912"/>
                  <a:gd name="T21" fmla="*/ 490 h 652"/>
                  <a:gd name="T22" fmla="*/ 60 w 912"/>
                  <a:gd name="T23" fmla="*/ 504 h 652"/>
                  <a:gd name="T24" fmla="*/ 80 w 912"/>
                  <a:gd name="T25" fmla="*/ 560 h 652"/>
                  <a:gd name="T26" fmla="*/ 90 w 912"/>
                  <a:gd name="T27" fmla="*/ 650 h 652"/>
                  <a:gd name="T28" fmla="*/ 110 w 912"/>
                  <a:gd name="T29" fmla="*/ 596 h 652"/>
                  <a:gd name="T30" fmla="*/ 146 w 912"/>
                  <a:gd name="T31" fmla="*/ 540 h 652"/>
                  <a:gd name="T32" fmla="*/ 180 w 912"/>
                  <a:gd name="T33" fmla="*/ 510 h 652"/>
                  <a:gd name="T34" fmla="*/ 220 w 912"/>
                  <a:gd name="T35" fmla="*/ 496 h 652"/>
                  <a:gd name="T36" fmla="*/ 234 w 912"/>
                  <a:gd name="T37" fmla="*/ 494 h 652"/>
                  <a:gd name="T38" fmla="*/ 244 w 912"/>
                  <a:gd name="T39" fmla="*/ 430 h 652"/>
                  <a:gd name="T40" fmla="*/ 264 w 912"/>
                  <a:gd name="T41" fmla="*/ 362 h 652"/>
                  <a:gd name="T42" fmla="*/ 274 w 912"/>
                  <a:gd name="T43" fmla="*/ 352 h 652"/>
                  <a:gd name="T44" fmla="*/ 284 w 912"/>
                  <a:gd name="T45" fmla="*/ 366 h 652"/>
                  <a:gd name="T46" fmla="*/ 284 w 912"/>
                  <a:gd name="T47" fmla="*/ 392 h 652"/>
                  <a:gd name="T48" fmla="*/ 310 w 912"/>
                  <a:gd name="T49" fmla="*/ 492 h 652"/>
                  <a:gd name="T50" fmla="*/ 342 w 912"/>
                  <a:gd name="T51" fmla="*/ 574 h 652"/>
                  <a:gd name="T52" fmla="*/ 382 w 912"/>
                  <a:gd name="T53" fmla="*/ 498 h 652"/>
                  <a:gd name="T54" fmla="*/ 406 w 912"/>
                  <a:gd name="T55" fmla="*/ 484 h 652"/>
                  <a:gd name="T56" fmla="*/ 426 w 912"/>
                  <a:gd name="T57" fmla="*/ 490 h 652"/>
                  <a:gd name="T58" fmla="*/ 448 w 912"/>
                  <a:gd name="T59" fmla="*/ 520 h 652"/>
                  <a:gd name="T60" fmla="*/ 466 w 912"/>
                  <a:gd name="T61" fmla="*/ 574 h 652"/>
                  <a:gd name="T62" fmla="*/ 478 w 912"/>
                  <a:gd name="T63" fmla="*/ 550 h 652"/>
                  <a:gd name="T64" fmla="*/ 494 w 912"/>
                  <a:gd name="T65" fmla="*/ 542 h 652"/>
                  <a:gd name="T66" fmla="*/ 530 w 912"/>
                  <a:gd name="T67" fmla="*/ 552 h 652"/>
                  <a:gd name="T68" fmla="*/ 580 w 912"/>
                  <a:gd name="T69" fmla="*/ 600 h 652"/>
                  <a:gd name="T70" fmla="*/ 618 w 912"/>
                  <a:gd name="T71" fmla="*/ 652 h 652"/>
                  <a:gd name="T72" fmla="*/ 618 w 912"/>
                  <a:gd name="T73" fmla="*/ 652 h 652"/>
                  <a:gd name="T74" fmla="*/ 596 w 912"/>
                  <a:gd name="T75" fmla="*/ 590 h 652"/>
                  <a:gd name="T76" fmla="*/ 584 w 912"/>
                  <a:gd name="T77" fmla="*/ 522 h 652"/>
                  <a:gd name="T78" fmla="*/ 596 w 912"/>
                  <a:gd name="T79" fmla="*/ 488 h 652"/>
                  <a:gd name="T80" fmla="*/ 614 w 912"/>
                  <a:gd name="T81" fmla="*/ 480 h 652"/>
                  <a:gd name="T82" fmla="*/ 640 w 912"/>
                  <a:gd name="T83" fmla="*/ 484 h 652"/>
                  <a:gd name="T84" fmla="*/ 606 w 912"/>
                  <a:gd name="T85" fmla="*/ 438 h 652"/>
                  <a:gd name="T86" fmla="*/ 592 w 912"/>
                  <a:gd name="T87" fmla="*/ 402 h 652"/>
                  <a:gd name="T88" fmla="*/ 600 w 912"/>
                  <a:gd name="T89" fmla="*/ 382 h 652"/>
                  <a:gd name="T90" fmla="*/ 624 w 912"/>
                  <a:gd name="T91" fmla="*/ 372 h 652"/>
                  <a:gd name="T92" fmla="*/ 710 w 912"/>
                  <a:gd name="T93" fmla="*/ 380 h 652"/>
                  <a:gd name="T94" fmla="*/ 660 w 912"/>
                  <a:gd name="T95" fmla="*/ 308 h 652"/>
                  <a:gd name="T96" fmla="*/ 592 w 912"/>
                  <a:gd name="T97" fmla="*/ 230 h 652"/>
                  <a:gd name="T98" fmla="*/ 572 w 912"/>
                  <a:gd name="T99" fmla="*/ 214 h 652"/>
                  <a:gd name="T100" fmla="*/ 564 w 912"/>
                  <a:gd name="T101" fmla="*/ 198 h 652"/>
                  <a:gd name="T102" fmla="*/ 578 w 912"/>
                  <a:gd name="T103" fmla="*/ 196 h 652"/>
                  <a:gd name="T104" fmla="*/ 646 w 912"/>
                  <a:gd name="T105" fmla="*/ 218 h 652"/>
                  <a:gd name="T106" fmla="*/ 704 w 912"/>
                  <a:gd name="T107" fmla="*/ 246 h 652"/>
                  <a:gd name="T108" fmla="*/ 714 w 912"/>
                  <a:gd name="T109" fmla="*/ 234 h 652"/>
                  <a:gd name="T110" fmla="*/ 746 w 912"/>
                  <a:gd name="T111" fmla="*/ 212 h 652"/>
                  <a:gd name="T112" fmla="*/ 792 w 912"/>
                  <a:gd name="T113" fmla="*/ 198 h 652"/>
                  <a:gd name="T114" fmla="*/ 856 w 912"/>
                  <a:gd name="T115" fmla="*/ 200 h 652"/>
                  <a:gd name="T116" fmla="*/ 912 w 912"/>
                  <a:gd name="T117" fmla="*/ 212 h 652"/>
                  <a:gd name="T118" fmla="*/ 860 w 912"/>
                  <a:gd name="T119" fmla="*/ 170 h 652"/>
                  <a:gd name="T120" fmla="*/ 816 w 912"/>
                  <a:gd name="T121" fmla="*/ 114 h 652"/>
                  <a:gd name="T122" fmla="*/ 810 w 912"/>
                  <a:gd name="T123" fmla="*/ 86 h 652"/>
                  <a:gd name="T124" fmla="*/ 824 w 912"/>
                  <a:gd name="T125" fmla="*/ 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652">
                    <a:moveTo>
                      <a:pt x="824" y="72"/>
                    </a:moveTo>
                    <a:lnTo>
                      <a:pt x="824" y="72"/>
                    </a:lnTo>
                    <a:lnTo>
                      <a:pt x="812" y="66"/>
                    </a:lnTo>
                    <a:lnTo>
                      <a:pt x="800" y="60"/>
                    </a:lnTo>
                    <a:lnTo>
                      <a:pt x="786" y="52"/>
                    </a:lnTo>
                    <a:lnTo>
                      <a:pt x="772" y="42"/>
                    </a:lnTo>
                    <a:lnTo>
                      <a:pt x="760" y="30"/>
                    </a:lnTo>
                    <a:lnTo>
                      <a:pt x="750" y="16"/>
                    </a:lnTo>
                    <a:lnTo>
                      <a:pt x="748" y="8"/>
                    </a:lnTo>
                    <a:lnTo>
                      <a:pt x="746" y="0"/>
                    </a:lnTo>
                    <a:lnTo>
                      <a:pt x="26" y="0"/>
                    </a:lnTo>
                    <a:lnTo>
                      <a:pt x="26" y="0"/>
                    </a:lnTo>
                    <a:lnTo>
                      <a:pt x="14" y="12"/>
                    </a:lnTo>
                    <a:lnTo>
                      <a:pt x="0" y="24"/>
                    </a:lnTo>
                    <a:lnTo>
                      <a:pt x="0" y="208"/>
                    </a:lnTo>
                    <a:lnTo>
                      <a:pt x="0" y="208"/>
                    </a:lnTo>
                    <a:lnTo>
                      <a:pt x="4" y="220"/>
                    </a:lnTo>
                    <a:lnTo>
                      <a:pt x="6" y="232"/>
                    </a:lnTo>
                    <a:lnTo>
                      <a:pt x="4" y="246"/>
                    </a:lnTo>
                    <a:lnTo>
                      <a:pt x="0" y="262"/>
                    </a:lnTo>
                    <a:lnTo>
                      <a:pt x="0" y="384"/>
                    </a:lnTo>
                    <a:lnTo>
                      <a:pt x="0" y="384"/>
                    </a:lnTo>
                    <a:lnTo>
                      <a:pt x="8" y="388"/>
                    </a:lnTo>
                    <a:lnTo>
                      <a:pt x="14" y="396"/>
                    </a:lnTo>
                    <a:lnTo>
                      <a:pt x="20" y="402"/>
                    </a:lnTo>
                    <a:lnTo>
                      <a:pt x="22" y="412"/>
                    </a:lnTo>
                    <a:lnTo>
                      <a:pt x="28" y="430"/>
                    </a:lnTo>
                    <a:lnTo>
                      <a:pt x="28" y="448"/>
                    </a:lnTo>
                    <a:lnTo>
                      <a:pt x="28" y="466"/>
                    </a:lnTo>
                    <a:lnTo>
                      <a:pt x="26" y="480"/>
                    </a:lnTo>
                    <a:lnTo>
                      <a:pt x="22" y="494"/>
                    </a:lnTo>
                    <a:lnTo>
                      <a:pt x="22" y="494"/>
                    </a:lnTo>
                    <a:lnTo>
                      <a:pt x="34" y="490"/>
                    </a:lnTo>
                    <a:lnTo>
                      <a:pt x="44" y="492"/>
                    </a:lnTo>
                    <a:lnTo>
                      <a:pt x="52" y="496"/>
                    </a:lnTo>
                    <a:lnTo>
                      <a:pt x="60" y="504"/>
                    </a:lnTo>
                    <a:lnTo>
                      <a:pt x="66" y="516"/>
                    </a:lnTo>
                    <a:lnTo>
                      <a:pt x="70" y="528"/>
                    </a:lnTo>
                    <a:lnTo>
                      <a:pt x="80" y="560"/>
                    </a:lnTo>
                    <a:lnTo>
                      <a:pt x="84" y="592"/>
                    </a:lnTo>
                    <a:lnTo>
                      <a:pt x="88" y="620"/>
                    </a:lnTo>
                    <a:lnTo>
                      <a:pt x="90" y="650"/>
                    </a:lnTo>
                    <a:lnTo>
                      <a:pt x="90" y="650"/>
                    </a:lnTo>
                    <a:lnTo>
                      <a:pt x="100" y="620"/>
                    </a:lnTo>
                    <a:lnTo>
                      <a:pt x="110" y="596"/>
                    </a:lnTo>
                    <a:lnTo>
                      <a:pt x="122" y="574"/>
                    </a:lnTo>
                    <a:lnTo>
                      <a:pt x="134" y="556"/>
                    </a:lnTo>
                    <a:lnTo>
                      <a:pt x="146" y="540"/>
                    </a:lnTo>
                    <a:lnTo>
                      <a:pt x="158" y="528"/>
                    </a:lnTo>
                    <a:lnTo>
                      <a:pt x="170" y="518"/>
                    </a:lnTo>
                    <a:lnTo>
                      <a:pt x="180" y="510"/>
                    </a:lnTo>
                    <a:lnTo>
                      <a:pt x="192" y="504"/>
                    </a:lnTo>
                    <a:lnTo>
                      <a:pt x="202" y="500"/>
                    </a:lnTo>
                    <a:lnTo>
                      <a:pt x="220" y="496"/>
                    </a:lnTo>
                    <a:lnTo>
                      <a:pt x="230" y="494"/>
                    </a:lnTo>
                    <a:lnTo>
                      <a:pt x="234" y="494"/>
                    </a:lnTo>
                    <a:lnTo>
                      <a:pt x="234" y="494"/>
                    </a:lnTo>
                    <a:lnTo>
                      <a:pt x="234" y="484"/>
                    </a:lnTo>
                    <a:lnTo>
                      <a:pt x="236" y="468"/>
                    </a:lnTo>
                    <a:lnTo>
                      <a:pt x="244" y="430"/>
                    </a:lnTo>
                    <a:lnTo>
                      <a:pt x="256" y="390"/>
                    </a:lnTo>
                    <a:lnTo>
                      <a:pt x="264" y="362"/>
                    </a:lnTo>
                    <a:lnTo>
                      <a:pt x="264" y="362"/>
                    </a:lnTo>
                    <a:lnTo>
                      <a:pt x="268" y="354"/>
                    </a:lnTo>
                    <a:lnTo>
                      <a:pt x="270" y="352"/>
                    </a:lnTo>
                    <a:lnTo>
                      <a:pt x="274" y="352"/>
                    </a:lnTo>
                    <a:lnTo>
                      <a:pt x="276" y="354"/>
                    </a:lnTo>
                    <a:lnTo>
                      <a:pt x="282" y="362"/>
                    </a:lnTo>
                    <a:lnTo>
                      <a:pt x="284" y="366"/>
                    </a:lnTo>
                    <a:lnTo>
                      <a:pt x="284" y="366"/>
                    </a:lnTo>
                    <a:lnTo>
                      <a:pt x="282" y="378"/>
                    </a:lnTo>
                    <a:lnTo>
                      <a:pt x="284" y="392"/>
                    </a:lnTo>
                    <a:lnTo>
                      <a:pt x="290" y="424"/>
                    </a:lnTo>
                    <a:lnTo>
                      <a:pt x="298" y="458"/>
                    </a:lnTo>
                    <a:lnTo>
                      <a:pt x="310" y="492"/>
                    </a:lnTo>
                    <a:lnTo>
                      <a:pt x="332" y="550"/>
                    </a:lnTo>
                    <a:lnTo>
                      <a:pt x="342" y="574"/>
                    </a:lnTo>
                    <a:lnTo>
                      <a:pt x="342" y="574"/>
                    </a:lnTo>
                    <a:lnTo>
                      <a:pt x="356" y="542"/>
                    </a:lnTo>
                    <a:lnTo>
                      <a:pt x="370" y="516"/>
                    </a:lnTo>
                    <a:lnTo>
                      <a:pt x="382" y="498"/>
                    </a:lnTo>
                    <a:lnTo>
                      <a:pt x="394" y="488"/>
                    </a:lnTo>
                    <a:lnTo>
                      <a:pt x="400" y="486"/>
                    </a:lnTo>
                    <a:lnTo>
                      <a:pt x="406" y="484"/>
                    </a:lnTo>
                    <a:lnTo>
                      <a:pt x="412" y="484"/>
                    </a:lnTo>
                    <a:lnTo>
                      <a:pt x="416" y="484"/>
                    </a:lnTo>
                    <a:lnTo>
                      <a:pt x="426" y="490"/>
                    </a:lnTo>
                    <a:lnTo>
                      <a:pt x="434" y="498"/>
                    </a:lnTo>
                    <a:lnTo>
                      <a:pt x="442" y="508"/>
                    </a:lnTo>
                    <a:lnTo>
                      <a:pt x="448" y="520"/>
                    </a:lnTo>
                    <a:lnTo>
                      <a:pt x="458" y="546"/>
                    </a:lnTo>
                    <a:lnTo>
                      <a:pt x="464" y="566"/>
                    </a:lnTo>
                    <a:lnTo>
                      <a:pt x="466" y="574"/>
                    </a:lnTo>
                    <a:lnTo>
                      <a:pt x="466" y="574"/>
                    </a:lnTo>
                    <a:lnTo>
                      <a:pt x="474" y="558"/>
                    </a:lnTo>
                    <a:lnTo>
                      <a:pt x="478" y="550"/>
                    </a:lnTo>
                    <a:lnTo>
                      <a:pt x="484" y="546"/>
                    </a:lnTo>
                    <a:lnTo>
                      <a:pt x="488" y="544"/>
                    </a:lnTo>
                    <a:lnTo>
                      <a:pt x="494" y="542"/>
                    </a:lnTo>
                    <a:lnTo>
                      <a:pt x="506" y="540"/>
                    </a:lnTo>
                    <a:lnTo>
                      <a:pt x="518" y="544"/>
                    </a:lnTo>
                    <a:lnTo>
                      <a:pt x="530" y="552"/>
                    </a:lnTo>
                    <a:lnTo>
                      <a:pt x="544" y="562"/>
                    </a:lnTo>
                    <a:lnTo>
                      <a:pt x="556" y="572"/>
                    </a:lnTo>
                    <a:lnTo>
                      <a:pt x="580" y="600"/>
                    </a:lnTo>
                    <a:lnTo>
                      <a:pt x="600" y="626"/>
                    </a:lnTo>
                    <a:lnTo>
                      <a:pt x="618" y="652"/>
                    </a:lnTo>
                    <a:lnTo>
                      <a:pt x="618" y="652"/>
                    </a:lnTo>
                    <a:lnTo>
                      <a:pt x="616" y="648"/>
                    </a:lnTo>
                    <a:lnTo>
                      <a:pt x="616" y="648"/>
                    </a:lnTo>
                    <a:lnTo>
                      <a:pt x="618" y="652"/>
                    </a:lnTo>
                    <a:lnTo>
                      <a:pt x="618" y="652"/>
                    </a:lnTo>
                    <a:lnTo>
                      <a:pt x="606" y="622"/>
                    </a:lnTo>
                    <a:lnTo>
                      <a:pt x="596" y="590"/>
                    </a:lnTo>
                    <a:lnTo>
                      <a:pt x="588" y="556"/>
                    </a:lnTo>
                    <a:lnTo>
                      <a:pt x="586" y="538"/>
                    </a:lnTo>
                    <a:lnTo>
                      <a:pt x="584" y="522"/>
                    </a:lnTo>
                    <a:lnTo>
                      <a:pt x="586" y="508"/>
                    </a:lnTo>
                    <a:lnTo>
                      <a:pt x="590" y="496"/>
                    </a:lnTo>
                    <a:lnTo>
                      <a:pt x="596" y="488"/>
                    </a:lnTo>
                    <a:lnTo>
                      <a:pt x="602" y="484"/>
                    </a:lnTo>
                    <a:lnTo>
                      <a:pt x="606" y="482"/>
                    </a:lnTo>
                    <a:lnTo>
                      <a:pt x="614" y="480"/>
                    </a:lnTo>
                    <a:lnTo>
                      <a:pt x="620" y="480"/>
                    </a:lnTo>
                    <a:lnTo>
                      <a:pt x="640" y="484"/>
                    </a:lnTo>
                    <a:lnTo>
                      <a:pt x="640" y="484"/>
                    </a:lnTo>
                    <a:lnTo>
                      <a:pt x="634" y="476"/>
                    </a:lnTo>
                    <a:lnTo>
                      <a:pt x="620" y="460"/>
                    </a:lnTo>
                    <a:lnTo>
                      <a:pt x="606" y="438"/>
                    </a:lnTo>
                    <a:lnTo>
                      <a:pt x="600" y="426"/>
                    </a:lnTo>
                    <a:lnTo>
                      <a:pt x="594" y="414"/>
                    </a:lnTo>
                    <a:lnTo>
                      <a:pt x="592" y="402"/>
                    </a:lnTo>
                    <a:lnTo>
                      <a:pt x="594" y="392"/>
                    </a:lnTo>
                    <a:lnTo>
                      <a:pt x="596" y="386"/>
                    </a:lnTo>
                    <a:lnTo>
                      <a:pt x="600" y="382"/>
                    </a:lnTo>
                    <a:lnTo>
                      <a:pt x="604" y="378"/>
                    </a:lnTo>
                    <a:lnTo>
                      <a:pt x="610" y="376"/>
                    </a:lnTo>
                    <a:lnTo>
                      <a:pt x="624" y="372"/>
                    </a:lnTo>
                    <a:lnTo>
                      <a:pt x="646" y="370"/>
                    </a:lnTo>
                    <a:lnTo>
                      <a:pt x="674" y="374"/>
                    </a:lnTo>
                    <a:lnTo>
                      <a:pt x="710" y="380"/>
                    </a:lnTo>
                    <a:lnTo>
                      <a:pt x="710" y="380"/>
                    </a:lnTo>
                    <a:lnTo>
                      <a:pt x="696" y="358"/>
                    </a:lnTo>
                    <a:lnTo>
                      <a:pt x="660" y="308"/>
                    </a:lnTo>
                    <a:lnTo>
                      <a:pt x="638" y="278"/>
                    </a:lnTo>
                    <a:lnTo>
                      <a:pt x="616" y="252"/>
                    </a:lnTo>
                    <a:lnTo>
                      <a:pt x="592" y="230"/>
                    </a:lnTo>
                    <a:lnTo>
                      <a:pt x="582" y="220"/>
                    </a:lnTo>
                    <a:lnTo>
                      <a:pt x="572" y="214"/>
                    </a:lnTo>
                    <a:lnTo>
                      <a:pt x="572" y="214"/>
                    </a:lnTo>
                    <a:lnTo>
                      <a:pt x="568" y="210"/>
                    </a:lnTo>
                    <a:lnTo>
                      <a:pt x="564" y="202"/>
                    </a:lnTo>
                    <a:lnTo>
                      <a:pt x="564" y="198"/>
                    </a:lnTo>
                    <a:lnTo>
                      <a:pt x="566" y="196"/>
                    </a:lnTo>
                    <a:lnTo>
                      <a:pt x="570" y="194"/>
                    </a:lnTo>
                    <a:lnTo>
                      <a:pt x="578" y="196"/>
                    </a:lnTo>
                    <a:lnTo>
                      <a:pt x="578" y="196"/>
                    </a:lnTo>
                    <a:lnTo>
                      <a:pt x="606" y="204"/>
                    </a:lnTo>
                    <a:lnTo>
                      <a:pt x="646" y="218"/>
                    </a:lnTo>
                    <a:lnTo>
                      <a:pt x="682" y="232"/>
                    </a:lnTo>
                    <a:lnTo>
                      <a:pt x="696" y="240"/>
                    </a:lnTo>
                    <a:lnTo>
                      <a:pt x="704" y="246"/>
                    </a:lnTo>
                    <a:lnTo>
                      <a:pt x="704" y="246"/>
                    </a:lnTo>
                    <a:lnTo>
                      <a:pt x="706" y="244"/>
                    </a:lnTo>
                    <a:lnTo>
                      <a:pt x="714" y="234"/>
                    </a:lnTo>
                    <a:lnTo>
                      <a:pt x="726" y="222"/>
                    </a:lnTo>
                    <a:lnTo>
                      <a:pt x="736" y="216"/>
                    </a:lnTo>
                    <a:lnTo>
                      <a:pt x="746" y="212"/>
                    </a:lnTo>
                    <a:lnTo>
                      <a:pt x="760" y="206"/>
                    </a:lnTo>
                    <a:lnTo>
                      <a:pt x="774" y="202"/>
                    </a:lnTo>
                    <a:lnTo>
                      <a:pt x="792" y="198"/>
                    </a:lnTo>
                    <a:lnTo>
                      <a:pt x="810" y="198"/>
                    </a:lnTo>
                    <a:lnTo>
                      <a:pt x="832" y="198"/>
                    </a:lnTo>
                    <a:lnTo>
                      <a:pt x="856" y="200"/>
                    </a:lnTo>
                    <a:lnTo>
                      <a:pt x="882" y="206"/>
                    </a:lnTo>
                    <a:lnTo>
                      <a:pt x="912" y="214"/>
                    </a:lnTo>
                    <a:lnTo>
                      <a:pt x="912" y="212"/>
                    </a:lnTo>
                    <a:lnTo>
                      <a:pt x="912" y="212"/>
                    </a:lnTo>
                    <a:lnTo>
                      <a:pt x="882" y="188"/>
                    </a:lnTo>
                    <a:lnTo>
                      <a:pt x="860" y="170"/>
                    </a:lnTo>
                    <a:lnTo>
                      <a:pt x="838" y="148"/>
                    </a:lnTo>
                    <a:lnTo>
                      <a:pt x="822" y="126"/>
                    </a:lnTo>
                    <a:lnTo>
                      <a:pt x="816" y="114"/>
                    </a:lnTo>
                    <a:lnTo>
                      <a:pt x="810" y="104"/>
                    </a:lnTo>
                    <a:lnTo>
                      <a:pt x="810" y="94"/>
                    </a:lnTo>
                    <a:lnTo>
                      <a:pt x="810" y="86"/>
                    </a:lnTo>
                    <a:lnTo>
                      <a:pt x="816" y="78"/>
                    </a:lnTo>
                    <a:lnTo>
                      <a:pt x="824" y="72"/>
                    </a:lnTo>
                    <a:lnTo>
                      <a:pt x="824" y="72"/>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74" name="Freeform 35"/>
              <p:cNvSpPr>
                <a:spLocks noChangeAspect="1"/>
              </p:cNvSpPr>
              <p:nvPr/>
            </p:nvSpPr>
            <p:spPr bwMode="auto">
              <a:xfrm>
                <a:off x="8350389" y="11466"/>
                <a:ext cx="793611" cy="554378"/>
              </a:xfrm>
              <a:custGeom>
                <a:avLst/>
                <a:gdLst>
                  <a:gd name="T0" fmla="*/ 126 w 690"/>
                  <a:gd name="T1" fmla="*/ 0 h 482"/>
                  <a:gd name="T2" fmla="*/ 64 w 690"/>
                  <a:gd name="T3" fmla="*/ 56 h 482"/>
                  <a:gd name="T4" fmla="*/ 0 w 690"/>
                  <a:gd name="T5" fmla="*/ 94 h 482"/>
                  <a:gd name="T6" fmla="*/ 90 w 690"/>
                  <a:gd name="T7" fmla="*/ 82 h 482"/>
                  <a:gd name="T8" fmla="*/ 130 w 690"/>
                  <a:gd name="T9" fmla="*/ 86 h 482"/>
                  <a:gd name="T10" fmla="*/ 152 w 690"/>
                  <a:gd name="T11" fmla="*/ 96 h 482"/>
                  <a:gd name="T12" fmla="*/ 158 w 690"/>
                  <a:gd name="T13" fmla="*/ 114 h 482"/>
                  <a:gd name="T14" fmla="*/ 144 w 690"/>
                  <a:gd name="T15" fmla="*/ 152 h 482"/>
                  <a:gd name="T16" fmla="*/ 86 w 690"/>
                  <a:gd name="T17" fmla="*/ 216 h 482"/>
                  <a:gd name="T18" fmla="*/ 96 w 690"/>
                  <a:gd name="T19" fmla="*/ 222 h 482"/>
                  <a:gd name="T20" fmla="*/ 136 w 690"/>
                  <a:gd name="T21" fmla="*/ 226 h 482"/>
                  <a:gd name="T22" fmla="*/ 152 w 690"/>
                  <a:gd name="T23" fmla="*/ 248 h 482"/>
                  <a:gd name="T24" fmla="*/ 150 w 690"/>
                  <a:gd name="T25" fmla="*/ 292 h 482"/>
                  <a:gd name="T26" fmla="*/ 152 w 690"/>
                  <a:gd name="T27" fmla="*/ 308 h 482"/>
                  <a:gd name="T28" fmla="*/ 170 w 690"/>
                  <a:gd name="T29" fmla="*/ 320 h 482"/>
                  <a:gd name="T30" fmla="*/ 180 w 690"/>
                  <a:gd name="T31" fmla="*/ 362 h 482"/>
                  <a:gd name="T32" fmla="*/ 178 w 690"/>
                  <a:gd name="T33" fmla="*/ 428 h 482"/>
                  <a:gd name="T34" fmla="*/ 198 w 690"/>
                  <a:gd name="T35" fmla="*/ 392 h 482"/>
                  <a:gd name="T36" fmla="*/ 228 w 690"/>
                  <a:gd name="T37" fmla="*/ 354 h 482"/>
                  <a:gd name="T38" fmla="*/ 258 w 690"/>
                  <a:gd name="T39" fmla="*/ 336 h 482"/>
                  <a:gd name="T40" fmla="*/ 298 w 690"/>
                  <a:gd name="T41" fmla="*/ 330 h 482"/>
                  <a:gd name="T42" fmla="*/ 300 w 690"/>
                  <a:gd name="T43" fmla="*/ 312 h 482"/>
                  <a:gd name="T44" fmla="*/ 332 w 690"/>
                  <a:gd name="T45" fmla="*/ 238 h 482"/>
                  <a:gd name="T46" fmla="*/ 340 w 690"/>
                  <a:gd name="T47" fmla="*/ 232 h 482"/>
                  <a:gd name="T48" fmla="*/ 344 w 690"/>
                  <a:gd name="T49" fmla="*/ 242 h 482"/>
                  <a:gd name="T50" fmla="*/ 344 w 690"/>
                  <a:gd name="T51" fmla="*/ 284 h 482"/>
                  <a:gd name="T52" fmla="*/ 362 w 690"/>
                  <a:gd name="T53" fmla="*/ 380 h 482"/>
                  <a:gd name="T54" fmla="*/ 380 w 690"/>
                  <a:gd name="T55" fmla="*/ 376 h 482"/>
                  <a:gd name="T56" fmla="*/ 414 w 690"/>
                  <a:gd name="T57" fmla="*/ 342 h 482"/>
                  <a:gd name="T58" fmla="*/ 436 w 690"/>
                  <a:gd name="T59" fmla="*/ 346 h 482"/>
                  <a:gd name="T60" fmla="*/ 448 w 690"/>
                  <a:gd name="T61" fmla="*/ 370 h 482"/>
                  <a:gd name="T62" fmla="*/ 458 w 690"/>
                  <a:gd name="T63" fmla="*/ 410 h 482"/>
                  <a:gd name="T64" fmla="*/ 480 w 690"/>
                  <a:gd name="T65" fmla="*/ 388 h 482"/>
                  <a:gd name="T66" fmla="*/ 506 w 690"/>
                  <a:gd name="T67" fmla="*/ 400 h 482"/>
                  <a:gd name="T68" fmla="*/ 536 w 690"/>
                  <a:gd name="T69" fmla="*/ 440 h 482"/>
                  <a:gd name="T70" fmla="*/ 558 w 690"/>
                  <a:gd name="T71" fmla="*/ 482 h 482"/>
                  <a:gd name="T72" fmla="*/ 560 w 690"/>
                  <a:gd name="T73" fmla="*/ 480 h 482"/>
                  <a:gd name="T74" fmla="*/ 548 w 690"/>
                  <a:gd name="T75" fmla="*/ 434 h 482"/>
                  <a:gd name="T76" fmla="*/ 546 w 690"/>
                  <a:gd name="T77" fmla="*/ 384 h 482"/>
                  <a:gd name="T78" fmla="*/ 558 w 690"/>
                  <a:gd name="T79" fmla="*/ 360 h 482"/>
                  <a:gd name="T80" fmla="*/ 590 w 690"/>
                  <a:gd name="T81" fmla="*/ 362 h 482"/>
                  <a:gd name="T82" fmla="*/ 570 w 690"/>
                  <a:gd name="T83" fmla="*/ 326 h 482"/>
                  <a:gd name="T84" fmla="*/ 564 w 690"/>
                  <a:gd name="T85" fmla="*/ 298 h 482"/>
                  <a:gd name="T86" fmla="*/ 578 w 690"/>
                  <a:gd name="T87" fmla="*/ 280 h 482"/>
                  <a:gd name="T88" fmla="*/ 626 w 690"/>
                  <a:gd name="T89" fmla="*/ 286 h 482"/>
                  <a:gd name="T90" fmla="*/ 644 w 690"/>
                  <a:gd name="T91" fmla="*/ 276 h 482"/>
                  <a:gd name="T92" fmla="*/ 596 w 690"/>
                  <a:gd name="T93" fmla="*/ 192 h 482"/>
                  <a:gd name="T94" fmla="*/ 566 w 690"/>
                  <a:gd name="T95" fmla="*/ 160 h 482"/>
                  <a:gd name="T96" fmla="*/ 564 w 690"/>
                  <a:gd name="T97" fmla="*/ 148 h 482"/>
                  <a:gd name="T98" fmla="*/ 574 w 690"/>
                  <a:gd name="T99" fmla="*/ 148 h 482"/>
                  <a:gd name="T100" fmla="*/ 644 w 690"/>
                  <a:gd name="T101" fmla="*/ 184 h 482"/>
                  <a:gd name="T102" fmla="*/ 660 w 690"/>
                  <a:gd name="T103" fmla="*/ 196 h 482"/>
                  <a:gd name="T104" fmla="*/ 690 w 690"/>
                  <a:gd name="T105" fmla="*/ 17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482">
                    <a:moveTo>
                      <a:pt x="690" y="0"/>
                    </a:moveTo>
                    <a:lnTo>
                      <a:pt x="126" y="0"/>
                    </a:lnTo>
                    <a:lnTo>
                      <a:pt x="126" y="0"/>
                    </a:lnTo>
                    <a:lnTo>
                      <a:pt x="106" y="22"/>
                    </a:lnTo>
                    <a:lnTo>
                      <a:pt x="84" y="40"/>
                    </a:lnTo>
                    <a:lnTo>
                      <a:pt x="64" y="56"/>
                    </a:lnTo>
                    <a:lnTo>
                      <a:pt x="44" y="70"/>
                    </a:lnTo>
                    <a:lnTo>
                      <a:pt x="12" y="88"/>
                    </a:lnTo>
                    <a:lnTo>
                      <a:pt x="0" y="94"/>
                    </a:lnTo>
                    <a:lnTo>
                      <a:pt x="0" y="94"/>
                    </a:lnTo>
                    <a:lnTo>
                      <a:pt x="50" y="86"/>
                    </a:lnTo>
                    <a:lnTo>
                      <a:pt x="90" y="82"/>
                    </a:lnTo>
                    <a:lnTo>
                      <a:pt x="106" y="82"/>
                    </a:lnTo>
                    <a:lnTo>
                      <a:pt x="120" y="84"/>
                    </a:lnTo>
                    <a:lnTo>
                      <a:pt x="130" y="86"/>
                    </a:lnTo>
                    <a:lnTo>
                      <a:pt x="140" y="88"/>
                    </a:lnTo>
                    <a:lnTo>
                      <a:pt x="146" y="92"/>
                    </a:lnTo>
                    <a:lnTo>
                      <a:pt x="152" y="96"/>
                    </a:lnTo>
                    <a:lnTo>
                      <a:pt x="156" y="102"/>
                    </a:lnTo>
                    <a:lnTo>
                      <a:pt x="158" y="108"/>
                    </a:lnTo>
                    <a:lnTo>
                      <a:pt x="158" y="114"/>
                    </a:lnTo>
                    <a:lnTo>
                      <a:pt x="158" y="122"/>
                    </a:lnTo>
                    <a:lnTo>
                      <a:pt x="152" y="136"/>
                    </a:lnTo>
                    <a:lnTo>
                      <a:pt x="144" y="152"/>
                    </a:lnTo>
                    <a:lnTo>
                      <a:pt x="132" y="168"/>
                    </a:lnTo>
                    <a:lnTo>
                      <a:pt x="108" y="196"/>
                    </a:lnTo>
                    <a:lnTo>
                      <a:pt x="86" y="216"/>
                    </a:lnTo>
                    <a:lnTo>
                      <a:pt x="78" y="224"/>
                    </a:lnTo>
                    <a:lnTo>
                      <a:pt x="78" y="224"/>
                    </a:lnTo>
                    <a:lnTo>
                      <a:pt x="96" y="222"/>
                    </a:lnTo>
                    <a:lnTo>
                      <a:pt x="114" y="220"/>
                    </a:lnTo>
                    <a:lnTo>
                      <a:pt x="126" y="222"/>
                    </a:lnTo>
                    <a:lnTo>
                      <a:pt x="136" y="226"/>
                    </a:lnTo>
                    <a:lnTo>
                      <a:pt x="144" y="232"/>
                    </a:lnTo>
                    <a:lnTo>
                      <a:pt x="148" y="240"/>
                    </a:lnTo>
                    <a:lnTo>
                      <a:pt x="152" y="248"/>
                    </a:lnTo>
                    <a:lnTo>
                      <a:pt x="154" y="258"/>
                    </a:lnTo>
                    <a:lnTo>
                      <a:pt x="154" y="276"/>
                    </a:lnTo>
                    <a:lnTo>
                      <a:pt x="150" y="292"/>
                    </a:lnTo>
                    <a:lnTo>
                      <a:pt x="144" y="310"/>
                    </a:lnTo>
                    <a:lnTo>
                      <a:pt x="144" y="310"/>
                    </a:lnTo>
                    <a:lnTo>
                      <a:pt x="152" y="308"/>
                    </a:lnTo>
                    <a:lnTo>
                      <a:pt x="160" y="310"/>
                    </a:lnTo>
                    <a:lnTo>
                      <a:pt x="166" y="314"/>
                    </a:lnTo>
                    <a:lnTo>
                      <a:pt x="170" y="320"/>
                    </a:lnTo>
                    <a:lnTo>
                      <a:pt x="174" y="330"/>
                    </a:lnTo>
                    <a:lnTo>
                      <a:pt x="176" y="340"/>
                    </a:lnTo>
                    <a:lnTo>
                      <a:pt x="180" y="362"/>
                    </a:lnTo>
                    <a:lnTo>
                      <a:pt x="180" y="386"/>
                    </a:lnTo>
                    <a:lnTo>
                      <a:pt x="180" y="408"/>
                    </a:lnTo>
                    <a:lnTo>
                      <a:pt x="178" y="428"/>
                    </a:lnTo>
                    <a:lnTo>
                      <a:pt x="178" y="428"/>
                    </a:lnTo>
                    <a:lnTo>
                      <a:pt x="188" y="408"/>
                    </a:lnTo>
                    <a:lnTo>
                      <a:pt x="198" y="392"/>
                    </a:lnTo>
                    <a:lnTo>
                      <a:pt x="208" y="376"/>
                    </a:lnTo>
                    <a:lnTo>
                      <a:pt x="218" y="364"/>
                    </a:lnTo>
                    <a:lnTo>
                      <a:pt x="228" y="354"/>
                    </a:lnTo>
                    <a:lnTo>
                      <a:pt x="238" y="346"/>
                    </a:lnTo>
                    <a:lnTo>
                      <a:pt x="248" y="340"/>
                    </a:lnTo>
                    <a:lnTo>
                      <a:pt x="258" y="336"/>
                    </a:lnTo>
                    <a:lnTo>
                      <a:pt x="274" y="332"/>
                    </a:lnTo>
                    <a:lnTo>
                      <a:pt x="286" y="330"/>
                    </a:lnTo>
                    <a:lnTo>
                      <a:pt x="298" y="330"/>
                    </a:lnTo>
                    <a:lnTo>
                      <a:pt x="298" y="330"/>
                    </a:lnTo>
                    <a:lnTo>
                      <a:pt x="298" y="322"/>
                    </a:lnTo>
                    <a:lnTo>
                      <a:pt x="300" y="312"/>
                    </a:lnTo>
                    <a:lnTo>
                      <a:pt x="310" y="284"/>
                    </a:lnTo>
                    <a:lnTo>
                      <a:pt x="332" y="238"/>
                    </a:lnTo>
                    <a:lnTo>
                      <a:pt x="332" y="238"/>
                    </a:lnTo>
                    <a:lnTo>
                      <a:pt x="334" y="232"/>
                    </a:lnTo>
                    <a:lnTo>
                      <a:pt x="336" y="230"/>
                    </a:lnTo>
                    <a:lnTo>
                      <a:pt x="340" y="232"/>
                    </a:lnTo>
                    <a:lnTo>
                      <a:pt x="342" y="234"/>
                    </a:lnTo>
                    <a:lnTo>
                      <a:pt x="344" y="240"/>
                    </a:lnTo>
                    <a:lnTo>
                      <a:pt x="344" y="242"/>
                    </a:lnTo>
                    <a:lnTo>
                      <a:pt x="344" y="242"/>
                    </a:lnTo>
                    <a:lnTo>
                      <a:pt x="342" y="262"/>
                    </a:lnTo>
                    <a:lnTo>
                      <a:pt x="344" y="284"/>
                    </a:lnTo>
                    <a:lnTo>
                      <a:pt x="346" y="310"/>
                    </a:lnTo>
                    <a:lnTo>
                      <a:pt x="352" y="336"/>
                    </a:lnTo>
                    <a:lnTo>
                      <a:pt x="362" y="380"/>
                    </a:lnTo>
                    <a:lnTo>
                      <a:pt x="366" y="398"/>
                    </a:lnTo>
                    <a:lnTo>
                      <a:pt x="366" y="398"/>
                    </a:lnTo>
                    <a:lnTo>
                      <a:pt x="380" y="376"/>
                    </a:lnTo>
                    <a:lnTo>
                      <a:pt x="392" y="360"/>
                    </a:lnTo>
                    <a:lnTo>
                      <a:pt x="404" y="348"/>
                    </a:lnTo>
                    <a:lnTo>
                      <a:pt x="414" y="342"/>
                    </a:lnTo>
                    <a:lnTo>
                      <a:pt x="422" y="340"/>
                    </a:lnTo>
                    <a:lnTo>
                      <a:pt x="430" y="340"/>
                    </a:lnTo>
                    <a:lnTo>
                      <a:pt x="436" y="346"/>
                    </a:lnTo>
                    <a:lnTo>
                      <a:pt x="440" y="352"/>
                    </a:lnTo>
                    <a:lnTo>
                      <a:pt x="446" y="360"/>
                    </a:lnTo>
                    <a:lnTo>
                      <a:pt x="448" y="370"/>
                    </a:lnTo>
                    <a:lnTo>
                      <a:pt x="454" y="388"/>
                    </a:lnTo>
                    <a:lnTo>
                      <a:pt x="458" y="410"/>
                    </a:lnTo>
                    <a:lnTo>
                      <a:pt x="458" y="410"/>
                    </a:lnTo>
                    <a:lnTo>
                      <a:pt x="464" y="398"/>
                    </a:lnTo>
                    <a:lnTo>
                      <a:pt x="472" y="392"/>
                    </a:lnTo>
                    <a:lnTo>
                      <a:pt x="480" y="388"/>
                    </a:lnTo>
                    <a:lnTo>
                      <a:pt x="488" y="390"/>
                    </a:lnTo>
                    <a:lnTo>
                      <a:pt x="496" y="394"/>
                    </a:lnTo>
                    <a:lnTo>
                      <a:pt x="506" y="400"/>
                    </a:lnTo>
                    <a:lnTo>
                      <a:pt x="514" y="408"/>
                    </a:lnTo>
                    <a:lnTo>
                      <a:pt x="522" y="418"/>
                    </a:lnTo>
                    <a:lnTo>
                      <a:pt x="536" y="440"/>
                    </a:lnTo>
                    <a:lnTo>
                      <a:pt x="548" y="460"/>
                    </a:lnTo>
                    <a:lnTo>
                      <a:pt x="558" y="482"/>
                    </a:lnTo>
                    <a:lnTo>
                      <a:pt x="558" y="482"/>
                    </a:lnTo>
                    <a:lnTo>
                      <a:pt x="558" y="478"/>
                    </a:lnTo>
                    <a:lnTo>
                      <a:pt x="558" y="478"/>
                    </a:lnTo>
                    <a:lnTo>
                      <a:pt x="560" y="480"/>
                    </a:lnTo>
                    <a:lnTo>
                      <a:pt x="560" y="480"/>
                    </a:lnTo>
                    <a:lnTo>
                      <a:pt x="554" y="458"/>
                    </a:lnTo>
                    <a:lnTo>
                      <a:pt x="548" y="434"/>
                    </a:lnTo>
                    <a:lnTo>
                      <a:pt x="546" y="408"/>
                    </a:lnTo>
                    <a:lnTo>
                      <a:pt x="546" y="396"/>
                    </a:lnTo>
                    <a:lnTo>
                      <a:pt x="546" y="384"/>
                    </a:lnTo>
                    <a:lnTo>
                      <a:pt x="550" y="374"/>
                    </a:lnTo>
                    <a:lnTo>
                      <a:pt x="554" y="366"/>
                    </a:lnTo>
                    <a:lnTo>
                      <a:pt x="558" y="360"/>
                    </a:lnTo>
                    <a:lnTo>
                      <a:pt x="566" y="356"/>
                    </a:lnTo>
                    <a:lnTo>
                      <a:pt x="578" y="356"/>
                    </a:lnTo>
                    <a:lnTo>
                      <a:pt x="590" y="362"/>
                    </a:lnTo>
                    <a:lnTo>
                      <a:pt x="590" y="362"/>
                    </a:lnTo>
                    <a:lnTo>
                      <a:pt x="578" y="342"/>
                    </a:lnTo>
                    <a:lnTo>
                      <a:pt x="570" y="326"/>
                    </a:lnTo>
                    <a:lnTo>
                      <a:pt x="566" y="316"/>
                    </a:lnTo>
                    <a:lnTo>
                      <a:pt x="564" y="306"/>
                    </a:lnTo>
                    <a:lnTo>
                      <a:pt x="564" y="298"/>
                    </a:lnTo>
                    <a:lnTo>
                      <a:pt x="566" y="290"/>
                    </a:lnTo>
                    <a:lnTo>
                      <a:pt x="570" y="284"/>
                    </a:lnTo>
                    <a:lnTo>
                      <a:pt x="578" y="280"/>
                    </a:lnTo>
                    <a:lnTo>
                      <a:pt x="590" y="280"/>
                    </a:lnTo>
                    <a:lnTo>
                      <a:pt x="606" y="280"/>
                    </a:lnTo>
                    <a:lnTo>
                      <a:pt x="626" y="286"/>
                    </a:lnTo>
                    <a:lnTo>
                      <a:pt x="652" y="294"/>
                    </a:lnTo>
                    <a:lnTo>
                      <a:pt x="652" y="294"/>
                    </a:lnTo>
                    <a:lnTo>
                      <a:pt x="644" y="276"/>
                    </a:lnTo>
                    <a:lnTo>
                      <a:pt x="622" y="236"/>
                    </a:lnTo>
                    <a:lnTo>
                      <a:pt x="610" y="214"/>
                    </a:lnTo>
                    <a:lnTo>
                      <a:pt x="596" y="192"/>
                    </a:lnTo>
                    <a:lnTo>
                      <a:pt x="580" y="174"/>
                    </a:lnTo>
                    <a:lnTo>
                      <a:pt x="566" y="160"/>
                    </a:lnTo>
                    <a:lnTo>
                      <a:pt x="566" y="160"/>
                    </a:lnTo>
                    <a:lnTo>
                      <a:pt x="566" y="158"/>
                    </a:lnTo>
                    <a:lnTo>
                      <a:pt x="564" y="152"/>
                    </a:lnTo>
                    <a:lnTo>
                      <a:pt x="564" y="148"/>
                    </a:lnTo>
                    <a:lnTo>
                      <a:pt x="564" y="146"/>
                    </a:lnTo>
                    <a:lnTo>
                      <a:pt x="568" y="146"/>
                    </a:lnTo>
                    <a:lnTo>
                      <a:pt x="574" y="148"/>
                    </a:lnTo>
                    <a:lnTo>
                      <a:pt x="574" y="148"/>
                    </a:lnTo>
                    <a:lnTo>
                      <a:pt x="620" y="170"/>
                    </a:lnTo>
                    <a:lnTo>
                      <a:pt x="644" y="184"/>
                    </a:lnTo>
                    <a:lnTo>
                      <a:pt x="654" y="192"/>
                    </a:lnTo>
                    <a:lnTo>
                      <a:pt x="660" y="196"/>
                    </a:lnTo>
                    <a:lnTo>
                      <a:pt x="660" y="196"/>
                    </a:lnTo>
                    <a:lnTo>
                      <a:pt x="666" y="190"/>
                    </a:lnTo>
                    <a:lnTo>
                      <a:pt x="676" y="182"/>
                    </a:lnTo>
                    <a:lnTo>
                      <a:pt x="690" y="176"/>
                    </a:lnTo>
                    <a:lnTo>
                      <a:pt x="690" y="0"/>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75" name="Freeform 31"/>
              <p:cNvSpPr>
                <a:spLocks noChangeAspect="1"/>
              </p:cNvSpPr>
              <p:nvPr/>
            </p:nvSpPr>
            <p:spPr bwMode="auto">
              <a:xfrm>
                <a:off x="6973892" y="6209551"/>
                <a:ext cx="1162575" cy="647993"/>
              </a:xfrm>
              <a:custGeom>
                <a:avLst/>
                <a:gdLst>
                  <a:gd name="T0" fmla="*/ 686 w 976"/>
                  <a:gd name="T1" fmla="*/ 250 h 544"/>
                  <a:gd name="T2" fmla="*/ 592 w 976"/>
                  <a:gd name="T3" fmla="*/ 242 h 544"/>
                  <a:gd name="T4" fmla="*/ 536 w 976"/>
                  <a:gd name="T5" fmla="*/ 262 h 544"/>
                  <a:gd name="T6" fmla="*/ 506 w 976"/>
                  <a:gd name="T7" fmla="*/ 288 h 544"/>
                  <a:gd name="T8" fmla="*/ 492 w 976"/>
                  <a:gd name="T9" fmla="*/ 292 h 544"/>
                  <a:gd name="T10" fmla="*/ 514 w 976"/>
                  <a:gd name="T11" fmla="*/ 248 h 544"/>
                  <a:gd name="T12" fmla="*/ 560 w 976"/>
                  <a:gd name="T13" fmla="*/ 124 h 544"/>
                  <a:gd name="T14" fmla="*/ 566 w 976"/>
                  <a:gd name="T15" fmla="*/ 34 h 544"/>
                  <a:gd name="T16" fmla="*/ 524 w 976"/>
                  <a:gd name="T17" fmla="*/ 32 h 544"/>
                  <a:gd name="T18" fmla="*/ 452 w 976"/>
                  <a:gd name="T19" fmla="*/ 98 h 544"/>
                  <a:gd name="T20" fmla="*/ 412 w 976"/>
                  <a:gd name="T21" fmla="*/ 174 h 544"/>
                  <a:gd name="T22" fmla="*/ 392 w 976"/>
                  <a:gd name="T23" fmla="*/ 152 h 544"/>
                  <a:gd name="T24" fmla="*/ 374 w 976"/>
                  <a:gd name="T25" fmla="*/ 148 h 544"/>
                  <a:gd name="T26" fmla="*/ 366 w 976"/>
                  <a:gd name="T27" fmla="*/ 170 h 544"/>
                  <a:gd name="T28" fmla="*/ 380 w 976"/>
                  <a:gd name="T29" fmla="*/ 242 h 544"/>
                  <a:gd name="T30" fmla="*/ 380 w 976"/>
                  <a:gd name="T31" fmla="*/ 302 h 544"/>
                  <a:gd name="T32" fmla="*/ 306 w 976"/>
                  <a:gd name="T33" fmla="*/ 126 h 544"/>
                  <a:gd name="T34" fmla="*/ 296 w 976"/>
                  <a:gd name="T35" fmla="*/ 44 h 544"/>
                  <a:gd name="T36" fmla="*/ 306 w 976"/>
                  <a:gd name="T37" fmla="*/ 10 h 544"/>
                  <a:gd name="T38" fmla="*/ 298 w 976"/>
                  <a:gd name="T39" fmla="*/ 0 h 544"/>
                  <a:gd name="T40" fmla="*/ 266 w 976"/>
                  <a:gd name="T41" fmla="*/ 8 h 544"/>
                  <a:gd name="T42" fmla="*/ 252 w 976"/>
                  <a:gd name="T43" fmla="*/ 26 h 544"/>
                  <a:gd name="T44" fmla="*/ 242 w 976"/>
                  <a:gd name="T45" fmla="*/ 40 h 544"/>
                  <a:gd name="T46" fmla="*/ 264 w 976"/>
                  <a:gd name="T47" fmla="*/ 138 h 544"/>
                  <a:gd name="T48" fmla="*/ 342 w 976"/>
                  <a:gd name="T49" fmla="*/ 322 h 544"/>
                  <a:gd name="T50" fmla="*/ 280 w 976"/>
                  <a:gd name="T51" fmla="*/ 272 h 544"/>
                  <a:gd name="T52" fmla="*/ 242 w 976"/>
                  <a:gd name="T53" fmla="*/ 232 h 544"/>
                  <a:gd name="T54" fmla="*/ 220 w 976"/>
                  <a:gd name="T55" fmla="*/ 228 h 544"/>
                  <a:gd name="T56" fmla="*/ 214 w 976"/>
                  <a:gd name="T57" fmla="*/ 252 h 544"/>
                  <a:gd name="T58" fmla="*/ 198 w 976"/>
                  <a:gd name="T59" fmla="*/ 268 h 544"/>
                  <a:gd name="T60" fmla="*/ 116 w 976"/>
                  <a:gd name="T61" fmla="*/ 264 h 544"/>
                  <a:gd name="T62" fmla="*/ 18 w 976"/>
                  <a:gd name="T63" fmla="*/ 292 h 544"/>
                  <a:gd name="T64" fmla="*/ 36 w 976"/>
                  <a:gd name="T65" fmla="*/ 332 h 544"/>
                  <a:gd name="T66" fmla="*/ 116 w 976"/>
                  <a:gd name="T67" fmla="*/ 374 h 544"/>
                  <a:gd name="T68" fmla="*/ 260 w 976"/>
                  <a:gd name="T69" fmla="*/ 404 h 544"/>
                  <a:gd name="T70" fmla="*/ 270 w 976"/>
                  <a:gd name="T71" fmla="*/ 408 h 544"/>
                  <a:gd name="T72" fmla="*/ 260 w 976"/>
                  <a:gd name="T73" fmla="*/ 416 h 544"/>
                  <a:gd name="T74" fmla="*/ 200 w 976"/>
                  <a:gd name="T75" fmla="*/ 438 h 544"/>
                  <a:gd name="T76" fmla="*/ 154 w 976"/>
                  <a:gd name="T77" fmla="*/ 484 h 544"/>
                  <a:gd name="T78" fmla="*/ 652 w 976"/>
                  <a:gd name="T79" fmla="*/ 544 h 544"/>
                  <a:gd name="T80" fmla="*/ 612 w 976"/>
                  <a:gd name="T81" fmla="*/ 484 h 544"/>
                  <a:gd name="T82" fmla="*/ 560 w 976"/>
                  <a:gd name="T83" fmla="*/ 448 h 544"/>
                  <a:gd name="T84" fmla="*/ 556 w 976"/>
                  <a:gd name="T85" fmla="*/ 440 h 544"/>
                  <a:gd name="T86" fmla="*/ 564 w 976"/>
                  <a:gd name="T87" fmla="*/ 438 h 544"/>
                  <a:gd name="T88" fmla="*/ 676 w 976"/>
                  <a:gd name="T89" fmla="*/ 454 h 544"/>
                  <a:gd name="T90" fmla="*/ 750 w 976"/>
                  <a:gd name="T91" fmla="*/ 442 h 544"/>
                  <a:gd name="T92" fmla="*/ 870 w 976"/>
                  <a:gd name="T93" fmla="*/ 392 h 544"/>
                  <a:gd name="T94" fmla="*/ 966 w 976"/>
                  <a:gd name="T95" fmla="*/ 334 h 544"/>
                  <a:gd name="T96" fmla="*/ 860 w 976"/>
                  <a:gd name="T97" fmla="*/ 31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6" h="544">
                    <a:moveTo>
                      <a:pt x="748" y="274"/>
                    </a:moveTo>
                    <a:lnTo>
                      <a:pt x="748" y="274"/>
                    </a:lnTo>
                    <a:lnTo>
                      <a:pt x="716" y="260"/>
                    </a:lnTo>
                    <a:lnTo>
                      <a:pt x="686" y="250"/>
                    </a:lnTo>
                    <a:lnTo>
                      <a:pt x="660" y="244"/>
                    </a:lnTo>
                    <a:lnTo>
                      <a:pt x="634" y="242"/>
                    </a:lnTo>
                    <a:lnTo>
                      <a:pt x="612" y="240"/>
                    </a:lnTo>
                    <a:lnTo>
                      <a:pt x="592" y="242"/>
                    </a:lnTo>
                    <a:lnTo>
                      <a:pt x="574" y="246"/>
                    </a:lnTo>
                    <a:lnTo>
                      <a:pt x="560" y="250"/>
                    </a:lnTo>
                    <a:lnTo>
                      <a:pt x="546" y="256"/>
                    </a:lnTo>
                    <a:lnTo>
                      <a:pt x="536" y="262"/>
                    </a:lnTo>
                    <a:lnTo>
                      <a:pt x="518" y="274"/>
                    </a:lnTo>
                    <a:lnTo>
                      <a:pt x="510" y="284"/>
                    </a:lnTo>
                    <a:lnTo>
                      <a:pt x="506" y="288"/>
                    </a:lnTo>
                    <a:lnTo>
                      <a:pt x="506" y="288"/>
                    </a:lnTo>
                    <a:lnTo>
                      <a:pt x="502" y="290"/>
                    </a:lnTo>
                    <a:lnTo>
                      <a:pt x="496" y="292"/>
                    </a:lnTo>
                    <a:lnTo>
                      <a:pt x="494" y="292"/>
                    </a:lnTo>
                    <a:lnTo>
                      <a:pt x="492" y="292"/>
                    </a:lnTo>
                    <a:lnTo>
                      <a:pt x="494" y="288"/>
                    </a:lnTo>
                    <a:lnTo>
                      <a:pt x="496" y="282"/>
                    </a:lnTo>
                    <a:lnTo>
                      <a:pt x="496" y="282"/>
                    </a:lnTo>
                    <a:lnTo>
                      <a:pt x="514" y="248"/>
                    </a:lnTo>
                    <a:lnTo>
                      <a:pt x="528" y="220"/>
                    </a:lnTo>
                    <a:lnTo>
                      <a:pt x="542" y="184"/>
                    </a:lnTo>
                    <a:lnTo>
                      <a:pt x="554" y="146"/>
                    </a:lnTo>
                    <a:lnTo>
                      <a:pt x="560" y="124"/>
                    </a:lnTo>
                    <a:lnTo>
                      <a:pt x="564" y="102"/>
                    </a:lnTo>
                    <a:lnTo>
                      <a:pt x="566" y="80"/>
                    </a:lnTo>
                    <a:lnTo>
                      <a:pt x="566" y="56"/>
                    </a:lnTo>
                    <a:lnTo>
                      <a:pt x="566" y="34"/>
                    </a:lnTo>
                    <a:lnTo>
                      <a:pt x="562" y="10"/>
                    </a:lnTo>
                    <a:lnTo>
                      <a:pt x="562" y="10"/>
                    </a:lnTo>
                    <a:lnTo>
                      <a:pt x="544" y="20"/>
                    </a:lnTo>
                    <a:lnTo>
                      <a:pt x="524" y="32"/>
                    </a:lnTo>
                    <a:lnTo>
                      <a:pt x="502" y="48"/>
                    </a:lnTo>
                    <a:lnTo>
                      <a:pt x="476" y="70"/>
                    </a:lnTo>
                    <a:lnTo>
                      <a:pt x="464" y="84"/>
                    </a:lnTo>
                    <a:lnTo>
                      <a:pt x="452" y="98"/>
                    </a:lnTo>
                    <a:lnTo>
                      <a:pt x="440" y="116"/>
                    </a:lnTo>
                    <a:lnTo>
                      <a:pt x="430" y="132"/>
                    </a:lnTo>
                    <a:lnTo>
                      <a:pt x="420" y="152"/>
                    </a:lnTo>
                    <a:lnTo>
                      <a:pt x="412" y="174"/>
                    </a:lnTo>
                    <a:lnTo>
                      <a:pt x="412" y="174"/>
                    </a:lnTo>
                    <a:lnTo>
                      <a:pt x="408" y="168"/>
                    </a:lnTo>
                    <a:lnTo>
                      <a:pt x="398" y="156"/>
                    </a:lnTo>
                    <a:lnTo>
                      <a:pt x="392" y="152"/>
                    </a:lnTo>
                    <a:lnTo>
                      <a:pt x="386" y="148"/>
                    </a:lnTo>
                    <a:lnTo>
                      <a:pt x="380" y="146"/>
                    </a:lnTo>
                    <a:lnTo>
                      <a:pt x="374" y="148"/>
                    </a:lnTo>
                    <a:lnTo>
                      <a:pt x="374" y="148"/>
                    </a:lnTo>
                    <a:lnTo>
                      <a:pt x="368" y="156"/>
                    </a:lnTo>
                    <a:lnTo>
                      <a:pt x="364" y="162"/>
                    </a:lnTo>
                    <a:lnTo>
                      <a:pt x="364" y="168"/>
                    </a:lnTo>
                    <a:lnTo>
                      <a:pt x="366" y="170"/>
                    </a:lnTo>
                    <a:lnTo>
                      <a:pt x="366" y="170"/>
                    </a:lnTo>
                    <a:lnTo>
                      <a:pt x="370" y="184"/>
                    </a:lnTo>
                    <a:lnTo>
                      <a:pt x="376" y="222"/>
                    </a:lnTo>
                    <a:lnTo>
                      <a:pt x="380" y="242"/>
                    </a:lnTo>
                    <a:lnTo>
                      <a:pt x="382" y="264"/>
                    </a:lnTo>
                    <a:lnTo>
                      <a:pt x="382" y="284"/>
                    </a:lnTo>
                    <a:lnTo>
                      <a:pt x="380" y="302"/>
                    </a:lnTo>
                    <a:lnTo>
                      <a:pt x="380" y="302"/>
                    </a:lnTo>
                    <a:lnTo>
                      <a:pt x="356" y="252"/>
                    </a:lnTo>
                    <a:lnTo>
                      <a:pt x="338" y="214"/>
                    </a:lnTo>
                    <a:lnTo>
                      <a:pt x="320" y="172"/>
                    </a:lnTo>
                    <a:lnTo>
                      <a:pt x="306" y="126"/>
                    </a:lnTo>
                    <a:lnTo>
                      <a:pt x="300" y="104"/>
                    </a:lnTo>
                    <a:lnTo>
                      <a:pt x="296" y="84"/>
                    </a:lnTo>
                    <a:lnTo>
                      <a:pt x="294" y="64"/>
                    </a:lnTo>
                    <a:lnTo>
                      <a:pt x="296" y="44"/>
                    </a:lnTo>
                    <a:lnTo>
                      <a:pt x="298" y="28"/>
                    </a:lnTo>
                    <a:lnTo>
                      <a:pt x="304" y="12"/>
                    </a:lnTo>
                    <a:lnTo>
                      <a:pt x="304" y="12"/>
                    </a:lnTo>
                    <a:lnTo>
                      <a:pt x="306" y="10"/>
                    </a:lnTo>
                    <a:lnTo>
                      <a:pt x="306" y="6"/>
                    </a:lnTo>
                    <a:lnTo>
                      <a:pt x="304" y="2"/>
                    </a:lnTo>
                    <a:lnTo>
                      <a:pt x="298" y="0"/>
                    </a:lnTo>
                    <a:lnTo>
                      <a:pt x="298" y="0"/>
                    </a:lnTo>
                    <a:lnTo>
                      <a:pt x="292" y="0"/>
                    </a:lnTo>
                    <a:lnTo>
                      <a:pt x="280" y="0"/>
                    </a:lnTo>
                    <a:lnTo>
                      <a:pt x="274" y="2"/>
                    </a:lnTo>
                    <a:lnTo>
                      <a:pt x="266" y="8"/>
                    </a:lnTo>
                    <a:lnTo>
                      <a:pt x="260" y="14"/>
                    </a:lnTo>
                    <a:lnTo>
                      <a:pt x="254" y="22"/>
                    </a:lnTo>
                    <a:lnTo>
                      <a:pt x="254" y="22"/>
                    </a:lnTo>
                    <a:lnTo>
                      <a:pt x="252" y="26"/>
                    </a:lnTo>
                    <a:lnTo>
                      <a:pt x="246" y="30"/>
                    </a:lnTo>
                    <a:lnTo>
                      <a:pt x="244" y="34"/>
                    </a:lnTo>
                    <a:lnTo>
                      <a:pt x="242" y="40"/>
                    </a:lnTo>
                    <a:lnTo>
                      <a:pt x="242" y="40"/>
                    </a:lnTo>
                    <a:lnTo>
                      <a:pt x="244" y="58"/>
                    </a:lnTo>
                    <a:lnTo>
                      <a:pt x="248" y="80"/>
                    </a:lnTo>
                    <a:lnTo>
                      <a:pt x="254" y="106"/>
                    </a:lnTo>
                    <a:lnTo>
                      <a:pt x="264" y="138"/>
                    </a:lnTo>
                    <a:lnTo>
                      <a:pt x="278" y="174"/>
                    </a:lnTo>
                    <a:lnTo>
                      <a:pt x="296" y="218"/>
                    </a:lnTo>
                    <a:lnTo>
                      <a:pt x="342" y="322"/>
                    </a:lnTo>
                    <a:lnTo>
                      <a:pt x="342" y="322"/>
                    </a:lnTo>
                    <a:lnTo>
                      <a:pt x="328" y="314"/>
                    </a:lnTo>
                    <a:lnTo>
                      <a:pt x="312" y="300"/>
                    </a:lnTo>
                    <a:lnTo>
                      <a:pt x="294" y="286"/>
                    </a:lnTo>
                    <a:lnTo>
                      <a:pt x="280" y="272"/>
                    </a:lnTo>
                    <a:lnTo>
                      <a:pt x="254" y="244"/>
                    </a:lnTo>
                    <a:lnTo>
                      <a:pt x="244" y="232"/>
                    </a:lnTo>
                    <a:lnTo>
                      <a:pt x="244" y="232"/>
                    </a:lnTo>
                    <a:lnTo>
                      <a:pt x="242" y="232"/>
                    </a:lnTo>
                    <a:lnTo>
                      <a:pt x="238" y="228"/>
                    </a:lnTo>
                    <a:lnTo>
                      <a:pt x="230" y="226"/>
                    </a:lnTo>
                    <a:lnTo>
                      <a:pt x="220" y="228"/>
                    </a:lnTo>
                    <a:lnTo>
                      <a:pt x="220" y="228"/>
                    </a:lnTo>
                    <a:lnTo>
                      <a:pt x="216" y="232"/>
                    </a:lnTo>
                    <a:lnTo>
                      <a:pt x="214" y="236"/>
                    </a:lnTo>
                    <a:lnTo>
                      <a:pt x="212" y="244"/>
                    </a:lnTo>
                    <a:lnTo>
                      <a:pt x="214" y="252"/>
                    </a:lnTo>
                    <a:lnTo>
                      <a:pt x="218" y="268"/>
                    </a:lnTo>
                    <a:lnTo>
                      <a:pt x="220" y="274"/>
                    </a:lnTo>
                    <a:lnTo>
                      <a:pt x="220" y="274"/>
                    </a:lnTo>
                    <a:lnTo>
                      <a:pt x="198" y="268"/>
                    </a:lnTo>
                    <a:lnTo>
                      <a:pt x="176" y="264"/>
                    </a:lnTo>
                    <a:lnTo>
                      <a:pt x="156" y="264"/>
                    </a:lnTo>
                    <a:lnTo>
                      <a:pt x="136" y="264"/>
                    </a:lnTo>
                    <a:lnTo>
                      <a:pt x="116" y="264"/>
                    </a:lnTo>
                    <a:lnTo>
                      <a:pt x="98" y="268"/>
                    </a:lnTo>
                    <a:lnTo>
                      <a:pt x="66" y="274"/>
                    </a:lnTo>
                    <a:lnTo>
                      <a:pt x="40" y="284"/>
                    </a:lnTo>
                    <a:lnTo>
                      <a:pt x="18" y="292"/>
                    </a:lnTo>
                    <a:lnTo>
                      <a:pt x="0" y="302"/>
                    </a:lnTo>
                    <a:lnTo>
                      <a:pt x="0" y="302"/>
                    </a:lnTo>
                    <a:lnTo>
                      <a:pt x="18" y="318"/>
                    </a:lnTo>
                    <a:lnTo>
                      <a:pt x="36" y="332"/>
                    </a:lnTo>
                    <a:lnTo>
                      <a:pt x="56" y="344"/>
                    </a:lnTo>
                    <a:lnTo>
                      <a:pt x="74" y="356"/>
                    </a:lnTo>
                    <a:lnTo>
                      <a:pt x="96" y="366"/>
                    </a:lnTo>
                    <a:lnTo>
                      <a:pt x="116" y="374"/>
                    </a:lnTo>
                    <a:lnTo>
                      <a:pt x="154" y="386"/>
                    </a:lnTo>
                    <a:lnTo>
                      <a:pt x="190" y="394"/>
                    </a:lnTo>
                    <a:lnTo>
                      <a:pt x="222" y="400"/>
                    </a:lnTo>
                    <a:lnTo>
                      <a:pt x="260" y="404"/>
                    </a:lnTo>
                    <a:lnTo>
                      <a:pt x="260" y="404"/>
                    </a:lnTo>
                    <a:lnTo>
                      <a:pt x="266" y="406"/>
                    </a:lnTo>
                    <a:lnTo>
                      <a:pt x="270" y="406"/>
                    </a:lnTo>
                    <a:lnTo>
                      <a:pt x="270" y="408"/>
                    </a:lnTo>
                    <a:lnTo>
                      <a:pt x="268" y="412"/>
                    </a:lnTo>
                    <a:lnTo>
                      <a:pt x="264" y="414"/>
                    </a:lnTo>
                    <a:lnTo>
                      <a:pt x="260" y="416"/>
                    </a:lnTo>
                    <a:lnTo>
                      <a:pt x="260" y="416"/>
                    </a:lnTo>
                    <a:lnTo>
                      <a:pt x="246" y="418"/>
                    </a:lnTo>
                    <a:lnTo>
                      <a:pt x="230" y="422"/>
                    </a:lnTo>
                    <a:lnTo>
                      <a:pt x="210" y="432"/>
                    </a:lnTo>
                    <a:lnTo>
                      <a:pt x="200" y="438"/>
                    </a:lnTo>
                    <a:lnTo>
                      <a:pt x="188" y="446"/>
                    </a:lnTo>
                    <a:lnTo>
                      <a:pt x="176" y="456"/>
                    </a:lnTo>
                    <a:lnTo>
                      <a:pt x="166" y="468"/>
                    </a:lnTo>
                    <a:lnTo>
                      <a:pt x="154" y="484"/>
                    </a:lnTo>
                    <a:lnTo>
                      <a:pt x="144" y="500"/>
                    </a:lnTo>
                    <a:lnTo>
                      <a:pt x="134" y="520"/>
                    </a:lnTo>
                    <a:lnTo>
                      <a:pt x="124" y="544"/>
                    </a:lnTo>
                    <a:lnTo>
                      <a:pt x="652" y="544"/>
                    </a:lnTo>
                    <a:lnTo>
                      <a:pt x="652" y="544"/>
                    </a:lnTo>
                    <a:lnTo>
                      <a:pt x="632" y="512"/>
                    </a:lnTo>
                    <a:lnTo>
                      <a:pt x="622" y="498"/>
                    </a:lnTo>
                    <a:lnTo>
                      <a:pt x="612" y="484"/>
                    </a:lnTo>
                    <a:lnTo>
                      <a:pt x="600" y="472"/>
                    </a:lnTo>
                    <a:lnTo>
                      <a:pt x="586" y="462"/>
                    </a:lnTo>
                    <a:lnTo>
                      <a:pt x="574" y="454"/>
                    </a:lnTo>
                    <a:lnTo>
                      <a:pt x="560" y="448"/>
                    </a:lnTo>
                    <a:lnTo>
                      <a:pt x="560" y="448"/>
                    </a:lnTo>
                    <a:lnTo>
                      <a:pt x="558" y="446"/>
                    </a:lnTo>
                    <a:lnTo>
                      <a:pt x="556" y="442"/>
                    </a:lnTo>
                    <a:lnTo>
                      <a:pt x="556" y="440"/>
                    </a:lnTo>
                    <a:lnTo>
                      <a:pt x="556" y="438"/>
                    </a:lnTo>
                    <a:lnTo>
                      <a:pt x="560" y="438"/>
                    </a:lnTo>
                    <a:lnTo>
                      <a:pt x="564" y="438"/>
                    </a:lnTo>
                    <a:lnTo>
                      <a:pt x="564" y="438"/>
                    </a:lnTo>
                    <a:lnTo>
                      <a:pt x="590" y="442"/>
                    </a:lnTo>
                    <a:lnTo>
                      <a:pt x="630" y="450"/>
                    </a:lnTo>
                    <a:lnTo>
                      <a:pt x="652" y="454"/>
                    </a:lnTo>
                    <a:lnTo>
                      <a:pt x="676" y="454"/>
                    </a:lnTo>
                    <a:lnTo>
                      <a:pt x="696" y="454"/>
                    </a:lnTo>
                    <a:lnTo>
                      <a:pt x="716" y="452"/>
                    </a:lnTo>
                    <a:lnTo>
                      <a:pt x="716" y="452"/>
                    </a:lnTo>
                    <a:lnTo>
                      <a:pt x="750" y="442"/>
                    </a:lnTo>
                    <a:lnTo>
                      <a:pt x="772" y="436"/>
                    </a:lnTo>
                    <a:lnTo>
                      <a:pt x="798" y="426"/>
                    </a:lnTo>
                    <a:lnTo>
                      <a:pt x="830" y="412"/>
                    </a:lnTo>
                    <a:lnTo>
                      <a:pt x="870" y="392"/>
                    </a:lnTo>
                    <a:lnTo>
                      <a:pt x="918" y="366"/>
                    </a:lnTo>
                    <a:lnTo>
                      <a:pt x="976" y="332"/>
                    </a:lnTo>
                    <a:lnTo>
                      <a:pt x="976" y="332"/>
                    </a:lnTo>
                    <a:lnTo>
                      <a:pt x="966" y="334"/>
                    </a:lnTo>
                    <a:lnTo>
                      <a:pt x="952" y="334"/>
                    </a:lnTo>
                    <a:lnTo>
                      <a:pt x="930" y="332"/>
                    </a:lnTo>
                    <a:lnTo>
                      <a:pt x="900" y="328"/>
                    </a:lnTo>
                    <a:lnTo>
                      <a:pt x="860" y="316"/>
                    </a:lnTo>
                    <a:lnTo>
                      <a:pt x="810" y="298"/>
                    </a:lnTo>
                    <a:lnTo>
                      <a:pt x="748" y="274"/>
                    </a:lnTo>
                    <a:lnTo>
                      <a:pt x="748" y="274"/>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grpSp>
      </p:grpSp>
    </p:spTree>
    <p:extLst>
      <p:ext uri="{BB962C8B-B14F-4D97-AF65-F5344CB8AC3E}">
        <p14:creationId xmlns:p14="http://schemas.microsoft.com/office/powerpoint/2010/main" val="1904716345"/>
      </p:ext>
    </p:extLst>
  </p:cSld>
  <p:clrMap bg1="dk1" tx1="lt1" bg2="dk2"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 y="-4763"/>
            <a:ext cx="1418167"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5745 h 720"/>
                  <a:gd name="T4" fmla="*/ 624 w 1000"/>
                  <a:gd name="T5" fmla="*/ 5745 h 720"/>
                  <a:gd name="T6" fmla="*/ 62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38" name="Freeform 7"/>
              <p:cNvSpPr>
                <a:spLocks/>
              </p:cNvSpPr>
              <p:nvPr/>
            </p:nvSpPr>
            <p:spPr bwMode="ltGray">
              <a:xfrm rot="-5400000">
                <a:off x="-57" y="1752"/>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362 h 272"/>
                  <a:gd name="T4" fmla="*/ 240 w 624"/>
                  <a:gd name="T5" fmla="*/ 319 h 272"/>
                  <a:gd name="T6" fmla="*/ 624 w 624"/>
                  <a:gd name="T7" fmla="*/ 36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41" name="Freeform 10"/>
              <p:cNvSpPr>
                <a:spLocks/>
              </p:cNvSpPr>
              <p:nvPr/>
            </p:nvSpPr>
            <p:spPr bwMode="ltGray">
              <a:xfrm rot="-5400000">
                <a:off x="156" y="1726"/>
                <a:ext cx="632" cy="315"/>
              </a:xfrm>
              <a:custGeom>
                <a:avLst/>
                <a:gdLst>
                  <a:gd name="T0" fmla="*/ 8 w 632"/>
                  <a:gd name="T1" fmla="*/ 39 h 362"/>
                  <a:gd name="T2" fmla="*/ 8 w 632"/>
                  <a:gd name="T3" fmla="*/ 276 h 362"/>
                  <a:gd name="T4" fmla="*/ 248 w 632"/>
                  <a:gd name="T5" fmla="*/ 276 h 362"/>
                  <a:gd name="T6" fmla="*/ 632 w 632"/>
                  <a:gd name="T7" fmla="*/ 276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44" name="Freeform 13"/>
              <p:cNvSpPr>
                <a:spLocks/>
              </p:cNvSpPr>
              <p:nvPr/>
            </p:nvSpPr>
            <p:spPr bwMode="ltGray">
              <a:xfrm rot="-5400000">
                <a:off x="1830"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47" name="Freeform 16"/>
              <p:cNvSpPr>
                <a:spLocks/>
              </p:cNvSpPr>
              <p:nvPr/>
            </p:nvSpPr>
            <p:spPr bwMode="ltGray">
              <a:xfrm rot="-5400000">
                <a:off x="2043"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50" name="Freeform 19"/>
              <p:cNvSpPr>
                <a:spLocks/>
              </p:cNvSpPr>
              <p:nvPr/>
            </p:nvSpPr>
            <p:spPr bwMode="ltGray">
              <a:xfrm rot="-5400000">
                <a:off x="4584"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53" name="Freeform 22"/>
              <p:cNvSpPr>
                <a:spLocks/>
              </p:cNvSpPr>
              <p:nvPr/>
            </p:nvSpPr>
            <p:spPr bwMode="ltGray">
              <a:xfrm rot="-5400000">
                <a:off x="4797"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grpSp>
        <p:sp>
          <p:nvSpPr>
            <p:cNvPr id="1033" name="Freeform 23"/>
            <p:cNvSpPr>
              <a:spLocks/>
            </p:cNvSpPr>
            <p:nvPr/>
          </p:nvSpPr>
          <p:spPr bwMode="ltGray">
            <a:xfrm rot="16200000" flipH="1">
              <a:off x="-1954" y="1951"/>
              <a:ext cx="4320" cy="412"/>
            </a:xfrm>
            <a:custGeom>
              <a:avLst/>
              <a:gdLst>
                <a:gd name="T0" fmla="*/ 0 w 5762"/>
                <a:gd name="T1" fmla="*/ 210 h 385"/>
                <a:gd name="T2" fmla="*/ 4320 w 5762"/>
                <a:gd name="T3" fmla="*/ 201 h 385"/>
                <a:gd name="T4" fmla="*/ 4320 w 5762"/>
                <a:gd name="T5" fmla="*/ 4 h 385"/>
                <a:gd name="T6" fmla="*/ 0 w 5762"/>
                <a:gd name="T7" fmla="*/ 0 h 385"/>
                <a:gd name="T8" fmla="*/ 0 w 5762"/>
                <a:gd name="T9" fmla="*/ 210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4319 w 5761"/>
                <a:gd name="T3" fmla="*/ 0 h 189"/>
                <a:gd name="T4" fmla="*/ 4319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grpSp>
      <p:sp>
        <p:nvSpPr>
          <p:cNvPr id="1027" name="Rectangle 25"/>
          <p:cNvSpPr>
            <a:spLocks noGrp="1" noChangeArrowheads="1"/>
          </p:cNvSpPr>
          <p:nvPr>
            <p:ph type="title"/>
          </p:nvPr>
        </p:nvSpPr>
        <p:spPr bwMode="auto">
          <a:xfrm>
            <a:off x="1564217" y="4572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564217"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9" name="Rectangle 27"/>
          <p:cNvSpPr>
            <a:spLocks noGrp="1" noChangeArrowheads="1"/>
          </p:cNvSpPr>
          <p:nvPr>
            <p:ph type="dt" sz="half" idx="2"/>
          </p:nvPr>
        </p:nvSpPr>
        <p:spPr bwMode="auto">
          <a:xfrm>
            <a:off x="1564217" y="6265863"/>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050" smtClean="0">
                <a:latin typeface="+mn-lt"/>
              </a:defRPr>
            </a:lvl1pPr>
          </a:lstStyle>
          <a:p>
            <a:pPr fontAlgn="base">
              <a:spcAft>
                <a:spcPct val="0"/>
              </a:spcAft>
              <a:defRPr/>
            </a:pPr>
            <a:endParaRPr lang="en-US" dirty="0">
              <a:solidFill>
                <a:srgbClr val="000000"/>
              </a:solidFill>
            </a:endParaRPr>
          </a:p>
        </p:txBody>
      </p:sp>
      <p:sp>
        <p:nvSpPr>
          <p:cNvPr id="3100" name="Rectangle 28"/>
          <p:cNvSpPr>
            <a:spLocks noGrp="1" noChangeArrowheads="1"/>
          </p:cNvSpPr>
          <p:nvPr>
            <p:ph type="ftr" sz="quarter" idx="3"/>
          </p:nvPr>
        </p:nvSpPr>
        <p:spPr bwMode="auto">
          <a:xfrm>
            <a:off x="47752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050" smtClean="0">
                <a:latin typeface="+mn-lt"/>
              </a:defRPr>
            </a:lvl1pPr>
          </a:lstStyle>
          <a:p>
            <a:pPr fontAlgn="base">
              <a:spcAft>
                <a:spcPct val="0"/>
              </a:spcAft>
              <a:defRPr/>
            </a:pPr>
            <a:endParaRPr lang="en-US" dirty="0">
              <a:solidFill>
                <a:srgbClr val="000000"/>
              </a:solidFill>
            </a:endParaRPr>
          </a:p>
        </p:txBody>
      </p:sp>
      <p:sp>
        <p:nvSpPr>
          <p:cNvPr id="3101" name="Rectangle 29"/>
          <p:cNvSpPr>
            <a:spLocks noGrp="1" noChangeArrowheads="1"/>
          </p:cNvSpPr>
          <p:nvPr>
            <p:ph type="sldNum" sz="quarter" idx="4"/>
          </p:nvPr>
        </p:nvSpPr>
        <p:spPr bwMode="auto">
          <a:xfrm>
            <a:off x="93472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050" smtClean="0">
                <a:latin typeface="+mn-lt"/>
              </a:defRPr>
            </a:lvl1pPr>
          </a:lstStyle>
          <a:p>
            <a:pPr fontAlgn="base">
              <a:spcAft>
                <a:spcPct val="0"/>
              </a:spcAft>
              <a:defRPr/>
            </a:pPr>
            <a:fld id="{7283EE02-D863-4076-9B17-698934D39171}" type="slidenum">
              <a:rPr lang="en-US">
                <a:solidFill>
                  <a:srgbClr val="000000"/>
                </a:solidFill>
              </a:rPr>
              <a:pPr fontAlgn="base">
                <a:spcAft>
                  <a:spcPct val="0"/>
                </a:spcAft>
                <a:defRPr/>
              </a:pPr>
              <a:t>‹#›</a:t>
            </a:fld>
            <a:endParaRPr lang="en-US" dirty="0">
              <a:solidFill>
                <a:srgbClr val="000000"/>
              </a:solidFill>
            </a:endParaRPr>
          </a:p>
        </p:txBody>
      </p:sp>
    </p:spTree>
    <p:extLst>
      <p:ext uri="{BB962C8B-B14F-4D97-AF65-F5344CB8AC3E}">
        <p14:creationId xmlns:p14="http://schemas.microsoft.com/office/powerpoint/2010/main" val="905369166"/>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Lst>
  <p:txStyles>
    <p:title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Times New Roman" charset="0"/>
        </a:defRPr>
      </a:lvl2pPr>
      <a:lvl3pPr algn="l" rtl="0" eaLnBrk="0" fontAlgn="base" hangingPunct="0">
        <a:spcBef>
          <a:spcPct val="0"/>
        </a:spcBef>
        <a:spcAft>
          <a:spcPct val="0"/>
        </a:spcAft>
        <a:defRPr sz="3300">
          <a:solidFill>
            <a:schemeClr val="tx2"/>
          </a:solidFill>
          <a:latin typeface="Times New Roman" charset="0"/>
        </a:defRPr>
      </a:lvl3pPr>
      <a:lvl4pPr algn="l" rtl="0" eaLnBrk="0" fontAlgn="base" hangingPunct="0">
        <a:spcBef>
          <a:spcPct val="0"/>
        </a:spcBef>
        <a:spcAft>
          <a:spcPct val="0"/>
        </a:spcAft>
        <a:defRPr sz="3300">
          <a:solidFill>
            <a:schemeClr val="tx2"/>
          </a:solidFill>
          <a:latin typeface="Times New Roman" charset="0"/>
        </a:defRPr>
      </a:lvl4pPr>
      <a:lvl5pPr algn="l" rtl="0" eaLnBrk="0" fontAlgn="base" hangingPunct="0">
        <a:spcBef>
          <a:spcPct val="0"/>
        </a:spcBef>
        <a:spcAft>
          <a:spcPct val="0"/>
        </a:spcAft>
        <a:defRPr sz="3300">
          <a:solidFill>
            <a:schemeClr val="tx2"/>
          </a:solidFill>
          <a:latin typeface="Times New Roman" charset="0"/>
        </a:defRPr>
      </a:lvl5pPr>
      <a:lvl6pPr marL="342900" algn="l" rtl="0" fontAlgn="base">
        <a:spcBef>
          <a:spcPct val="0"/>
        </a:spcBef>
        <a:spcAft>
          <a:spcPct val="0"/>
        </a:spcAft>
        <a:defRPr sz="3300">
          <a:solidFill>
            <a:schemeClr val="tx2"/>
          </a:solidFill>
          <a:latin typeface="Times New Roman" charset="0"/>
        </a:defRPr>
      </a:lvl6pPr>
      <a:lvl7pPr marL="685800" algn="l" rtl="0" fontAlgn="base">
        <a:spcBef>
          <a:spcPct val="0"/>
        </a:spcBef>
        <a:spcAft>
          <a:spcPct val="0"/>
        </a:spcAft>
        <a:defRPr sz="3300">
          <a:solidFill>
            <a:schemeClr val="tx2"/>
          </a:solidFill>
          <a:latin typeface="Times New Roman" charset="0"/>
        </a:defRPr>
      </a:lvl7pPr>
      <a:lvl8pPr marL="1028700" algn="l" rtl="0" fontAlgn="base">
        <a:spcBef>
          <a:spcPct val="0"/>
        </a:spcBef>
        <a:spcAft>
          <a:spcPct val="0"/>
        </a:spcAft>
        <a:defRPr sz="3300">
          <a:solidFill>
            <a:schemeClr val="tx2"/>
          </a:solidFill>
          <a:latin typeface="Times New Roman" charset="0"/>
        </a:defRPr>
      </a:lvl8pPr>
      <a:lvl9pPr marL="1371600" algn="l" rtl="0" fontAlgn="base">
        <a:spcBef>
          <a:spcPct val="0"/>
        </a:spcBef>
        <a:spcAft>
          <a:spcPct val="0"/>
        </a:spcAft>
        <a:defRPr sz="3300">
          <a:solidFill>
            <a:schemeClr val="tx2"/>
          </a:solidFill>
          <a:latin typeface="Times New Roman" charset="0"/>
        </a:defRPr>
      </a:lvl9pPr>
    </p:titleStyle>
    <p:bodyStyle>
      <a:lvl1pPr marL="257175" indent="-257175" algn="l" rtl="0" eaLnBrk="0" fontAlgn="base" hangingPunct="0">
        <a:spcBef>
          <a:spcPct val="20000"/>
        </a:spcBef>
        <a:spcAft>
          <a:spcPct val="0"/>
        </a:spcAft>
        <a:buClr>
          <a:schemeClr val="accent1"/>
        </a:buClr>
        <a:buSzPct val="80000"/>
        <a:buFont typeface="Wingdings" pitchFamily="2" charset="2"/>
        <a:buChar char="n"/>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609600" y="1447800"/>
            <a:ext cx="109728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7721600" y="6203667"/>
            <a:ext cx="3454400" cy="384048"/>
          </a:xfrm>
          <a:prstGeom prst="rect">
            <a:avLst/>
          </a:prstGeom>
        </p:spPr>
        <p:txBody>
          <a:bodyPr vert="horz" anchor="ctr" anchorCtr="0"/>
          <a:lstStyle>
            <a:lvl1pPr algn="l" eaLnBrk="1" latinLnBrk="0" hangingPunct="1">
              <a:defRPr kumimoji="0" sz="1200">
                <a:solidFill>
                  <a:schemeClr val="tx2"/>
                </a:solidFill>
              </a:defRPr>
            </a:lvl1pPr>
          </a:lstStyle>
          <a:p>
            <a:fld id="{D140825E-4A15-4D39-8176-1F07E904CB30}" type="datetimeFigureOut">
              <a:rPr lang="en-US" smtClean="0">
                <a:solidFill>
                  <a:srgbClr val="FEFAC9"/>
                </a:solidFill>
              </a:rPr>
              <a:pPr/>
              <a:t>9/29/2022</a:t>
            </a:fld>
            <a:endParaRPr lang="en-US">
              <a:solidFill>
                <a:srgbClr val="FEFAC9"/>
              </a:solidFill>
            </a:endParaRPr>
          </a:p>
        </p:txBody>
      </p:sp>
      <p:sp>
        <p:nvSpPr>
          <p:cNvPr id="10" name="Footer Placeholder 9"/>
          <p:cNvSpPr>
            <a:spLocks noGrp="1"/>
          </p:cNvSpPr>
          <p:nvPr>
            <p:ph type="ftr" sz="quarter" idx="3"/>
          </p:nvPr>
        </p:nvSpPr>
        <p:spPr>
          <a:xfrm>
            <a:off x="2844800" y="6203667"/>
            <a:ext cx="47752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solidFill>
                <a:srgbClr val="FEFAC9"/>
              </a:solidFill>
            </a:endParaRPr>
          </a:p>
        </p:txBody>
      </p:sp>
      <p:sp>
        <p:nvSpPr>
          <p:cNvPr id="22" name="Slide Number Placeholder 21"/>
          <p:cNvSpPr>
            <a:spLocks noGrp="1"/>
          </p:cNvSpPr>
          <p:nvPr>
            <p:ph type="sldNum" sz="quarter" idx="4"/>
          </p:nvPr>
        </p:nvSpPr>
        <p:spPr>
          <a:xfrm>
            <a:off x="11214100" y="6181531"/>
            <a:ext cx="8128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93E4AAA4-6363-4581-962D-1ACCC2D600C5}" type="slidenum">
              <a:rPr lang="en-US" smtClean="0">
                <a:solidFill>
                  <a:srgbClr val="FEFAC9"/>
                </a:solidFill>
              </a:rPr>
              <a:pPr/>
              <a:t>‹#›</a:t>
            </a:fld>
            <a:endParaRPr lang="en-US">
              <a:solidFill>
                <a:srgbClr val="FEFAC9"/>
              </a:solidFill>
            </a:endParaRPr>
          </a:p>
        </p:txBody>
      </p:sp>
      <p:sp>
        <p:nvSpPr>
          <p:cNvPr id="5" name="Title Placeholder 4"/>
          <p:cNvSpPr>
            <a:spLocks noGrp="1"/>
          </p:cNvSpPr>
          <p:nvPr>
            <p:ph type="title"/>
          </p:nvPr>
        </p:nvSpPr>
        <p:spPr>
          <a:xfrm>
            <a:off x="609600" y="152400"/>
            <a:ext cx="109728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3155212197"/>
      </p:ext>
    </p:extLst>
  </p:cSld>
  <p:clrMap bg1="dk1" tx1="lt1" bg2="dk2" tx2="lt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36832" y="0"/>
            <a:ext cx="11355169"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Placeholder 1"/>
          <p:cNvSpPr>
            <a:spLocks noGrp="1"/>
          </p:cNvSpPr>
          <p:nvPr>
            <p:ph type="title"/>
          </p:nvPr>
        </p:nvSpPr>
        <p:spPr>
          <a:xfrm>
            <a:off x="1294150" y="381000"/>
            <a:ext cx="9603701" cy="1143000"/>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294150" y="1676400"/>
            <a:ext cx="9603701" cy="4495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272113" y="6356352"/>
            <a:ext cx="2844800" cy="365125"/>
          </a:xfrm>
          <a:prstGeom prst="rect">
            <a:avLst/>
          </a:prstGeom>
        </p:spPr>
        <p:txBody>
          <a:bodyPr vert="horz" lIns="91440" tIns="45720" rIns="91440" bIns="45720" rtlCol="0" anchor="ctr"/>
          <a:lstStyle>
            <a:lvl1pPr algn="l">
              <a:defRPr sz="1100">
                <a:solidFill>
                  <a:schemeClr val="tx1">
                    <a:lumMod val="90000"/>
                    <a:lumOff val="10000"/>
                  </a:schemeClr>
                </a:solidFill>
              </a:defRPr>
            </a:lvl1pPr>
          </a:lstStyle>
          <a:p>
            <a:fld id="{3CD9712D-992A-4AB1-A5C2-575F75921AA2}" type="datetimeFigureOut">
              <a:rPr lang="en-US" smtClean="0"/>
              <a:pPr/>
              <a:t>9/29/2022</a:t>
            </a:fld>
            <a:endParaRPr lang="en-US" dirty="0"/>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100">
                <a:solidFill>
                  <a:schemeClr val="tx1">
                    <a:lumMod val="90000"/>
                    <a:lumOff val="10000"/>
                  </a:schemeClr>
                </a:solidFill>
              </a:defRPr>
            </a:lvl1pPr>
          </a:lstStyle>
          <a:p>
            <a:endParaRPr lang="en-US"/>
          </a:p>
        </p:txBody>
      </p:sp>
      <p:sp>
        <p:nvSpPr>
          <p:cNvPr id="6" name="Slide Number Placeholder 5"/>
          <p:cNvSpPr>
            <a:spLocks noGrp="1"/>
          </p:cNvSpPr>
          <p:nvPr>
            <p:ph type="sldNum" sz="quarter" idx="4"/>
          </p:nvPr>
        </p:nvSpPr>
        <p:spPr>
          <a:xfrm>
            <a:off x="8053323" y="6356352"/>
            <a:ext cx="2844800" cy="365125"/>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3643233676"/>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559D84-45AF-47AE-B495-29B7398AA764}"/>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FB9513-CD07-4375-8B86-97534B412DBF}"/>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F04411-A1F9-4803-9B07-3EE0FF91CF4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42FFF6-1447-4A7C-A51D-204F85DA81D2}" type="datetimeFigureOut">
              <a:rPr lang="en-US" smtClean="0"/>
              <a:t>9/29/2022</a:t>
            </a:fld>
            <a:endParaRPr lang="en-US"/>
          </a:p>
        </p:txBody>
      </p:sp>
      <p:sp>
        <p:nvSpPr>
          <p:cNvPr id="5" name="Footer Placeholder 4">
            <a:extLst>
              <a:ext uri="{FF2B5EF4-FFF2-40B4-BE49-F238E27FC236}">
                <a16:creationId xmlns:a16="http://schemas.microsoft.com/office/drawing/2014/main" id="{A6AFABF4-8EA6-4139-9066-D82B83F30302}"/>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417182-967E-484C-95E7-3F9C23F4003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818DE9-D5DE-496D-9230-25DBBCF384D0}" type="slidenum">
              <a:rPr lang="en-US" smtClean="0"/>
              <a:t>‹#›</a:t>
            </a:fld>
            <a:endParaRPr lang="en-US"/>
          </a:p>
        </p:txBody>
      </p:sp>
    </p:spTree>
    <p:extLst>
      <p:ext uri="{BB962C8B-B14F-4D97-AF65-F5344CB8AC3E}">
        <p14:creationId xmlns:p14="http://schemas.microsoft.com/office/powerpoint/2010/main" val="1313713011"/>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3184123"/>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 id="2147484137" r:id="rId14"/>
    <p:sldLayoutId id="2147484138" r:id="rId15"/>
    <p:sldLayoutId id="2147484139" r:id="rId16"/>
  </p:sldLayoutIdLst>
  <p:hf hdr="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2" y="-4763"/>
            <a:ext cx="1418167" cy="6858001"/>
            <a:chOff x="0" y="-3"/>
            <a:chExt cx="670" cy="4320"/>
          </a:xfrm>
        </p:grpSpPr>
        <p:grpSp>
          <p:nvGrpSpPr>
            <p:cNvPr id="2056" name="Group 3"/>
            <p:cNvGrpSpPr>
              <a:grpSpLocks/>
            </p:cNvGrpSpPr>
            <p:nvPr/>
          </p:nvGrpSpPr>
          <p:grpSpPr bwMode="auto">
            <a:xfrm rot="16200000" flipH="1">
              <a:off x="-1815" y="1838"/>
              <a:ext cx="4320" cy="638"/>
              <a:chOff x="-2" y="1562"/>
              <a:chExt cx="5762" cy="638"/>
            </a:xfrm>
          </p:grpSpPr>
          <p:sp>
            <p:nvSpPr>
              <p:cNvPr id="2059"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6 w 1000"/>
                  <a:gd name="T5" fmla="*/ 2147483647 h 720"/>
                  <a:gd name="T6" fmla="*/ 6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2060" name="Freeform 5"/>
              <p:cNvSpPr>
                <a:spLocks/>
              </p:cNvSpPr>
              <p:nvPr/>
            </p:nvSpPr>
            <p:spPr bwMode="ltGray">
              <a:xfrm rot="-5400000">
                <a:off x="1323"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2061" name="Freeform 6"/>
              <p:cNvSpPr>
                <a:spLocks/>
              </p:cNvSpPr>
              <p:nvPr/>
            </p:nvSpPr>
            <p:spPr bwMode="ltGray">
              <a:xfrm rot="-5400000">
                <a:off x="982"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2062" name="Freeform 7"/>
              <p:cNvSpPr>
                <a:spLocks/>
              </p:cNvSpPr>
              <p:nvPr/>
            </p:nvSpPr>
            <p:spPr bwMode="ltGray">
              <a:xfrm rot="-5400000">
                <a:off x="-57" y="1752"/>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1350"/>
              </a:p>
            </p:txBody>
          </p:sp>
          <p:sp>
            <p:nvSpPr>
              <p:cNvPr id="2063" name="Freeform 8"/>
              <p:cNvSpPr>
                <a:spLocks/>
              </p:cNvSpPr>
              <p:nvPr/>
            </p:nvSpPr>
            <p:spPr bwMode="ltGray">
              <a:xfrm rot="-5400000">
                <a:off x="664" y="1733"/>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2064" name="Freeform 9"/>
              <p:cNvSpPr>
                <a:spLocks/>
              </p:cNvSpPr>
              <p:nvPr/>
            </p:nvSpPr>
            <p:spPr bwMode="ltGray">
              <a:xfrm rot="-5400000">
                <a:off x="442" y="1699"/>
                <a:ext cx="624" cy="362"/>
              </a:xfrm>
              <a:custGeom>
                <a:avLst/>
                <a:gdLst>
                  <a:gd name="T0" fmla="*/ 0 w 624"/>
                  <a:gd name="T1" fmla="*/ 0 h 272"/>
                  <a:gd name="T2" fmla="*/ 0 w 624"/>
                  <a:gd name="T3" fmla="*/ 6307 h 272"/>
                  <a:gd name="T4" fmla="*/ 240 w 624"/>
                  <a:gd name="T5" fmla="*/ 5568 h 272"/>
                  <a:gd name="T6" fmla="*/ 624 w 624"/>
                  <a:gd name="T7" fmla="*/ 630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2065" name="Freeform 10"/>
              <p:cNvSpPr>
                <a:spLocks/>
              </p:cNvSpPr>
              <p:nvPr/>
            </p:nvSpPr>
            <p:spPr bwMode="ltGray">
              <a:xfrm rot="-5400000">
                <a:off x="156" y="1726"/>
                <a:ext cx="632" cy="315"/>
              </a:xfrm>
              <a:custGeom>
                <a:avLst/>
                <a:gdLst>
                  <a:gd name="T0" fmla="*/ 8 w 632"/>
                  <a:gd name="T1" fmla="*/ 10 h 362"/>
                  <a:gd name="T2" fmla="*/ 8 w 632"/>
                  <a:gd name="T3" fmla="*/ 68 h 362"/>
                  <a:gd name="T4" fmla="*/ 248 w 632"/>
                  <a:gd name="T5" fmla="*/ 68 h 362"/>
                  <a:gd name="T6" fmla="*/ 632 w 632"/>
                  <a:gd name="T7" fmla="*/ 68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2066" name="Freeform 11"/>
              <p:cNvSpPr>
                <a:spLocks/>
              </p:cNvSpPr>
              <p:nvPr/>
            </p:nvSpPr>
            <p:spPr bwMode="ltGray">
              <a:xfrm rot="-5400000">
                <a:off x="3211" y="1664"/>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2067" name="Freeform 12"/>
              <p:cNvSpPr>
                <a:spLocks/>
              </p:cNvSpPr>
              <p:nvPr/>
            </p:nvSpPr>
            <p:spPr bwMode="ltGray">
              <a:xfrm rot="-5400000">
                <a:off x="2870" y="1664"/>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2068" name="Freeform 13"/>
              <p:cNvSpPr>
                <a:spLocks/>
              </p:cNvSpPr>
              <p:nvPr/>
            </p:nvSpPr>
            <p:spPr bwMode="ltGray">
              <a:xfrm rot="-5400000">
                <a:off x="1830" y="1747"/>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1350"/>
              </a:p>
            </p:txBody>
          </p:sp>
          <p:sp>
            <p:nvSpPr>
              <p:cNvPr id="2069" name="Freeform 14"/>
              <p:cNvSpPr>
                <a:spLocks/>
              </p:cNvSpPr>
              <p:nvPr/>
            </p:nvSpPr>
            <p:spPr bwMode="ltGray">
              <a:xfrm rot="-5400000">
                <a:off x="2551" y="1728"/>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2070" name="Freeform 15"/>
              <p:cNvSpPr>
                <a:spLocks/>
              </p:cNvSpPr>
              <p:nvPr/>
            </p:nvSpPr>
            <p:spPr bwMode="ltGray">
              <a:xfrm rot="-5400000">
                <a:off x="2330" y="1694"/>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2071" name="Freeform 16"/>
              <p:cNvSpPr>
                <a:spLocks/>
              </p:cNvSpPr>
              <p:nvPr/>
            </p:nvSpPr>
            <p:spPr bwMode="ltGray">
              <a:xfrm rot="-5400000">
                <a:off x="2043"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2072" name="Freeform 17"/>
              <p:cNvSpPr>
                <a:spLocks/>
              </p:cNvSpPr>
              <p:nvPr/>
            </p:nvSpPr>
            <p:spPr bwMode="ltGray">
              <a:xfrm rot="-5400000">
                <a:off x="4077"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2073" name="Freeform 18"/>
              <p:cNvSpPr>
                <a:spLocks/>
              </p:cNvSpPr>
              <p:nvPr/>
            </p:nvSpPr>
            <p:spPr bwMode="ltGray">
              <a:xfrm rot="-5400000">
                <a:off x="3736"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2074" name="Freeform 19"/>
              <p:cNvSpPr>
                <a:spLocks/>
              </p:cNvSpPr>
              <p:nvPr/>
            </p:nvSpPr>
            <p:spPr bwMode="ltGray">
              <a:xfrm rot="-5400000">
                <a:off x="4584" y="1747"/>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1350"/>
              </a:p>
            </p:txBody>
          </p:sp>
          <p:sp>
            <p:nvSpPr>
              <p:cNvPr id="2075"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2076" name="Freeform 21"/>
              <p:cNvSpPr>
                <a:spLocks/>
              </p:cNvSpPr>
              <p:nvPr/>
            </p:nvSpPr>
            <p:spPr bwMode="ltGray">
              <a:xfrm rot="-5400000">
                <a:off x="5084" y="1694"/>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sp>
            <p:nvSpPr>
              <p:cNvPr id="2077" name="Freeform 22"/>
              <p:cNvSpPr>
                <a:spLocks/>
              </p:cNvSpPr>
              <p:nvPr/>
            </p:nvSpPr>
            <p:spPr bwMode="ltGray">
              <a:xfrm rot="-5400000">
                <a:off x="4797"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350"/>
              </a:p>
            </p:txBody>
          </p:sp>
        </p:grpSp>
        <p:sp>
          <p:nvSpPr>
            <p:cNvPr id="2057" name="Freeform 23"/>
            <p:cNvSpPr>
              <a:spLocks/>
            </p:cNvSpPr>
            <p:nvPr/>
          </p:nvSpPr>
          <p:spPr bwMode="ltGray">
            <a:xfrm rot="16200000" flipH="1">
              <a:off x="-1954" y="1951"/>
              <a:ext cx="4320" cy="412"/>
            </a:xfrm>
            <a:custGeom>
              <a:avLst/>
              <a:gdLst>
                <a:gd name="T0" fmla="*/ 0 w 5762"/>
                <a:gd name="T1" fmla="*/ 414 h 385"/>
                <a:gd name="T2" fmla="*/ 242 w 5762"/>
                <a:gd name="T3" fmla="*/ 395 h 385"/>
                <a:gd name="T4" fmla="*/ 242 w 5762"/>
                <a:gd name="T5" fmla="*/ 4 h 385"/>
                <a:gd name="T6" fmla="*/ 0 w 5762"/>
                <a:gd name="T7" fmla="*/ 0 h 385"/>
                <a:gd name="T8" fmla="*/ 0 w 5762"/>
                <a:gd name="T9" fmla="*/ 41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a:p>
          </p:txBody>
        </p:sp>
        <p:sp>
          <p:nvSpPr>
            <p:cNvPr id="2058" name="Freeform 24"/>
            <p:cNvSpPr>
              <a:spLocks/>
            </p:cNvSpPr>
            <p:nvPr/>
          </p:nvSpPr>
          <p:spPr bwMode="ltGray">
            <a:xfrm rot="16200000" flipH="1">
              <a:off x="-1584" y="2062"/>
              <a:ext cx="4319" cy="189"/>
            </a:xfrm>
            <a:custGeom>
              <a:avLst/>
              <a:gdLst>
                <a:gd name="T0" fmla="*/ 0 w 5761"/>
                <a:gd name="T1" fmla="*/ 28 h 189"/>
                <a:gd name="T2" fmla="*/ 242 w 5761"/>
                <a:gd name="T3" fmla="*/ 0 h 189"/>
                <a:gd name="T4" fmla="*/ 24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a:p>
          </p:txBody>
        </p:sp>
      </p:grpSp>
      <p:sp>
        <p:nvSpPr>
          <p:cNvPr id="2051" name="Rectangle 25"/>
          <p:cNvSpPr>
            <a:spLocks noGrp="1" noChangeArrowheads="1"/>
          </p:cNvSpPr>
          <p:nvPr>
            <p:ph type="title"/>
          </p:nvPr>
        </p:nvSpPr>
        <p:spPr bwMode="auto">
          <a:xfrm>
            <a:off x="1564217" y="4572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26"/>
          <p:cNvSpPr>
            <a:spLocks noGrp="1" noChangeArrowheads="1"/>
          </p:cNvSpPr>
          <p:nvPr>
            <p:ph type="body" idx="1"/>
          </p:nvPr>
        </p:nvSpPr>
        <p:spPr bwMode="auto">
          <a:xfrm>
            <a:off x="1564217"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564217" y="6265863"/>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050">
                <a:solidFill>
                  <a:srgbClr val="000000"/>
                </a:solidFill>
                <a:latin typeface="+mn-lt"/>
              </a:defRPr>
            </a:lvl1pPr>
          </a:lstStyle>
          <a:p>
            <a:pPr>
              <a:defRPr/>
            </a:pPr>
            <a:endParaRPr lang="en-US"/>
          </a:p>
        </p:txBody>
      </p:sp>
      <p:sp>
        <p:nvSpPr>
          <p:cNvPr id="3100" name="Rectangle 28"/>
          <p:cNvSpPr>
            <a:spLocks noGrp="1" noChangeArrowheads="1"/>
          </p:cNvSpPr>
          <p:nvPr>
            <p:ph type="ftr" sz="quarter" idx="3"/>
          </p:nvPr>
        </p:nvSpPr>
        <p:spPr bwMode="auto">
          <a:xfrm>
            <a:off x="47752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050">
                <a:solidFill>
                  <a:srgbClr val="000000"/>
                </a:solidFill>
                <a:latin typeface="+mn-lt"/>
              </a:defRPr>
            </a:lvl1pPr>
          </a:lstStyle>
          <a:p>
            <a:pPr>
              <a:defRPr/>
            </a:pPr>
            <a:endParaRPr lang="en-US"/>
          </a:p>
        </p:txBody>
      </p:sp>
      <p:sp>
        <p:nvSpPr>
          <p:cNvPr id="3101" name="Rectangle 29"/>
          <p:cNvSpPr>
            <a:spLocks noGrp="1" noChangeArrowheads="1"/>
          </p:cNvSpPr>
          <p:nvPr>
            <p:ph type="sldNum" sz="quarter" idx="4"/>
          </p:nvPr>
        </p:nvSpPr>
        <p:spPr bwMode="auto">
          <a:xfrm>
            <a:off x="93472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050">
                <a:solidFill>
                  <a:srgbClr val="000000"/>
                </a:solidFill>
                <a:latin typeface="+mn-lt"/>
              </a:defRPr>
            </a:lvl1pPr>
          </a:lstStyle>
          <a:p>
            <a:pPr>
              <a:defRPr/>
            </a:pPr>
            <a:fld id="{89C599DF-5D3A-4305-8D59-958BE1718573}" type="slidenum">
              <a:rPr lang="en-US"/>
              <a:pPr>
                <a:defRPr/>
              </a:pPr>
              <a:t>‹#›</a:t>
            </a:fld>
            <a:endParaRPr lang="en-US"/>
          </a:p>
        </p:txBody>
      </p:sp>
    </p:spTree>
    <p:extLst>
      <p:ext uri="{BB962C8B-B14F-4D97-AF65-F5344CB8AC3E}">
        <p14:creationId xmlns:p14="http://schemas.microsoft.com/office/powerpoint/2010/main" val="1579568878"/>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89" r:id="rId13"/>
  </p:sldLayoutIdLst>
  <p:txStyles>
    <p:title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Times New Roman" charset="0"/>
        </a:defRPr>
      </a:lvl2pPr>
      <a:lvl3pPr algn="l" rtl="0" eaLnBrk="0" fontAlgn="base" hangingPunct="0">
        <a:spcBef>
          <a:spcPct val="0"/>
        </a:spcBef>
        <a:spcAft>
          <a:spcPct val="0"/>
        </a:spcAft>
        <a:defRPr sz="3300">
          <a:solidFill>
            <a:schemeClr val="tx2"/>
          </a:solidFill>
          <a:latin typeface="Times New Roman" charset="0"/>
        </a:defRPr>
      </a:lvl3pPr>
      <a:lvl4pPr algn="l" rtl="0" eaLnBrk="0" fontAlgn="base" hangingPunct="0">
        <a:spcBef>
          <a:spcPct val="0"/>
        </a:spcBef>
        <a:spcAft>
          <a:spcPct val="0"/>
        </a:spcAft>
        <a:defRPr sz="3300">
          <a:solidFill>
            <a:schemeClr val="tx2"/>
          </a:solidFill>
          <a:latin typeface="Times New Roman" charset="0"/>
        </a:defRPr>
      </a:lvl4pPr>
      <a:lvl5pPr algn="l" rtl="0" eaLnBrk="0" fontAlgn="base" hangingPunct="0">
        <a:spcBef>
          <a:spcPct val="0"/>
        </a:spcBef>
        <a:spcAft>
          <a:spcPct val="0"/>
        </a:spcAft>
        <a:defRPr sz="3300">
          <a:solidFill>
            <a:schemeClr val="tx2"/>
          </a:solidFill>
          <a:latin typeface="Times New Roman" charset="0"/>
        </a:defRPr>
      </a:lvl5pPr>
      <a:lvl6pPr marL="342900" algn="l" rtl="0" fontAlgn="base">
        <a:spcBef>
          <a:spcPct val="0"/>
        </a:spcBef>
        <a:spcAft>
          <a:spcPct val="0"/>
        </a:spcAft>
        <a:defRPr sz="3300">
          <a:solidFill>
            <a:schemeClr val="tx2"/>
          </a:solidFill>
          <a:latin typeface="Times New Roman" charset="0"/>
        </a:defRPr>
      </a:lvl6pPr>
      <a:lvl7pPr marL="685800" algn="l" rtl="0" fontAlgn="base">
        <a:spcBef>
          <a:spcPct val="0"/>
        </a:spcBef>
        <a:spcAft>
          <a:spcPct val="0"/>
        </a:spcAft>
        <a:defRPr sz="3300">
          <a:solidFill>
            <a:schemeClr val="tx2"/>
          </a:solidFill>
          <a:latin typeface="Times New Roman" charset="0"/>
        </a:defRPr>
      </a:lvl7pPr>
      <a:lvl8pPr marL="1028700" algn="l" rtl="0" fontAlgn="base">
        <a:spcBef>
          <a:spcPct val="0"/>
        </a:spcBef>
        <a:spcAft>
          <a:spcPct val="0"/>
        </a:spcAft>
        <a:defRPr sz="3300">
          <a:solidFill>
            <a:schemeClr val="tx2"/>
          </a:solidFill>
          <a:latin typeface="Times New Roman" charset="0"/>
        </a:defRPr>
      </a:lvl8pPr>
      <a:lvl9pPr marL="1371600" algn="l" rtl="0" fontAlgn="base">
        <a:spcBef>
          <a:spcPct val="0"/>
        </a:spcBef>
        <a:spcAft>
          <a:spcPct val="0"/>
        </a:spcAft>
        <a:defRPr sz="3300">
          <a:solidFill>
            <a:schemeClr val="tx2"/>
          </a:solidFill>
          <a:latin typeface="Times New Roman" charset="0"/>
        </a:defRPr>
      </a:lvl9pPr>
    </p:titleStyle>
    <p:bodyStyle>
      <a:lvl1pPr marL="257175" indent="-257175" algn="l" rtl="0" eaLnBrk="0" fontAlgn="base" hangingPunct="0">
        <a:spcBef>
          <a:spcPct val="20000"/>
        </a:spcBef>
        <a:spcAft>
          <a:spcPct val="0"/>
        </a:spcAft>
        <a:buClr>
          <a:schemeClr val="accent1"/>
        </a:buClr>
        <a:buSzPct val="80000"/>
        <a:buFont typeface="Wingdings" pitchFamily="2" charset="2"/>
        <a:buChar char="n"/>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368300" y="1295403"/>
            <a:ext cx="11455400" cy="49339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8300" y="6429375"/>
            <a:ext cx="2844800" cy="292100"/>
          </a:xfrm>
          <a:prstGeom prst="rect">
            <a:avLst/>
          </a:prstGeom>
        </p:spPr>
        <p:txBody>
          <a:bodyPr vert="horz" lIns="91440" tIns="45720" rIns="91440" bIns="45720" rtlCol="0" anchor="ctr">
            <a:normAutofit/>
          </a:bodyPr>
          <a:lstStyle>
            <a:lvl1pPr algn="l">
              <a:defRPr sz="788" b="1">
                <a:solidFill>
                  <a:schemeClr val="tx2"/>
                </a:solidFill>
              </a:defRPr>
            </a:lvl1pPr>
          </a:lstStyle>
          <a:p>
            <a:fld id="{19E94771-7677-408E-B08F-CBA79F951EDF}" type="datetimeFigureOut">
              <a:rPr lang="en-US" smtClean="0">
                <a:solidFill>
                  <a:srgbClr val="48231E"/>
                </a:solidFill>
              </a:rPr>
              <a:pPr/>
              <a:t>9/29/2022</a:t>
            </a:fld>
            <a:endParaRPr lang="en-US" dirty="0">
              <a:solidFill>
                <a:srgbClr val="48231E"/>
              </a:solidFill>
            </a:endParaRPr>
          </a:p>
        </p:txBody>
      </p:sp>
      <p:sp>
        <p:nvSpPr>
          <p:cNvPr id="5" name="Footer Placeholder 4"/>
          <p:cNvSpPr>
            <a:spLocks noGrp="1"/>
          </p:cNvSpPr>
          <p:nvPr>
            <p:ph type="ftr" sz="quarter" idx="3"/>
          </p:nvPr>
        </p:nvSpPr>
        <p:spPr>
          <a:xfrm>
            <a:off x="4991103" y="6429375"/>
            <a:ext cx="5448300" cy="292100"/>
          </a:xfrm>
          <a:prstGeom prst="rect">
            <a:avLst/>
          </a:prstGeom>
        </p:spPr>
        <p:txBody>
          <a:bodyPr vert="horz" lIns="91440" tIns="45720" rIns="91440" bIns="45720" rtlCol="0" anchor="ctr">
            <a:normAutofit/>
          </a:bodyPr>
          <a:lstStyle>
            <a:lvl1pPr algn="l">
              <a:defRPr sz="788" b="1">
                <a:solidFill>
                  <a:schemeClr val="tx2"/>
                </a:solidFill>
              </a:defRPr>
            </a:lvl1pPr>
          </a:lstStyle>
          <a:p>
            <a:endParaRPr lang="en-US" dirty="0">
              <a:solidFill>
                <a:srgbClr val="48231E"/>
              </a:solidFill>
            </a:endParaRPr>
          </a:p>
        </p:txBody>
      </p:sp>
      <p:sp>
        <p:nvSpPr>
          <p:cNvPr id="6" name="Slide Number Placeholder 5"/>
          <p:cNvSpPr>
            <a:spLocks noGrp="1"/>
          </p:cNvSpPr>
          <p:nvPr>
            <p:ph type="sldNum" sz="quarter" idx="4"/>
          </p:nvPr>
        </p:nvSpPr>
        <p:spPr>
          <a:xfrm>
            <a:off x="10655300" y="6429375"/>
            <a:ext cx="1168400" cy="292100"/>
          </a:xfrm>
          <a:prstGeom prst="rect">
            <a:avLst/>
          </a:prstGeom>
        </p:spPr>
        <p:txBody>
          <a:bodyPr vert="horz" lIns="91440" tIns="45720" rIns="91440" bIns="45720" rtlCol="0" anchor="ctr">
            <a:normAutofit/>
          </a:bodyPr>
          <a:lstStyle>
            <a:lvl1pPr algn="r">
              <a:defRPr sz="1200" b="1">
                <a:solidFill>
                  <a:schemeClr val="tx2"/>
                </a:solidFill>
              </a:defRPr>
            </a:lvl1pPr>
          </a:lstStyle>
          <a:p>
            <a:fld id="{0C172E15-E69A-4301-94D7-CA99638DE418}" type="slidenum">
              <a:rPr lang="en-US" smtClean="0">
                <a:solidFill>
                  <a:srgbClr val="48231E"/>
                </a:solidFill>
              </a:rPr>
              <a:pPr/>
              <a:t>‹#›</a:t>
            </a:fld>
            <a:endParaRPr lang="en-US" dirty="0">
              <a:solidFill>
                <a:srgbClr val="48231E"/>
              </a:solidFill>
            </a:endParaRPr>
          </a:p>
        </p:txBody>
      </p:sp>
    </p:spTree>
    <p:extLst>
      <p:ext uri="{BB962C8B-B14F-4D97-AF65-F5344CB8AC3E}">
        <p14:creationId xmlns:p14="http://schemas.microsoft.com/office/powerpoint/2010/main" val="399595541"/>
      </p:ext>
    </p:extLst>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Lst>
  <p:txStyles>
    <p:titleStyle>
      <a:lvl1pPr algn="l" defTabSz="685800" rtl="0" eaLnBrk="1" latinLnBrk="0" hangingPunct="1">
        <a:spcBef>
          <a:spcPts val="300"/>
        </a:spcBef>
        <a:buNone/>
        <a:defRPr sz="2700" b="0" kern="1200" cap="none" spc="0" baseline="0">
          <a:solidFill>
            <a:schemeClr val="tx2"/>
          </a:solidFill>
          <a:latin typeface="+mj-lt"/>
          <a:ea typeface="+mj-ea"/>
          <a:cs typeface="Tunga" pitchFamily="2"/>
        </a:defRPr>
      </a:lvl1pPr>
    </p:titleStyle>
    <p:bodyStyle>
      <a:lvl1pPr marL="128588" indent="-130302" algn="l" defTabSz="685800" rtl="0" eaLnBrk="1" latinLnBrk="0" hangingPunct="1">
        <a:spcBef>
          <a:spcPts val="450"/>
        </a:spcBef>
        <a:spcAft>
          <a:spcPts val="0"/>
        </a:spcAft>
        <a:buClr>
          <a:schemeClr val="accent1"/>
        </a:buClr>
        <a:buFont typeface="Arial" pitchFamily="34" charset="0"/>
        <a:buChar char="•"/>
        <a:defRPr sz="1650" b="0" i="0" kern="1200" cap="none" spc="23" baseline="0">
          <a:solidFill>
            <a:schemeClr val="tx2"/>
          </a:solidFill>
          <a:latin typeface="+mn-lt"/>
          <a:ea typeface="+mn-ea"/>
          <a:cs typeface="Tahoma" pitchFamily="34" charset="0"/>
        </a:defRPr>
      </a:lvl1pPr>
      <a:lvl2pPr marL="258366" indent="-130302" algn="l" defTabSz="685800" rtl="0" eaLnBrk="1" latinLnBrk="0" hangingPunct="1">
        <a:spcBef>
          <a:spcPts val="450"/>
        </a:spcBef>
        <a:buClr>
          <a:schemeClr val="accent1"/>
        </a:buClr>
        <a:buFont typeface="Arial" pitchFamily="34" charset="0"/>
        <a:buChar char="•"/>
        <a:defRPr sz="1500" kern="1200">
          <a:solidFill>
            <a:schemeClr val="tx2"/>
          </a:solidFill>
          <a:latin typeface="+mn-lt"/>
          <a:ea typeface="+mn-ea"/>
          <a:cs typeface="Tahoma" pitchFamily="34" charset="0"/>
        </a:defRPr>
      </a:lvl2pPr>
      <a:lvl3pPr marL="386954" indent="-130302" algn="l" defTabSz="685800" rtl="0" eaLnBrk="1" latinLnBrk="0" hangingPunct="1">
        <a:spcBef>
          <a:spcPts val="450"/>
        </a:spcBef>
        <a:buClr>
          <a:schemeClr val="accent1"/>
        </a:buClr>
        <a:buFont typeface="Arial" pitchFamily="34" charset="0"/>
        <a:buChar char="•"/>
        <a:defRPr sz="1350" kern="1200">
          <a:solidFill>
            <a:schemeClr val="tx2"/>
          </a:solidFill>
          <a:latin typeface="+mn-lt"/>
          <a:ea typeface="+mn-ea"/>
          <a:cs typeface="Tahoma" pitchFamily="34" charset="0"/>
        </a:defRPr>
      </a:lvl3pPr>
      <a:lvl4pPr marL="516731" indent="-130302" algn="l" defTabSz="685800" rtl="0" eaLnBrk="1" latinLnBrk="0" hangingPunct="1">
        <a:spcBef>
          <a:spcPts val="450"/>
        </a:spcBef>
        <a:buClr>
          <a:schemeClr val="accent1"/>
        </a:buClr>
        <a:buFont typeface="Arial" pitchFamily="34" charset="0"/>
        <a:buChar char="•"/>
        <a:defRPr sz="1200" kern="1200">
          <a:solidFill>
            <a:schemeClr val="tx2"/>
          </a:solidFill>
          <a:latin typeface="+mn-lt"/>
          <a:ea typeface="+mn-ea"/>
          <a:cs typeface="Tahoma" pitchFamily="34" charset="0"/>
        </a:defRPr>
      </a:lvl4pPr>
      <a:lvl5pPr marL="645319" indent="-130302" algn="l" defTabSz="685800" rtl="0" eaLnBrk="1" latinLnBrk="0" hangingPunct="1">
        <a:spcBef>
          <a:spcPts val="450"/>
        </a:spcBef>
        <a:buClr>
          <a:schemeClr val="accent1"/>
        </a:buClr>
        <a:buFont typeface="Arial" pitchFamily="34" charset="0"/>
        <a:buChar char="•"/>
        <a:defRPr sz="1200" kern="1200" baseline="0">
          <a:solidFill>
            <a:schemeClr val="tx2"/>
          </a:solidFill>
          <a:latin typeface="+mn-lt"/>
          <a:ea typeface="+mn-ea"/>
          <a:cs typeface="Tahoma" pitchFamily="34" charset="0"/>
        </a:defRPr>
      </a:lvl5pPr>
      <a:lvl6pPr marL="788670" indent="-130302" algn="l" defTabSz="685800" rtl="0" eaLnBrk="1" latinLnBrk="0" hangingPunct="1">
        <a:spcBef>
          <a:spcPct val="20000"/>
        </a:spcBef>
        <a:buClr>
          <a:schemeClr val="accent1"/>
        </a:buClr>
        <a:buFont typeface="Arial" pitchFamily="34" charset="0"/>
        <a:buChar char="•"/>
        <a:defRPr sz="1050" kern="1200">
          <a:solidFill>
            <a:schemeClr val="tx2"/>
          </a:solidFill>
          <a:latin typeface="+mn-lt"/>
          <a:ea typeface="+mn-ea"/>
          <a:cs typeface="+mn-cs"/>
        </a:defRPr>
      </a:lvl6pPr>
      <a:lvl7pPr marL="925830" indent="-130302" algn="l" defTabSz="685800" rtl="0" eaLnBrk="1" latinLnBrk="0" hangingPunct="1">
        <a:spcBef>
          <a:spcPct val="20000"/>
        </a:spcBef>
        <a:buClr>
          <a:schemeClr val="accent1"/>
        </a:buClr>
        <a:buFont typeface="Arial" pitchFamily="34" charset="0"/>
        <a:buChar char="•"/>
        <a:defRPr sz="1050" kern="1200">
          <a:solidFill>
            <a:schemeClr val="tx2"/>
          </a:solidFill>
          <a:latin typeface="+mn-lt"/>
          <a:ea typeface="+mn-ea"/>
          <a:cs typeface="+mn-cs"/>
        </a:defRPr>
      </a:lvl7pPr>
      <a:lvl8pPr marL="1062990" indent="-130302" algn="l" defTabSz="685800" rtl="0" eaLnBrk="1" latinLnBrk="0" hangingPunct="1">
        <a:spcBef>
          <a:spcPct val="20000"/>
        </a:spcBef>
        <a:buClr>
          <a:schemeClr val="accent1"/>
        </a:buClr>
        <a:buFont typeface="Arial" pitchFamily="34" charset="0"/>
        <a:buChar char="•"/>
        <a:defRPr sz="1050" kern="1200">
          <a:solidFill>
            <a:schemeClr val="tx2"/>
          </a:solidFill>
          <a:latin typeface="+mn-lt"/>
          <a:ea typeface="+mn-ea"/>
          <a:cs typeface="+mn-cs"/>
        </a:defRPr>
      </a:lvl8pPr>
      <a:lvl9pPr marL="1200150" indent="-130302" algn="l" defTabSz="685800" rtl="0" eaLnBrk="1" latinLnBrk="0" hangingPunct="1">
        <a:spcBef>
          <a:spcPct val="20000"/>
        </a:spcBef>
        <a:buClr>
          <a:schemeClr val="accent1"/>
        </a:buClr>
        <a:buFont typeface="Arial" pitchFamily="34" charset="0"/>
        <a:buChar char="•"/>
        <a:defRPr sz="1050"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4763"/>
            <a:ext cx="1418167"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6 w 1000"/>
                  <a:gd name="T5" fmla="*/ 2147483647 h 720"/>
                  <a:gd name="T6" fmla="*/ 6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38" name="Freeform 7"/>
              <p:cNvSpPr>
                <a:spLocks/>
              </p:cNvSpPr>
              <p:nvPr/>
            </p:nvSpPr>
            <p:spPr bwMode="ltGray">
              <a:xfrm rot="-5400000">
                <a:off x="-57" y="1752"/>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1800"/>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6307 h 272"/>
                  <a:gd name="T4" fmla="*/ 240 w 624"/>
                  <a:gd name="T5" fmla="*/ 5568 h 272"/>
                  <a:gd name="T6" fmla="*/ 624 w 624"/>
                  <a:gd name="T7" fmla="*/ 630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41" name="Freeform 10"/>
              <p:cNvSpPr>
                <a:spLocks/>
              </p:cNvSpPr>
              <p:nvPr/>
            </p:nvSpPr>
            <p:spPr bwMode="ltGray">
              <a:xfrm rot="-5400000">
                <a:off x="156" y="1726"/>
                <a:ext cx="632" cy="315"/>
              </a:xfrm>
              <a:custGeom>
                <a:avLst/>
                <a:gdLst>
                  <a:gd name="T0" fmla="*/ 8 w 632"/>
                  <a:gd name="T1" fmla="*/ 10 h 362"/>
                  <a:gd name="T2" fmla="*/ 8 w 632"/>
                  <a:gd name="T3" fmla="*/ 68 h 362"/>
                  <a:gd name="T4" fmla="*/ 248 w 632"/>
                  <a:gd name="T5" fmla="*/ 68 h 362"/>
                  <a:gd name="T6" fmla="*/ 632 w 632"/>
                  <a:gd name="T7" fmla="*/ 68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44" name="Freeform 13"/>
              <p:cNvSpPr>
                <a:spLocks/>
              </p:cNvSpPr>
              <p:nvPr/>
            </p:nvSpPr>
            <p:spPr bwMode="ltGray">
              <a:xfrm rot="-5400000">
                <a:off x="1830" y="1747"/>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1800"/>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47" name="Freeform 16"/>
              <p:cNvSpPr>
                <a:spLocks/>
              </p:cNvSpPr>
              <p:nvPr/>
            </p:nvSpPr>
            <p:spPr bwMode="ltGray">
              <a:xfrm rot="-5400000">
                <a:off x="2043"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50" name="Freeform 19"/>
              <p:cNvSpPr>
                <a:spLocks/>
              </p:cNvSpPr>
              <p:nvPr/>
            </p:nvSpPr>
            <p:spPr bwMode="ltGray">
              <a:xfrm rot="-5400000">
                <a:off x="4584" y="1747"/>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1800"/>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53" name="Freeform 22"/>
              <p:cNvSpPr>
                <a:spLocks/>
              </p:cNvSpPr>
              <p:nvPr/>
            </p:nvSpPr>
            <p:spPr bwMode="ltGray">
              <a:xfrm rot="-5400000">
                <a:off x="4797"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grpSp>
        <p:sp>
          <p:nvSpPr>
            <p:cNvPr id="1033" name="Freeform 23"/>
            <p:cNvSpPr>
              <a:spLocks/>
            </p:cNvSpPr>
            <p:nvPr/>
          </p:nvSpPr>
          <p:spPr bwMode="ltGray">
            <a:xfrm rot="16200000" flipH="1">
              <a:off x="-1954" y="1951"/>
              <a:ext cx="4320" cy="412"/>
            </a:xfrm>
            <a:custGeom>
              <a:avLst/>
              <a:gdLst>
                <a:gd name="T0" fmla="*/ 0 w 5762"/>
                <a:gd name="T1" fmla="*/ 414 h 385"/>
                <a:gd name="T2" fmla="*/ 242 w 5762"/>
                <a:gd name="T3" fmla="*/ 395 h 385"/>
                <a:gd name="T4" fmla="*/ 242 w 5762"/>
                <a:gd name="T5" fmla="*/ 4 h 385"/>
                <a:gd name="T6" fmla="*/ 0 w 5762"/>
                <a:gd name="T7" fmla="*/ 0 h 385"/>
                <a:gd name="T8" fmla="*/ 0 w 5762"/>
                <a:gd name="T9" fmla="*/ 41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1034" name="Freeform 24"/>
            <p:cNvSpPr>
              <a:spLocks/>
            </p:cNvSpPr>
            <p:nvPr/>
          </p:nvSpPr>
          <p:spPr bwMode="ltGray">
            <a:xfrm rot="16200000" flipH="1">
              <a:off x="-1584" y="2062"/>
              <a:ext cx="4319" cy="189"/>
            </a:xfrm>
            <a:custGeom>
              <a:avLst/>
              <a:gdLst>
                <a:gd name="T0" fmla="*/ 0 w 5761"/>
                <a:gd name="T1" fmla="*/ 28 h 189"/>
                <a:gd name="T2" fmla="*/ 242 w 5761"/>
                <a:gd name="T3" fmla="*/ 0 h 189"/>
                <a:gd name="T4" fmla="*/ 24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sp>
        <p:nvSpPr>
          <p:cNvPr id="1027" name="Rectangle 25"/>
          <p:cNvSpPr>
            <a:spLocks noGrp="1" noChangeArrowheads="1"/>
          </p:cNvSpPr>
          <p:nvPr>
            <p:ph type="title"/>
          </p:nvPr>
        </p:nvSpPr>
        <p:spPr bwMode="auto">
          <a:xfrm>
            <a:off x="1564217" y="4572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26"/>
          <p:cNvSpPr>
            <a:spLocks noGrp="1" noChangeArrowheads="1"/>
          </p:cNvSpPr>
          <p:nvPr>
            <p:ph type="body" idx="1"/>
          </p:nvPr>
        </p:nvSpPr>
        <p:spPr bwMode="auto">
          <a:xfrm>
            <a:off x="1564217"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564217" y="6265863"/>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a:defRPr/>
            </a:pPr>
            <a:endParaRPr lang="en-US"/>
          </a:p>
        </p:txBody>
      </p:sp>
      <p:sp>
        <p:nvSpPr>
          <p:cNvPr id="3100" name="Rectangle 28"/>
          <p:cNvSpPr>
            <a:spLocks noGrp="1" noChangeArrowheads="1"/>
          </p:cNvSpPr>
          <p:nvPr>
            <p:ph type="ftr" sz="quarter" idx="3"/>
          </p:nvPr>
        </p:nvSpPr>
        <p:spPr bwMode="auto">
          <a:xfrm>
            <a:off x="47752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a:defRPr/>
            </a:pPr>
            <a:endParaRPr lang="en-US"/>
          </a:p>
        </p:txBody>
      </p:sp>
      <p:sp>
        <p:nvSpPr>
          <p:cNvPr id="3101" name="Rectangle 29"/>
          <p:cNvSpPr>
            <a:spLocks noGrp="1" noChangeArrowheads="1"/>
          </p:cNvSpPr>
          <p:nvPr>
            <p:ph type="sldNum" sz="quarter" idx="4"/>
          </p:nvPr>
        </p:nvSpPr>
        <p:spPr bwMode="auto">
          <a:xfrm>
            <a:off x="93472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a:defRPr/>
            </a:pPr>
            <a:fld id="{C4C4CC56-F899-44D6-B9F3-D3B480497310}" type="slidenum">
              <a:rPr lang="en-US"/>
              <a:pPr>
                <a:defRPr/>
              </a:pPr>
              <a:t>‹#›</a:t>
            </a:fld>
            <a:endParaRPr lang="en-US"/>
          </a:p>
        </p:txBody>
      </p:sp>
    </p:spTree>
    <p:extLst>
      <p:ext uri="{BB962C8B-B14F-4D97-AF65-F5344CB8AC3E}">
        <p14:creationId xmlns:p14="http://schemas.microsoft.com/office/powerpoint/2010/main" val="3201148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1"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9F2D2-236F-4C2F-8F8D-ABF36A350AD1}"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968298"/>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6" name="Rectangle 15"/>
          <p:cNvSpPr>
            <a:spLocks noChangeArrowheads="1"/>
          </p:cNvSpPr>
          <p:nvPr/>
        </p:nvSpPr>
        <p:spPr bwMode="white">
          <a:xfrm>
            <a:off x="0" y="3"/>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9" name="Rectangle 8"/>
          <p:cNvSpPr>
            <a:spLocks noChangeArrowheads="1"/>
          </p:cNvSpPr>
          <p:nvPr/>
        </p:nvSpPr>
        <p:spPr bwMode="auto">
          <a:xfrm>
            <a:off x="199136" y="6388388"/>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050">
                <a:solidFill>
                  <a:srgbClr val="FFFFFF"/>
                </a:solidFill>
              </a:defRPr>
            </a:lvl1pPr>
          </a:lstStyle>
          <a:p>
            <a:fld id="{65EC4BA6-5DFA-4F37-A633-C862A06D29F3}" type="datetime1">
              <a:rPr lang="en-US" smtClean="0"/>
              <a:t>9/29/2022</a:t>
            </a:fld>
            <a:endParaRPr lang="en-US"/>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900">
                <a:solidFill>
                  <a:srgbClr val="FFFFFF"/>
                </a:solidFill>
              </a:defRPr>
            </a:lvl1pPr>
          </a:lstStyle>
          <a:p>
            <a:endParaRPr lang="en-US"/>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dirty="0">
              <a:solidFill>
                <a:prstClr val="black"/>
              </a:solidFill>
            </a:endParaRPr>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3" name="Slide Number Placeholder 22"/>
          <p:cNvSpPr>
            <a:spLocks noGrp="1"/>
          </p:cNvSpPr>
          <p:nvPr>
            <p:ph type="sldNum" sz="quarter" idx="4"/>
          </p:nvPr>
        </p:nvSpPr>
        <p:spPr>
          <a:xfrm>
            <a:off x="5791200" y="1040177"/>
            <a:ext cx="609600" cy="441325"/>
          </a:xfrm>
          <a:prstGeom prst="rect">
            <a:avLst/>
          </a:prstGeom>
        </p:spPr>
        <p:txBody>
          <a:bodyPr vert="horz" lIns="45720" rIns="45720" anchor="ctr">
            <a:normAutofit/>
          </a:bodyPr>
          <a:lstStyle>
            <a:lvl1pPr algn="ctr" eaLnBrk="1" latinLnBrk="0" hangingPunct="1">
              <a:defRPr kumimoji="0" sz="1200">
                <a:solidFill>
                  <a:schemeClr val="accent3">
                    <a:shade val="75000"/>
                  </a:schemeClr>
                </a:solidFill>
              </a:defRPr>
            </a:lvl1pPr>
          </a:lstStyle>
          <a:p>
            <a:fld id="{6559B511-76D0-4D97-B98F-5F88640BDA68}" type="slidenum">
              <a:rPr lang="en-US" smtClean="0">
                <a:solidFill>
                  <a:srgbClr val="8CADAE">
                    <a:shade val="75000"/>
                  </a:srgbClr>
                </a:solidFill>
              </a:rPr>
              <a:pPr/>
              <a:t>‹#›</a:t>
            </a:fld>
            <a:endParaRPr lang="en-US">
              <a:solidFill>
                <a:srgbClr val="8CADAE">
                  <a:shade val="75000"/>
                </a:srgbClr>
              </a:solidFill>
            </a:endParaRPr>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2733149293"/>
      </p:ext>
    </p:extLst>
  </p:cSld>
  <p:clrMap bg1="lt1" tx1="dk1" bg2="lt2" tx2="dk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 id="2147484290" r:id="rId12"/>
    <p:sldLayoutId id="2147484291" r:id="rId13"/>
    <p:sldLayoutId id="2147484292" r:id="rId14"/>
    <p:sldLayoutId id="2147484293" r:id="rId15"/>
    <p:sldLayoutId id="2147484294" r:id="rId16"/>
    <p:sldLayoutId id="2147484295" r:id="rId17"/>
    <p:sldLayoutId id="2147484296" r:id="rId18"/>
    <p:sldLayoutId id="2147484297" r:id="rId19"/>
    <p:sldLayoutId id="2147484298" r:id="rId20"/>
    <p:sldLayoutId id="2147484299" r:id="rId21"/>
    <p:sldLayoutId id="2147484300" r:id="rId22"/>
    <p:sldLayoutId id="2147484301" r:id="rId23"/>
    <p:sldLayoutId id="2147484302" r:id="rId24"/>
    <p:sldLayoutId id="2147484303" r:id="rId25"/>
    <p:sldLayoutId id="2147484304" r:id="rId26"/>
    <p:sldLayoutId id="2147484305" r:id="rId27"/>
    <p:sldLayoutId id="2147484306" r:id="rId28"/>
    <p:sldLayoutId id="2147484307" r:id="rId29"/>
    <p:sldLayoutId id="2147484308" r:id="rId30"/>
    <p:sldLayoutId id="2147484309" r:id="rId31"/>
    <p:sldLayoutId id="2147484310" r:id="rId32"/>
    <p:sldLayoutId id="2147484311" r:id="rId33"/>
    <p:sldLayoutId id="2147484312" r:id="rId34"/>
    <p:sldLayoutId id="2147484313" r:id="rId35"/>
    <p:sldLayoutId id="2147484314" r:id="rId36"/>
    <p:sldLayoutId id="2147484315" r:id="rId37"/>
    <p:sldLayoutId id="2147484316" r:id="rId38"/>
    <p:sldLayoutId id="2147484317" r:id="rId39"/>
    <p:sldLayoutId id="2147484318" r:id="rId40"/>
    <p:sldLayoutId id="2147484319" r:id="rId41"/>
    <p:sldLayoutId id="2147484320" r:id="rId42"/>
    <p:sldLayoutId id="2147484321" r:id="rId43"/>
    <p:sldLayoutId id="2147484322" r:id="rId44"/>
    <p:sldLayoutId id="2147484323" r:id="rId45"/>
    <p:sldLayoutId id="2147484324" r:id="rId46"/>
    <p:sldLayoutId id="2147484325" r:id="rId47"/>
    <p:sldLayoutId id="2147484326" r:id="rId48"/>
    <p:sldLayoutId id="2147484327" r:id="rId49"/>
    <p:sldLayoutId id="2147484328" r:id="rId50"/>
    <p:sldLayoutId id="2147484329" r:id="rId51"/>
    <p:sldLayoutId id="2147484330" r:id="rId52"/>
    <p:sldLayoutId id="2147484331" r:id="rId53"/>
    <p:sldLayoutId id="2147484332" r:id="rId54"/>
    <p:sldLayoutId id="2147484333" r:id="rId55"/>
    <p:sldLayoutId id="2147484334" r:id="rId56"/>
    <p:sldLayoutId id="2147484335" r:id="rId57"/>
    <p:sldLayoutId id="2147484336" r:id="rId58"/>
    <p:sldLayoutId id="2147484337" r:id="rId59"/>
    <p:sldLayoutId id="2147484338" r:id="rId60"/>
    <p:sldLayoutId id="2147484339" r:id="rId61"/>
    <p:sldLayoutId id="2147484340" r:id="rId62"/>
    <p:sldLayoutId id="2147484341" r:id="rId63"/>
    <p:sldLayoutId id="2147484342" r:id="rId64"/>
    <p:sldLayoutId id="2147484343" r:id="rId65"/>
    <p:sldLayoutId id="2147484344" r:id="rId66"/>
    <p:sldLayoutId id="2147484345" r:id="rId67"/>
    <p:sldLayoutId id="2147484346" r:id="rId68"/>
    <p:sldLayoutId id="2147484347" r:id="rId69"/>
    <p:sldLayoutId id="2147484348" r:id="rId70"/>
    <p:sldLayoutId id="2147484349" r:id="rId71"/>
    <p:sldLayoutId id="2147484350" r:id="rId72"/>
    <p:sldLayoutId id="2147484351" r:id="rId73"/>
    <p:sldLayoutId id="2147484352" r:id="rId74"/>
    <p:sldLayoutId id="2147484353" r:id="rId75"/>
    <p:sldLayoutId id="2147484354" r:id="rId76"/>
  </p:sldLayoutIdLst>
  <p:hf hdr="0" ftr="0" dt="0"/>
  <p:txStyles>
    <p:titleStyle>
      <a:lvl1pPr algn="ctr" rtl="0" eaLnBrk="1" latinLnBrk="0" hangingPunct="1">
        <a:spcBef>
          <a:spcPct val="0"/>
        </a:spcBef>
        <a:buNone/>
        <a:defRPr kumimoji="0" sz="2475" kern="1200">
          <a:solidFill>
            <a:schemeClr val="accent3">
              <a:shade val="75000"/>
            </a:schemeClr>
          </a:solidFill>
          <a:latin typeface="+mj-lt"/>
          <a:ea typeface="+mj-ea"/>
          <a:cs typeface="+mj-cs"/>
        </a:defRPr>
      </a:lvl1pPr>
    </p:titleStyle>
    <p:bodyStyle>
      <a:lvl1pPr marL="205740" indent="-205740" algn="l" rtl="0" eaLnBrk="1" latinLnBrk="0" hangingPunct="1">
        <a:spcBef>
          <a:spcPct val="20000"/>
        </a:spcBef>
        <a:buClr>
          <a:schemeClr val="accent1"/>
        </a:buClr>
        <a:buSzPct val="85000"/>
        <a:buFont typeface="Wingdings 2"/>
        <a:buChar char=""/>
        <a:defRPr kumimoji="0" sz="2025" kern="1200">
          <a:solidFill>
            <a:schemeClr val="tx1"/>
          </a:solidFill>
          <a:latin typeface="+mn-lt"/>
          <a:ea typeface="+mn-ea"/>
          <a:cs typeface="+mn-cs"/>
        </a:defRPr>
      </a:lvl1pPr>
      <a:lvl2pPr marL="411480" indent="-205740" algn="l" rtl="0" eaLnBrk="1" latinLnBrk="0" hangingPunct="1">
        <a:spcBef>
          <a:spcPct val="20000"/>
        </a:spcBef>
        <a:buClr>
          <a:schemeClr val="accent2"/>
        </a:buClr>
        <a:buSzPct val="70000"/>
        <a:buFont typeface="Wingdings"/>
        <a:buChar char=""/>
        <a:defRPr kumimoji="0" sz="1650" kern="1200">
          <a:solidFill>
            <a:schemeClr val="tx2"/>
          </a:solidFill>
          <a:latin typeface="+mn-lt"/>
          <a:ea typeface="+mn-ea"/>
          <a:cs typeface="+mn-cs"/>
        </a:defRPr>
      </a:lvl2pPr>
      <a:lvl3pPr marL="617220" indent="-171450" algn="l" rtl="0" eaLnBrk="1" latinLnBrk="0" hangingPunct="1">
        <a:spcBef>
          <a:spcPct val="20000"/>
        </a:spcBef>
        <a:buClr>
          <a:schemeClr val="accent3"/>
        </a:buClr>
        <a:buSzPct val="75000"/>
        <a:buFont typeface="Wingdings 2"/>
        <a:buChar char=""/>
        <a:defRPr kumimoji="0" sz="1500" kern="1200">
          <a:solidFill>
            <a:schemeClr val="tx1"/>
          </a:solidFill>
          <a:latin typeface="+mn-lt"/>
          <a:ea typeface="+mn-ea"/>
          <a:cs typeface="+mn-cs"/>
        </a:defRPr>
      </a:lvl3pPr>
      <a:lvl4pPr marL="822960" indent="-171450" algn="l" rtl="0" eaLnBrk="1" latinLnBrk="0" hangingPunct="1">
        <a:spcBef>
          <a:spcPct val="20000"/>
        </a:spcBef>
        <a:buClr>
          <a:schemeClr val="accent4"/>
        </a:buClr>
        <a:buSzPct val="70000"/>
        <a:buFont typeface="Wingdings"/>
        <a:buChar char=""/>
        <a:defRPr kumimoji="0" sz="1500" kern="1200">
          <a:solidFill>
            <a:schemeClr val="tx2"/>
          </a:solidFill>
          <a:latin typeface="+mn-lt"/>
          <a:ea typeface="+mn-ea"/>
          <a:cs typeface="+mn-cs"/>
        </a:defRPr>
      </a:lvl4pPr>
      <a:lvl5pPr marL="1028700" indent="-171450" algn="l" rtl="0" eaLnBrk="1" latinLnBrk="0" hangingPunct="1">
        <a:spcBef>
          <a:spcPct val="20000"/>
        </a:spcBef>
        <a:buClr>
          <a:schemeClr val="accent5"/>
        </a:buClr>
        <a:buFontTx/>
        <a:buChar char="•"/>
        <a:defRPr kumimoji="0" sz="1350" kern="1200">
          <a:solidFill>
            <a:schemeClr val="tx1"/>
          </a:solidFill>
          <a:latin typeface="+mn-lt"/>
          <a:ea typeface="+mn-ea"/>
          <a:cs typeface="+mn-cs"/>
        </a:defRPr>
      </a:lvl5pPr>
      <a:lvl6pPr marL="1234440" indent="-137160" algn="l" rtl="0" eaLnBrk="1" latinLnBrk="0" hangingPunct="1">
        <a:spcBef>
          <a:spcPct val="20000"/>
        </a:spcBef>
        <a:buClr>
          <a:schemeClr val="accent6"/>
        </a:buClr>
        <a:buSzPct val="80000"/>
        <a:buFont typeface="Wingdings 2"/>
        <a:buChar char=""/>
        <a:defRPr kumimoji="0" sz="1350" kern="1200">
          <a:solidFill>
            <a:schemeClr val="tx1"/>
          </a:solidFill>
          <a:latin typeface="+mn-lt"/>
          <a:ea typeface="+mn-ea"/>
          <a:cs typeface="+mn-cs"/>
        </a:defRPr>
      </a:lvl6pPr>
      <a:lvl7pPr marL="1440180" indent="-137160" algn="l" rtl="0" eaLnBrk="1" latinLnBrk="0" hangingPunct="1">
        <a:spcBef>
          <a:spcPct val="20000"/>
        </a:spcBef>
        <a:buClr>
          <a:schemeClr val="accent1">
            <a:shade val="75000"/>
          </a:schemeClr>
        </a:buClr>
        <a:buSzPct val="90000"/>
        <a:buChar char="•"/>
        <a:defRPr kumimoji="0" sz="1200" kern="1200" baseline="0">
          <a:solidFill>
            <a:schemeClr val="tx1"/>
          </a:solidFill>
          <a:latin typeface="+mn-lt"/>
          <a:ea typeface="+mn-ea"/>
          <a:cs typeface="+mn-cs"/>
        </a:defRPr>
      </a:lvl7pPr>
      <a:lvl8pPr marL="1577340" indent="-137160" algn="l" rtl="0" eaLnBrk="1" latinLnBrk="0" hangingPunct="1">
        <a:spcBef>
          <a:spcPct val="20000"/>
        </a:spcBef>
        <a:buClr>
          <a:schemeClr val="accent4">
            <a:shade val="75000"/>
          </a:schemeClr>
        </a:buClr>
        <a:buChar char="•"/>
        <a:defRPr kumimoji="0" sz="1200" kern="1200">
          <a:solidFill>
            <a:schemeClr val="tx1"/>
          </a:solidFill>
          <a:latin typeface="+mn-lt"/>
          <a:ea typeface="+mn-ea"/>
          <a:cs typeface="+mn-cs"/>
        </a:defRPr>
      </a:lvl8pPr>
      <a:lvl9pPr marL="1783080" indent="-137160" algn="l" rtl="0" eaLnBrk="1" latinLnBrk="0" hangingPunct="1">
        <a:spcBef>
          <a:spcPct val="20000"/>
        </a:spcBef>
        <a:buClr>
          <a:schemeClr val="accent2">
            <a:shade val="75000"/>
          </a:schemeClr>
        </a:buClr>
        <a:buSzPct val="90000"/>
        <a:buChar char="•"/>
        <a:defRPr kumimoji="0" sz="105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 y="-4763"/>
            <a:ext cx="1418167"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5745 h 720"/>
                  <a:gd name="T4" fmla="*/ 624 w 1000"/>
                  <a:gd name="T5" fmla="*/ 5745 h 720"/>
                  <a:gd name="T6" fmla="*/ 62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038" name="Freeform 7"/>
              <p:cNvSpPr>
                <a:spLocks/>
              </p:cNvSpPr>
              <p:nvPr/>
            </p:nvSpPr>
            <p:spPr bwMode="ltGray">
              <a:xfrm rot="-5400000">
                <a:off x="-57" y="1752"/>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362 h 272"/>
                  <a:gd name="T4" fmla="*/ 240 w 624"/>
                  <a:gd name="T5" fmla="*/ 319 h 272"/>
                  <a:gd name="T6" fmla="*/ 624 w 624"/>
                  <a:gd name="T7" fmla="*/ 36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041" name="Freeform 10"/>
              <p:cNvSpPr>
                <a:spLocks/>
              </p:cNvSpPr>
              <p:nvPr/>
            </p:nvSpPr>
            <p:spPr bwMode="ltGray">
              <a:xfrm rot="-5400000">
                <a:off x="156" y="1726"/>
                <a:ext cx="632" cy="315"/>
              </a:xfrm>
              <a:custGeom>
                <a:avLst/>
                <a:gdLst>
                  <a:gd name="T0" fmla="*/ 8 w 632"/>
                  <a:gd name="T1" fmla="*/ 39 h 362"/>
                  <a:gd name="T2" fmla="*/ 8 w 632"/>
                  <a:gd name="T3" fmla="*/ 276 h 362"/>
                  <a:gd name="T4" fmla="*/ 248 w 632"/>
                  <a:gd name="T5" fmla="*/ 276 h 362"/>
                  <a:gd name="T6" fmla="*/ 632 w 632"/>
                  <a:gd name="T7" fmla="*/ 276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044" name="Freeform 13"/>
              <p:cNvSpPr>
                <a:spLocks/>
              </p:cNvSpPr>
              <p:nvPr/>
            </p:nvSpPr>
            <p:spPr bwMode="ltGray">
              <a:xfrm rot="-5400000">
                <a:off x="1830"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047" name="Freeform 16"/>
              <p:cNvSpPr>
                <a:spLocks/>
              </p:cNvSpPr>
              <p:nvPr/>
            </p:nvSpPr>
            <p:spPr bwMode="ltGray">
              <a:xfrm rot="-5400000">
                <a:off x="2043"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050" name="Freeform 19"/>
              <p:cNvSpPr>
                <a:spLocks/>
              </p:cNvSpPr>
              <p:nvPr/>
            </p:nvSpPr>
            <p:spPr bwMode="ltGray">
              <a:xfrm rot="-5400000">
                <a:off x="4584"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053" name="Freeform 22"/>
              <p:cNvSpPr>
                <a:spLocks/>
              </p:cNvSpPr>
              <p:nvPr/>
            </p:nvSpPr>
            <p:spPr bwMode="ltGray">
              <a:xfrm rot="-5400000">
                <a:off x="4797"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grpSp>
        <p:sp>
          <p:nvSpPr>
            <p:cNvPr id="1033" name="Freeform 23"/>
            <p:cNvSpPr>
              <a:spLocks/>
            </p:cNvSpPr>
            <p:nvPr/>
          </p:nvSpPr>
          <p:spPr bwMode="ltGray">
            <a:xfrm rot="16200000" flipH="1">
              <a:off x="-1954" y="1951"/>
              <a:ext cx="4320" cy="412"/>
            </a:xfrm>
            <a:custGeom>
              <a:avLst/>
              <a:gdLst>
                <a:gd name="T0" fmla="*/ 0 w 5762"/>
                <a:gd name="T1" fmla="*/ 210 h 385"/>
                <a:gd name="T2" fmla="*/ 4320 w 5762"/>
                <a:gd name="T3" fmla="*/ 201 h 385"/>
                <a:gd name="T4" fmla="*/ 4320 w 5762"/>
                <a:gd name="T5" fmla="*/ 4 h 385"/>
                <a:gd name="T6" fmla="*/ 0 w 5762"/>
                <a:gd name="T7" fmla="*/ 0 h 385"/>
                <a:gd name="T8" fmla="*/ 0 w 5762"/>
                <a:gd name="T9" fmla="*/ 210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4319 w 5761"/>
                <a:gd name="T3" fmla="*/ 0 h 189"/>
                <a:gd name="T4" fmla="*/ 4319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1799" dirty="0">
                <a:solidFill>
                  <a:srgbClr val="000000"/>
                </a:solidFill>
                <a:latin typeface="Times New Roman" pitchFamily="18" charset="0"/>
              </a:endParaRPr>
            </a:p>
          </p:txBody>
        </p:sp>
      </p:grpSp>
      <p:sp>
        <p:nvSpPr>
          <p:cNvPr id="1027" name="Rectangle 25"/>
          <p:cNvSpPr>
            <a:spLocks noGrp="1" noChangeArrowheads="1"/>
          </p:cNvSpPr>
          <p:nvPr>
            <p:ph type="title"/>
          </p:nvPr>
        </p:nvSpPr>
        <p:spPr bwMode="auto">
          <a:xfrm>
            <a:off x="1564218" y="4572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564218"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9" name="Rectangle 27"/>
          <p:cNvSpPr>
            <a:spLocks noGrp="1" noChangeArrowheads="1"/>
          </p:cNvSpPr>
          <p:nvPr>
            <p:ph type="dt" sz="half" idx="2"/>
          </p:nvPr>
        </p:nvSpPr>
        <p:spPr bwMode="auto">
          <a:xfrm>
            <a:off x="1564217" y="6265863"/>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050" smtClean="0">
                <a:latin typeface="+mn-lt"/>
              </a:defRPr>
            </a:lvl1pPr>
          </a:lstStyle>
          <a:p>
            <a:pPr fontAlgn="base">
              <a:spcAft>
                <a:spcPct val="0"/>
              </a:spcAft>
              <a:defRPr/>
            </a:pPr>
            <a:endParaRPr lang="en-US" dirty="0">
              <a:solidFill>
                <a:srgbClr val="000000"/>
              </a:solidFill>
            </a:endParaRPr>
          </a:p>
        </p:txBody>
      </p:sp>
      <p:sp>
        <p:nvSpPr>
          <p:cNvPr id="3100" name="Rectangle 28"/>
          <p:cNvSpPr>
            <a:spLocks noGrp="1" noChangeArrowheads="1"/>
          </p:cNvSpPr>
          <p:nvPr>
            <p:ph type="ftr" sz="quarter" idx="3"/>
          </p:nvPr>
        </p:nvSpPr>
        <p:spPr bwMode="auto">
          <a:xfrm>
            <a:off x="47752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050" smtClean="0">
                <a:latin typeface="+mn-lt"/>
              </a:defRPr>
            </a:lvl1pPr>
          </a:lstStyle>
          <a:p>
            <a:pPr fontAlgn="base">
              <a:spcAft>
                <a:spcPct val="0"/>
              </a:spcAft>
              <a:defRPr/>
            </a:pPr>
            <a:endParaRPr lang="en-US" dirty="0">
              <a:solidFill>
                <a:srgbClr val="000000"/>
              </a:solidFill>
            </a:endParaRPr>
          </a:p>
        </p:txBody>
      </p:sp>
      <p:sp>
        <p:nvSpPr>
          <p:cNvPr id="3101" name="Rectangle 29"/>
          <p:cNvSpPr>
            <a:spLocks noGrp="1" noChangeArrowheads="1"/>
          </p:cNvSpPr>
          <p:nvPr>
            <p:ph type="sldNum" sz="quarter" idx="4"/>
          </p:nvPr>
        </p:nvSpPr>
        <p:spPr bwMode="auto">
          <a:xfrm>
            <a:off x="9347201"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050" smtClean="0">
                <a:latin typeface="+mn-lt"/>
              </a:defRPr>
            </a:lvl1pPr>
          </a:lstStyle>
          <a:p>
            <a:pPr fontAlgn="base">
              <a:spcAft>
                <a:spcPct val="0"/>
              </a:spcAft>
              <a:defRPr/>
            </a:pPr>
            <a:fld id="{7283EE02-D863-4076-9B17-698934D39171}" type="slidenum">
              <a:rPr lang="en-US">
                <a:solidFill>
                  <a:srgbClr val="000000"/>
                </a:solidFill>
              </a:rPr>
              <a:pPr fontAlgn="base">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69203338"/>
      </p:ext>
    </p:extLst>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 id="2147484391" r:id="rId12"/>
    <p:sldLayoutId id="2147484392" r:id="rId13"/>
  </p:sldLayoutIdLst>
  <p:txStyles>
    <p:titleStyle>
      <a:lvl1pPr algn="l" rtl="0" eaLnBrk="0" fontAlgn="base" hangingPunct="0">
        <a:spcBef>
          <a:spcPct val="0"/>
        </a:spcBef>
        <a:spcAft>
          <a:spcPct val="0"/>
        </a:spcAft>
        <a:defRPr sz="3299">
          <a:solidFill>
            <a:schemeClr val="tx2"/>
          </a:solidFill>
          <a:latin typeface="+mj-lt"/>
          <a:ea typeface="+mj-ea"/>
          <a:cs typeface="+mj-cs"/>
        </a:defRPr>
      </a:lvl1pPr>
      <a:lvl2pPr algn="l" rtl="0" eaLnBrk="0" fontAlgn="base" hangingPunct="0">
        <a:spcBef>
          <a:spcPct val="0"/>
        </a:spcBef>
        <a:spcAft>
          <a:spcPct val="0"/>
        </a:spcAft>
        <a:defRPr sz="3299">
          <a:solidFill>
            <a:schemeClr val="tx2"/>
          </a:solidFill>
          <a:latin typeface="Times New Roman" charset="0"/>
        </a:defRPr>
      </a:lvl2pPr>
      <a:lvl3pPr algn="l" rtl="0" eaLnBrk="0" fontAlgn="base" hangingPunct="0">
        <a:spcBef>
          <a:spcPct val="0"/>
        </a:spcBef>
        <a:spcAft>
          <a:spcPct val="0"/>
        </a:spcAft>
        <a:defRPr sz="3299">
          <a:solidFill>
            <a:schemeClr val="tx2"/>
          </a:solidFill>
          <a:latin typeface="Times New Roman" charset="0"/>
        </a:defRPr>
      </a:lvl3pPr>
      <a:lvl4pPr algn="l" rtl="0" eaLnBrk="0" fontAlgn="base" hangingPunct="0">
        <a:spcBef>
          <a:spcPct val="0"/>
        </a:spcBef>
        <a:spcAft>
          <a:spcPct val="0"/>
        </a:spcAft>
        <a:defRPr sz="3299">
          <a:solidFill>
            <a:schemeClr val="tx2"/>
          </a:solidFill>
          <a:latin typeface="Times New Roman" charset="0"/>
        </a:defRPr>
      </a:lvl4pPr>
      <a:lvl5pPr algn="l" rtl="0" eaLnBrk="0" fontAlgn="base" hangingPunct="0">
        <a:spcBef>
          <a:spcPct val="0"/>
        </a:spcBef>
        <a:spcAft>
          <a:spcPct val="0"/>
        </a:spcAft>
        <a:defRPr sz="3299">
          <a:solidFill>
            <a:schemeClr val="tx2"/>
          </a:solidFill>
          <a:latin typeface="Times New Roman" charset="0"/>
        </a:defRPr>
      </a:lvl5pPr>
      <a:lvl6pPr marL="342797" algn="l" rtl="0" fontAlgn="base">
        <a:spcBef>
          <a:spcPct val="0"/>
        </a:spcBef>
        <a:spcAft>
          <a:spcPct val="0"/>
        </a:spcAft>
        <a:defRPr sz="3299">
          <a:solidFill>
            <a:schemeClr val="tx2"/>
          </a:solidFill>
          <a:latin typeface="Times New Roman" charset="0"/>
        </a:defRPr>
      </a:lvl6pPr>
      <a:lvl7pPr marL="685594" algn="l" rtl="0" fontAlgn="base">
        <a:spcBef>
          <a:spcPct val="0"/>
        </a:spcBef>
        <a:spcAft>
          <a:spcPct val="0"/>
        </a:spcAft>
        <a:defRPr sz="3299">
          <a:solidFill>
            <a:schemeClr val="tx2"/>
          </a:solidFill>
          <a:latin typeface="Times New Roman" charset="0"/>
        </a:defRPr>
      </a:lvl7pPr>
      <a:lvl8pPr marL="1028391" algn="l" rtl="0" fontAlgn="base">
        <a:spcBef>
          <a:spcPct val="0"/>
        </a:spcBef>
        <a:spcAft>
          <a:spcPct val="0"/>
        </a:spcAft>
        <a:defRPr sz="3299">
          <a:solidFill>
            <a:schemeClr val="tx2"/>
          </a:solidFill>
          <a:latin typeface="Times New Roman" charset="0"/>
        </a:defRPr>
      </a:lvl8pPr>
      <a:lvl9pPr marL="1371189" algn="l" rtl="0" fontAlgn="base">
        <a:spcBef>
          <a:spcPct val="0"/>
        </a:spcBef>
        <a:spcAft>
          <a:spcPct val="0"/>
        </a:spcAft>
        <a:defRPr sz="3299">
          <a:solidFill>
            <a:schemeClr val="tx2"/>
          </a:solidFill>
          <a:latin typeface="Times New Roman" charset="0"/>
        </a:defRPr>
      </a:lvl9pPr>
    </p:titleStyle>
    <p:bodyStyle>
      <a:lvl1pPr marL="257098" indent="-257098" algn="l" rtl="0" eaLnBrk="0" fontAlgn="base" hangingPunct="0">
        <a:spcBef>
          <a:spcPct val="20000"/>
        </a:spcBef>
        <a:spcAft>
          <a:spcPct val="0"/>
        </a:spcAft>
        <a:buClr>
          <a:schemeClr val="accent1"/>
        </a:buClr>
        <a:buSzPct val="80000"/>
        <a:buFont typeface="Wingdings" pitchFamily="2" charset="2"/>
        <a:buChar char="n"/>
        <a:defRPr sz="2399">
          <a:solidFill>
            <a:schemeClr val="tx1"/>
          </a:solidFill>
          <a:latin typeface="+mn-lt"/>
          <a:ea typeface="+mn-ea"/>
          <a:cs typeface="+mn-cs"/>
        </a:defRPr>
      </a:lvl1pPr>
      <a:lvl2pPr marL="557046" indent="-214249" algn="l" rtl="0" eaLnBrk="0" fontAlgn="base" hangingPunct="0">
        <a:spcBef>
          <a:spcPct val="20000"/>
        </a:spcBef>
        <a:spcAft>
          <a:spcPct val="0"/>
        </a:spcAft>
        <a:buChar char="–"/>
        <a:defRPr sz="2099">
          <a:solidFill>
            <a:schemeClr val="tx1"/>
          </a:solidFill>
          <a:latin typeface="+mn-lt"/>
        </a:defRPr>
      </a:lvl2pPr>
      <a:lvl3pPr marL="856993" indent="-171399" algn="l" rtl="0" eaLnBrk="0" fontAlgn="base" hangingPunct="0">
        <a:spcBef>
          <a:spcPct val="20000"/>
        </a:spcBef>
        <a:spcAft>
          <a:spcPct val="0"/>
        </a:spcAft>
        <a:buChar char="•"/>
        <a:defRPr sz="1799">
          <a:solidFill>
            <a:schemeClr val="tx1"/>
          </a:solidFill>
          <a:latin typeface="+mn-lt"/>
        </a:defRPr>
      </a:lvl3pPr>
      <a:lvl4pPr marL="1199790" indent="-171399" algn="l" rtl="0" eaLnBrk="0" fontAlgn="base" hangingPunct="0">
        <a:spcBef>
          <a:spcPct val="20000"/>
        </a:spcBef>
        <a:spcAft>
          <a:spcPct val="0"/>
        </a:spcAft>
        <a:buChar char="–"/>
        <a:defRPr sz="1500">
          <a:solidFill>
            <a:schemeClr val="tx1"/>
          </a:solidFill>
          <a:latin typeface="+mn-lt"/>
        </a:defRPr>
      </a:lvl4pPr>
      <a:lvl5pPr marL="1542587" indent="-171399" algn="l" rtl="0" eaLnBrk="0" fontAlgn="base" hangingPunct="0">
        <a:spcBef>
          <a:spcPct val="20000"/>
        </a:spcBef>
        <a:spcAft>
          <a:spcPct val="0"/>
        </a:spcAft>
        <a:buChar char="»"/>
        <a:defRPr sz="1500">
          <a:solidFill>
            <a:schemeClr val="tx1"/>
          </a:solidFill>
          <a:latin typeface="+mn-lt"/>
        </a:defRPr>
      </a:lvl5pPr>
      <a:lvl6pPr marL="1885384" indent="-171399" algn="l" rtl="0" fontAlgn="base">
        <a:spcBef>
          <a:spcPct val="20000"/>
        </a:spcBef>
        <a:spcAft>
          <a:spcPct val="0"/>
        </a:spcAft>
        <a:buChar char="»"/>
        <a:defRPr sz="1500">
          <a:solidFill>
            <a:schemeClr val="tx1"/>
          </a:solidFill>
          <a:latin typeface="+mn-lt"/>
        </a:defRPr>
      </a:lvl6pPr>
      <a:lvl7pPr marL="2228181" indent="-171399" algn="l" rtl="0" fontAlgn="base">
        <a:spcBef>
          <a:spcPct val="20000"/>
        </a:spcBef>
        <a:spcAft>
          <a:spcPct val="0"/>
        </a:spcAft>
        <a:buChar char="»"/>
        <a:defRPr sz="1500">
          <a:solidFill>
            <a:schemeClr val="tx1"/>
          </a:solidFill>
          <a:latin typeface="+mn-lt"/>
        </a:defRPr>
      </a:lvl7pPr>
      <a:lvl8pPr marL="2570978" indent="-171399" algn="l" rtl="0" fontAlgn="base">
        <a:spcBef>
          <a:spcPct val="20000"/>
        </a:spcBef>
        <a:spcAft>
          <a:spcPct val="0"/>
        </a:spcAft>
        <a:buChar char="»"/>
        <a:defRPr sz="1500">
          <a:solidFill>
            <a:schemeClr val="tx1"/>
          </a:solidFill>
          <a:latin typeface="+mn-lt"/>
        </a:defRPr>
      </a:lvl8pPr>
      <a:lvl9pPr marL="2913776" indent="-171399"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594" rtl="0" eaLnBrk="1" latinLnBrk="0" hangingPunct="1">
        <a:defRPr sz="1350" kern="1200">
          <a:solidFill>
            <a:schemeClr val="tx1"/>
          </a:solidFill>
          <a:latin typeface="+mn-lt"/>
          <a:ea typeface="+mn-ea"/>
          <a:cs typeface="+mn-cs"/>
        </a:defRPr>
      </a:lvl1pPr>
      <a:lvl2pPr marL="342797" algn="l" defTabSz="685594" rtl="0" eaLnBrk="1" latinLnBrk="0" hangingPunct="1">
        <a:defRPr sz="1350" kern="1200">
          <a:solidFill>
            <a:schemeClr val="tx1"/>
          </a:solidFill>
          <a:latin typeface="+mn-lt"/>
          <a:ea typeface="+mn-ea"/>
          <a:cs typeface="+mn-cs"/>
        </a:defRPr>
      </a:lvl2pPr>
      <a:lvl3pPr marL="685594" algn="l" defTabSz="685594" rtl="0" eaLnBrk="1" latinLnBrk="0" hangingPunct="1">
        <a:defRPr sz="1350" kern="1200">
          <a:solidFill>
            <a:schemeClr val="tx1"/>
          </a:solidFill>
          <a:latin typeface="+mn-lt"/>
          <a:ea typeface="+mn-ea"/>
          <a:cs typeface="+mn-cs"/>
        </a:defRPr>
      </a:lvl3pPr>
      <a:lvl4pPr marL="1028391" algn="l" defTabSz="685594" rtl="0" eaLnBrk="1" latinLnBrk="0" hangingPunct="1">
        <a:defRPr sz="1350" kern="1200">
          <a:solidFill>
            <a:schemeClr val="tx1"/>
          </a:solidFill>
          <a:latin typeface="+mn-lt"/>
          <a:ea typeface="+mn-ea"/>
          <a:cs typeface="+mn-cs"/>
        </a:defRPr>
      </a:lvl4pPr>
      <a:lvl5pPr marL="1371189" algn="l" defTabSz="685594" rtl="0" eaLnBrk="1" latinLnBrk="0" hangingPunct="1">
        <a:defRPr sz="1350" kern="1200">
          <a:solidFill>
            <a:schemeClr val="tx1"/>
          </a:solidFill>
          <a:latin typeface="+mn-lt"/>
          <a:ea typeface="+mn-ea"/>
          <a:cs typeface="+mn-cs"/>
        </a:defRPr>
      </a:lvl5pPr>
      <a:lvl6pPr marL="1713986" algn="l" defTabSz="685594" rtl="0" eaLnBrk="1" latinLnBrk="0" hangingPunct="1">
        <a:defRPr sz="1350" kern="1200">
          <a:solidFill>
            <a:schemeClr val="tx1"/>
          </a:solidFill>
          <a:latin typeface="+mn-lt"/>
          <a:ea typeface="+mn-ea"/>
          <a:cs typeface="+mn-cs"/>
        </a:defRPr>
      </a:lvl6pPr>
      <a:lvl7pPr marL="2056783" algn="l" defTabSz="685594" rtl="0" eaLnBrk="1" latinLnBrk="0" hangingPunct="1">
        <a:defRPr sz="1350" kern="1200">
          <a:solidFill>
            <a:schemeClr val="tx1"/>
          </a:solidFill>
          <a:latin typeface="+mn-lt"/>
          <a:ea typeface="+mn-ea"/>
          <a:cs typeface="+mn-cs"/>
        </a:defRPr>
      </a:lvl7pPr>
      <a:lvl8pPr marL="2399580" algn="l" defTabSz="685594" rtl="0" eaLnBrk="1" latinLnBrk="0" hangingPunct="1">
        <a:defRPr sz="1350" kern="1200">
          <a:solidFill>
            <a:schemeClr val="tx1"/>
          </a:solidFill>
          <a:latin typeface="+mn-lt"/>
          <a:ea typeface="+mn-ea"/>
          <a:cs typeface="+mn-cs"/>
        </a:defRPr>
      </a:lvl8pPr>
      <a:lvl9pPr marL="2742377" algn="l" defTabSz="685594"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135" name="Group 134"/>
          <p:cNvGrpSpPr/>
          <p:nvPr/>
        </p:nvGrpSpPr>
        <p:grpSpPr>
          <a:xfrm>
            <a:off x="-11" y="-16"/>
            <a:ext cx="12336461"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defTabSz="457063"/>
                  <a:endParaRPr lang="en-US" sz="1799">
                    <a:solidFill>
                      <a:prstClr val="black"/>
                    </a:solidFill>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pPr defTabSz="457063"/>
                  <a:endParaRPr lang="en-US" sz="1799">
                    <a:solidFill>
                      <a:prstClr val="black"/>
                    </a:solidFill>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p:spPr>
              <p:txBody>
                <a:bodyPr vert="horz" wrap="square" lIns="91440" tIns="45720" rIns="91440" bIns="45720" numCol="1" anchor="t" anchorCtr="0" compatLnSpc="1">
                  <a:prstTxWarp prst="textNoShape">
                    <a:avLst/>
                  </a:prstTxWarp>
                </a:bodyPr>
                <a:lstStyle/>
                <a:p>
                  <a:pPr defTabSz="457063"/>
                  <a:endParaRPr lang="en-US" sz="1799">
                    <a:solidFill>
                      <a:prstClr val="black"/>
                    </a:solidFill>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pPr defTabSz="457063"/>
                  <a:endParaRPr lang="en-US" sz="1799">
                    <a:solidFill>
                      <a:prstClr val="black"/>
                    </a:solidFill>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en-US" sz="1799">
                    <a:solidFill>
                      <a:prstClr val="black"/>
                    </a:solidFill>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defTabSz="457063"/>
                  <a:endParaRPr lang="en-US" sz="1799">
                    <a:solidFill>
                      <a:prstClr val="black"/>
                    </a:solidFill>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defTabSz="457063"/>
                  <a:endParaRPr lang="en-US" sz="1799">
                    <a:solidFill>
                      <a:prstClr val="black"/>
                    </a:solidFill>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en-US" sz="1799">
                    <a:solidFill>
                      <a:prstClr val="black"/>
                    </a:solidFill>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en-US" sz="1799">
                    <a:solidFill>
                      <a:prstClr val="black"/>
                    </a:solidFill>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prstClr val="black"/>
                    </a:solidFill>
                  </a:endParaRPr>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en-US" sz="1799">
                    <a:solidFill>
                      <a:prstClr val="black"/>
                    </a:solidFill>
                  </a:endParaRPr>
                </a:p>
              </p:txBody>
            </p:sp>
          </p:grpSp>
        </p:grpSp>
      </p:grpSp>
      <p:sp>
        <p:nvSpPr>
          <p:cNvPr id="2" name="Title Placeholder 1"/>
          <p:cNvSpPr>
            <a:spLocks noGrp="1"/>
          </p:cNvSpPr>
          <p:nvPr>
            <p:ph type="title"/>
          </p:nvPr>
        </p:nvSpPr>
        <p:spPr>
          <a:xfrm>
            <a:off x="1345924" y="675727"/>
            <a:ext cx="9500151" cy="9244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345925" y="1807361"/>
            <a:ext cx="9500149" cy="405143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83126" y="5951813"/>
            <a:ext cx="28448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4679375A-ABB4-4B5A-91BB-2C067789BE86}" type="datetimeFigureOut">
              <a:rPr lang="en-US" smtClean="0">
                <a:solidFill>
                  <a:prstClr val="black">
                    <a:lumMod val="75000"/>
                    <a:lumOff val="25000"/>
                  </a:prstClr>
                </a:solidFill>
              </a:rPr>
              <a:pPr/>
              <a:t>9/29/2022</a:t>
            </a:fld>
            <a:endParaRPr lang="en-US">
              <a:solidFill>
                <a:prstClr val="black">
                  <a:lumMod val="75000"/>
                  <a:lumOff val="25000"/>
                </a:prstClr>
              </a:solidFill>
            </a:endParaRPr>
          </a:p>
        </p:txBody>
      </p:sp>
      <p:sp>
        <p:nvSpPr>
          <p:cNvPr id="5" name="Footer Placeholder 4"/>
          <p:cNvSpPr>
            <a:spLocks noGrp="1"/>
          </p:cNvSpPr>
          <p:nvPr>
            <p:ph type="ftr" sz="quarter" idx="3"/>
          </p:nvPr>
        </p:nvSpPr>
        <p:spPr>
          <a:xfrm>
            <a:off x="1574595" y="5951813"/>
            <a:ext cx="7008532"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en-US">
              <a:solidFill>
                <a:prstClr val="black">
                  <a:lumMod val="75000"/>
                  <a:lumOff val="25000"/>
                </a:prstClr>
              </a:solidFill>
            </a:endParaRPr>
          </a:p>
        </p:txBody>
      </p:sp>
      <p:sp>
        <p:nvSpPr>
          <p:cNvPr id="6" name="Slide Number Placeholder 5"/>
          <p:cNvSpPr>
            <a:spLocks noGrp="1"/>
          </p:cNvSpPr>
          <p:nvPr>
            <p:ph type="sldNum" sz="quarter" idx="4"/>
          </p:nvPr>
        </p:nvSpPr>
        <p:spPr>
          <a:xfrm>
            <a:off x="763546" y="5951813"/>
            <a:ext cx="811049" cy="365125"/>
          </a:xfrm>
          <a:prstGeom prst="rect">
            <a:avLst/>
          </a:prstGeom>
        </p:spPr>
        <p:txBody>
          <a:bodyPr vert="horz" lIns="91440" tIns="45720" rIns="91440" bIns="45720" rtlCol="0" anchor="b"/>
          <a:lstStyle>
            <a:lvl1pPr algn="l">
              <a:defRPr sz="1799">
                <a:solidFill>
                  <a:schemeClr val="tx1">
                    <a:lumMod val="75000"/>
                    <a:lumOff val="25000"/>
                  </a:schemeClr>
                </a:solidFill>
              </a:defRPr>
            </a:lvl1p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861092726"/>
      </p:ext>
    </p:extLst>
  </p:cSld>
  <p:clrMap bg1="lt1" tx1="dk1" bg2="lt2" tx2="dk2" accent1="accent1" accent2="accent2" accent3="accent3" accent4="accent4" accent5="accent5" accent6="accent6" hlink="hlink" folHlink="folHlink"/>
  <p:sldLayoutIdLst>
    <p:sldLayoutId id="2147484394" r:id="rId1"/>
    <p:sldLayoutId id="2147484395" r:id="rId2"/>
    <p:sldLayoutId id="2147484396" r:id="rId3"/>
    <p:sldLayoutId id="2147484397" r:id="rId4"/>
    <p:sldLayoutId id="2147484398" r:id="rId5"/>
    <p:sldLayoutId id="2147484399" r:id="rId6"/>
    <p:sldLayoutId id="2147484400" r:id="rId7"/>
    <p:sldLayoutId id="2147484401" r:id="rId8"/>
    <p:sldLayoutId id="2147484402" r:id="rId9"/>
    <p:sldLayoutId id="2147484403" r:id="rId10"/>
    <p:sldLayoutId id="2147484404" r:id="rId11"/>
  </p:sldLayoutIdLst>
  <p:txStyles>
    <p:titleStyle>
      <a:lvl1pPr algn="l" defTabSz="457063" rtl="0" eaLnBrk="1" latinLnBrk="0" hangingPunct="1">
        <a:spcBef>
          <a:spcPct val="0"/>
        </a:spcBef>
        <a:buNone/>
        <a:defRPr sz="3199"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42797" algn="l" defTabSz="457063" rtl="0" eaLnBrk="1" latinLnBrk="0" hangingPunct="1">
        <a:spcBef>
          <a:spcPct val="20000"/>
        </a:spcBef>
        <a:spcAft>
          <a:spcPts val="600"/>
        </a:spcAft>
        <a:buClr>
          <a:schemeClr val="tx1">
            <a:lumMod val="75000"/>
            <a:lumOff val="25000"/>
          </a:schemeClr>
        </a:buClr>
        <a:buFont typeface="Wingdings 2" charset="2"/>
        <a:buChar char=""/>
        <a:defRPr sz="1799" kern="1200">
          <a:solidFill>
            <a:schemeClr val="tx1">
              <a:lumMod val="75000"/>
              <a:lumOff val="25000"/>
            </a:schemeClr>
          </a:solidFill>
          <a:latin typeface="+mn-lt"/>
          <a:ea typeface="+mn-ea"/>
          <a:cs typeface="+mn-cs"/>
        </a:defRPr>
      </a:lvl1pPr>
      <a:lvl2pPr marL="742727" indent="-285664" algn="l" defTabSz="457063"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2657" indent="-228531" algn="l" defTabSz="457063"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599720" indent="-228531" algn="l" defTabSz="457063"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6783" indent="-228531" algn="l" defTabSz="457063"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3846" indent="-228531" algn="l" defTabSz="457063" rtl="0" eaLnBrk="1" latinLnBrk="0" hangingPunct="1">
        <a:spcBef>
          <a:spcPct val="20000"/>
        </a:spcBef>
        <a:buFont typeface="Arial"/>
        <a:buChar char="•"/>
        <a:defRPr sz="1999" kern="1200">
          <a:solidFill>
            <a:schemeClr val="tx1"/>
          </a:solidFill>
          <a:latin typeface="+mn-lt"/>
          <a:ea typeface="+mn-ea"/>
          <a:cs typeface="+mn-cs"/>
        </a:defRPr>
      </a:lvl6pPr>
      <a:lvl7pPr marL="2970908" indent="-228531" algn="l" defTabSz="457063" rtl="0" eaLnBrk="1" latinLnBrk="0" hangingPunct="1">
        <a:spcBef>
          <a:spcPct val="20000"/>
        </a:spcBef>
        <a:buFont typeface="Arial"/>
        <a:buChar char="•"/>
        <a:defRPr sz="1999" kern="1200">
          <a:solidFill>
            <a:schemeClr val="tx1"/>
          </a:solidFill>
          <a:latin typeface="+mn-lt"/>
          <a:ea typeface="+mn-ea"/>
          <a:cs typeface="+mn-cs"/>
        </a:defRPr>
      </a:lvl7pPr>
      <a:lvl8pPr marL="3427971" indent="-228531" algn="l" defTabSz="457063" rtl="0" eaLnBrk="1" latinLnBrk="0" hangingPunct="1">
        <a:spcBef>
          <a:spcPct val="20000"/>
        </a:spcBef>
        <a:buFont typeface="Arial"/>
        <a:buChar char="•"/>
        <a:defRPr sz="1999" kern="1200">
          <a:solidFill>
            <a:schemeClr val="tx1"/>
          </a:solidFill>
          <a:latin typeface="+mn-lt"/>
          <a:ea typeface="+mn-ea"/>
          <a:cs typeface="+mn-cs"/>
        </a:defRPr>
      </a:lvl8pPr>
      <a:lvl9pPr marL="3885034" indent="-228531" algn="l" defTabSz="457063"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203200" y="0"/>
            <a:ext cx="1930400" cy="685800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sz="2400">
              <a:solidFill>
                <a:srgbClr val="5B5249"/>
              </a:solidFill>
            </a:endParaRPr>
          </a:p>
        </p:txBody>
      </p:sp>
      <p:sp>
        <p:nvSpPr>
          <p:cNvPr id="1027" name="Rectangle 3"/>
          <p:cNvSpPr>
            <a:spLocks noChangeArrowheads="1"/>
          </p:cNvSpPr>
          <p:nvPr/>
        </p:nvSpPr>
        <p:spPr bwMode="hidden">
          <a:xfrm>
            <a:off x="2235200" y="0"/>
            <a:ext cx="9956800" cy="1219200"/>
          </a:xfrm>
          <a:prstGeom prst="rect">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sz="2400">
              <a:solidFill>
                <a:srgbClr val="5B5249"/>
              </a:solidFill>
            </a:endParaRPr>
          </a:p>
        </p:txBody>
      </p:sp>
      <p:sp>
        <p:nvSpPr>
          <p:cNvPr id="1028" name="Rectangle 4" descr="Stationery"/>
          <p:cNvSpPr>
            <a:spLocks noChangeArrowheads="1"/>
          </p:cNvSpPr>
          <p:nvPr/>
        </p:nvSpPr>
        <p:spPr bwMode="auto">
          <a:xfrm>
            <a:off x="609600" y="0"/>
            <a:ext cx="1625600" cy="762000"/>
          </a:xfrm>
          <a:prstGeom prst="rect">
            <a:avLst/>
          </a:prstGeom>
          <a:blipFill dpi="0" rotWithShape="0">
            <a:blip r:embed="rId1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sz="2400">
              <a:solidFill>
                <a:srgbClr val="5B5249"/>
              </a:solidFill>
            </a:endParaRPr>
          </a:p>
        </p:txBody>
      </p:sp>
      <p:sp>
        <p:nvSpPr>
          <p:cNvPr id="1029" name="Rectangle 5" descr="Stationery"/>
          <p:cNvSpPr>
            <a:spLocks noChangeArrowheads="1"/>
          </p:cNvSpPr>
          <p:nvPr/>
        </p:nvSpPr>
        <p:spPr bwMode="auto">
          <a:xfrm>
            <a:off x="0" y="0"/>
            <a:ext cx="609600" cy="6858000"/>
          </a:xfrm>
          <a:prstGeom prst="rect">
            <a:avLst/>
          </a:prstGeom>
          <a:blipFill dpi="0" rotWithShape="0">
            <a:blip r:embed="rId1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sz="2400">
              <a:solidFill>
                <a:srgbClr val="5B5249"/>
              </a:solidFill>
            </a:endParaRPr>
          </a:p>
        </p:txBody>
      </p:sp>
      <p:sp>
        <p:nvSpPr>
          <p:cNvPr id="1030" name="Rectangle 6"/>
          <p:cNvSpPr>
            <a:spLocks noGrp="1" noChangeArrowheads="1"/>
          </p:cNvSpPr>
          <p:nvPr>
            <p:ph type="title"/>
          </p:nvPr>
        </p:nvSpPr>
        <p:spPr bwMode="auto">
          <a:xfrm>
            <a:off x="1422400" y="8382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16743" name="Rectangle 7"/>
          <p:cNvSpPr>
            <a:spLocks noGrp="1" noChangeArrowheads="1"/>
          </p:cNvSpPr>
          <p:nvPr>
            <p:ph type="dt" sz="half" idx="2"/>
          </p:nvPr>
        </p:nvSpPr>
        <p:spPr bwMode="auto">
          <a:xfrm>
            <a:off x="1422400" y="6414136"/>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smtClean="0">
                <a:solidFill>
                  <a:schemeClr val="tx2"/>
                </a:solidFill>
              </a:defRPr>
            </a:lvl1pPr>
          </a:lstStyle>
          <a:p>
            <a:pPr fontAlgn="base">
              <a:spcBef>
                <a:spcPct val="0"/>
              </a:spcBef>
              <a:spcAft>
                <a:spcPct val="0"/>
              </a:spcAft>
              <a:defRPr/>
            </a:pPr>
            <a:endParaRPr lang="en-US">
              <a:solidFill>
                <a:srgbClr val="2A3D7A"/>
              </a:solidFill>
            </a:endParaRPr>
          </a:p>
        </p:txBody>
      </p:sp>
      <p:sp>
        <p:nvSpPr>
          <p:cNvPr id="116744" name="Rectangle 8"/>
          <p:cNvSpPr>
            <a:spLocks noGrp="1" noChangeArrowheads="1"/>
          </p:cNvSpPr>
          <p:nvPr>
            <p:ph type="ftr" sz="quarter" idx="3"/>
          </p:nvPr>
        </p:nvSpPr>
        <p:spPr bwMode="auto">
          <a:xfrm>
            <a:off x="4572000" y="6414136"/>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smtClean="0">
                <a:solidFill>
                  <a:schemeClr val="tx2"/>
                </a:solidFill>
              </a:defRPr>
            </a:lvl1pPr>
          </a:lstStyle>
          <a:p>
            <a:pPr fontAlgn="base">
              <a:spcBef>
                <a:spcPct val="0"/>
              </a:spcBef>
              <a:spcAft>
                <a:spcPct val="0"/>
              </a:spcAft>
              <a:defRPr/>
            </a:pPr>
            <a:endParaRPr lang="en-US">
              <a:solidFill>
                <a:srgbClr val="2A3D7A"/>
              </a:solidFill>
            </a:endParaRPr>
          </a:p>
        </p:txBody>
      </p:sp>
      <p:pic>
        <p:nvPicPr>
          <p:cNvPr id="1033" name="Picture 9" descr="C:\Wendy\anabnr2.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38302" y="0"/>
            <a:ext cx="10553700" cy="75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406400" y="457200"/>
            <a:ext cx="3352800" cy="304800"/>
          </a:xfrm>
          <a:prstGeom prst="rect">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sz="2400">
              <a:solidFill>
                <a:srgbClr val="5B5249"/>
              </a:solidFill>
            </a:endParaRPr>
          </a:p>
        </p:txBody>
      </p:sp>
      <p:sp>
        <p:nvSpPr>
          <p:cNvPr id="116747" name="Rectangle 11"/>
          <p:cNvSpPr>
            <a:spLocks noGrp="1" noChangeArrowheads="1"/>
          </p:cNvSpPr>
          <p:nvPr>
            <p:ph type="sldNum" sz="quarter" idx="4"/>
          </p:nvPr>
        </p:nvSpPr>
        <p:spPr bwMode="auto">
          <a:xfrm>
            <a:off x="10972800" y="6414136"/>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mtClean="0">
                <a:solidFill>
                  <a:schemeClr val="tx2"/>
                </a:solidFill>
              </a:defRPr>
            </a:lvl1pPr>
          </a:lstStyle>
          <a:p>
            <a:pPr fontAlgn="base">
              <a:spcBef>
                <a:spcPct val="0"/>
              </a:spcBef>
              <a:spcAft>
                <a:spcPct val="0"/>
              </a:spcAft>
              <a:defRPr/>
            </a:pPr>
            <a:fld id="{8A7FD77A-AF46-4077-BC31-563AAE104A72}" type="slidenum">
              <a:rPr lang="en-US" sz="2400">
                <a:solidFill>
                  <a:srgbClr val="2A3D7A"/>
                </a:solidFill>
              </a:rPr>
              <a:pPr fontAlgn="base">
                <a:spcBef>
                  <a:spcPct val="0"/>
                </a:spcBef>
                <a:spcAft>
                  <a:spcPct val="0"/>
                </a:spcAft>
                <a:defRPr/>
              </a:pPr>
              <a:t>‹#›</a:t>
            </a:fld>
            <a:endParaRPr lang="en-US" sz="1400">
              <a:solidFill>
                <a:srgbClr val="2A3D7A"/>
              </a:solidFill>
            </a:endParaRPr>
          </a:p>
        </p:txBody>
      </p:sp>
      <p:sp>
        <p:nvSpPr>
          <p:cNvPr id="1036" name="Rectangle 12"/>
          <p:cNvSpPr>
            <a:spLocks noGrp="1" noChangeArrowheads="1"/>
          </p:cNvSpPr>
          <p:nvPr>
            <p:ph type="body" idx="1"/>
          </p:nvPr>
        </p:nvSpPr>
        <p:spPr bwMode="auto">
          <a:xfrm>
            <a:off x="1422400" y="2101216"/>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9264145"/>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457200" indent="-457200" algn="l" rtl="0" eaLnBrk="0" fontAlgn="base" hangingPunct="0">
        <a:spcBef>
          <a:spcPct val="20000"/>
        </a:spcBef>
        <a:spcAft>
          <a:spcPct val="0"/>
        </a:spcAft>
        <a:buClr>
          <a:srgbClr val="A50021"/>
        </a:buClr>
        <a:buSzPct val="75000"/>
        <a:buFont typeface="Wingdings" pitchFamily="2" charset="2"/>
        <a:buChar char="n"/>
        <a:defRPr sz="3200">
          <a:solidFill>
            <a:schemeClr val="tx1"/>
          </a:solidFill>
          <a:latin typeface="+mn-lt"/>
          <a:ea typeface="+mn-ea"/>
          <a:cs typeface="+mn-cs"/>
        </a:defRPr>
      </a:lvl1pPr>
      <a:lvl2pPr marL="1027113" indent="-455613" algn="l" rtl="0" eaLnBrk="0" fontAlgn="base" hangingPunct="0">
        <a:spcBef>
          <a:spcPct val="20000"/>
        </a:spcBef>
        <a:spcAft>
          <a:spcPct val="0"/>
        </a:spcAft>
        <a:buClr>
          <a:schemeClr val="accent2"/>
        </a:buClr>
        <a:buSzPct val="75000"/>
        <a:buFont typeface="Wingdings" pitchFamily="2" charset="2"/>
        <a:buChar char="n"/>
        <a:defRPr sz="2800">
          <a:solidFill>
            <a:schemeClr val="tx1"/>
          </a:solidFill>
          <a:latin typeface="+mn-lt"/>
        </a:defRPr>
      </a:lvl2pPr>
      <a:lvl3pPr marL="1370013" indent="-228600" algn="l" rtl="0" eaLnBrk="0" fontAlgn="base" hangingPunct="0">
        <a:spcBef>
          <a:spcPct val="20000"/>
        </a:spcBef>
        <a:spcAft>
          <a:spcPct val="0"/>
        </a:spcAft>
        <a:buClr>
          <a:srgbClr val="666699"/>
        </a:buClr>
        <a:buSzPct val="70000"/>
        <a:buFont typeface="Wingdings" pitchFamily="2" charset="2"/>
        <a:buChar char="n"/>
        <a:defRPr sz="2400">
          <a:solidFill>
            <a:schemeClr val="tx1"/>
          </a:solidFill>
          <a:latin typeface="+mn-lt"/>
        </a:defRPr>
      </a:lvl3pPr>
      <a:lvl4pPr marL="1712913" indent="-228600" algn="l" rtl="0" eaLnBrk="0" fontAlgn="base" hangingPunct="0">
        <a:spcBef>
          <a:spcPct val="20000"/>
        </a:spcBef>
        <a:spcAft>
          <a:spcPct val="0"/>
        </a:spcAft>
        <a:buSzPct val="6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8301"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368301" y="1295403"/>
            <a:ext cx="11455400" cy="49339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8300" y="6429375"/>
            <a:ext cx="2844800" cy="292100"/>
          </a:xfrm>
          <a:prstGeom prst="rect">
            <a:avLst/>
          </a:prstGeom>
        </p:spPr>
        <p:txBody>
          <a:bodyPr vert="horz" lIns="91440" tIns="45720" rIns="91440" bIns="45720" rtlCol="0" anchor="ctr">
            <a:normAutofit/>
          </a:bodyPr>
          <a:lstStyle>
            <a:lvl1pPr algn="l">
              <a:defRPr sz="1050" b="1">
                <a:solidFill>
                  <a:schemeClr val="tx2"/>
                </a:solidFill>
              </a:defRPr>
            </a:lvl1pPr>
          </a:lstStyle>
          <a:p>
            <a:fld id="{19E94771-7677-408E-B08F-CBA79F951EDF}" type="datetimeFigureOut">
              <a:rPr lang="en-US" smtClean="0">
                <a:solidFill>
                  <a:srgbClr val="48231E"/>
                </a:solidFill>
              </a:rPr>
              <a:pPr/>
              <a:t>9/29/2022</a:t>
            </a:fld>
            <a:endParaRPr lang="en-US" dirty="0">
              <a:solidFill>
                <a:srgbClr val="48231E"/>
              </a:solidFill>
            </a:endParaRPr>
          </a:p>
        </p:txBody>
      </p:sp>
      <p:sp>
        <p:nvSpPr>
          <p:cNvPr id="5" name="Footer Placeholder 4"/>
          <p:cNvSpPr>
            <a:spLocks noGrp="1"/>
          </p:cNvSpPr>
          <p:nvPr>
            <p:ph type="ftr" sz="quarter" idx="3"/>
          </p:nvPr>
        </p:nvSpPr>
        <p:spPr>
          <a:xfrm>
            <a:off x="4991099" y="6429375"/>
            <a:ext cx="5448300" cy="292100"/>
          </a:xfrm>
          <a:prstGeom prst="rect">
            <a:avLst/>
          </a:prstGeom>
        </p:spPr>
        <p:txBody>
          <a:bodyPr vert="horz" lIns="91440" tIns="45720" rIns="91440" bIns="45720" rtlCol="0" anchor="ctr">
            <a:normAutofit/>
          </a:bodyPr>
          <a:lstStyle>
            <a:lvl1pPr algn="l">
              <a:defRPr sz="1050" b="1">
                <a:solidFill>
                  <a:schemeClr val="tx2"/>
                </a:solidFill>
              </a:defRPr>
            </a:lvl1pPr>
          </a:lstStyle>
          <a:p>
            <a:endParaRPr lang="en-US" dirty="0">
              <a:solidFill>
                <a:srgbClr val="48231E"/>
              </a:solidFill>
            </a:endParaRPr>
          </a:p>
        </p:txBody>
      </p:sp>
      <p:sp>
        <p:nvSpPr>
          <p:cNvPr id="6" name="Slide Number Placeholder 5"/>
          <p:cNvSpPr>
            <a:spLocks noGrp="1"/>
          </p:cNvSpPr>
          <p:nvPr>
            <p:ph type="sldNum" sz="quarter" idx="4"/>
          </p:nvPr>
        </p:nvSpPr>
        <p:spPr>
          <a:xfrm>
            <a:off x="10655300" y="6429375"/>
            <a:ext cx="11684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0C172E15-E69A-4301-94D7-CA99638DE418}" type="slidenum">
              <a:rPr lang="en-US" smtClean="0">
                <a:solidFill>
                  <a:srgbClr val="48231E"/>
                </a:solidFill>
              </a:rPr>
              <a:pPr/>
              <a:t>‹#›</a:t>
            </a:fld>
            <a:endParaRPr lang="en-US" dirty="0">
              <a:solidFill>
                <a:srgbClr val="48231E"/>
              </a:solidFill>
            </a:endParaRPr>
          </a:p>
        </p:txBody>
      </p:sp>
    </p:spTree>
    <p:extLst>
      <p:ext uri="{BB962C8B-B14F-4D97-AF65-F5344CB8AC3E}">
        <p14:creationId xmlns:p14="http://schemas.microsoft.com/office/powerpoint/2010/main" val="2589445493"/>
      </p:ext>
    </p:extLst>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Lst>
  <p:txStyles>
    <p:titleStyle>
      <a:lvl1pPr algn="l" defTabSz="914126" rtl="0" eaLnBrk="1" latinLnBrk="0" hangingPunct="1">
        <a:spcBef>
          <a:spcPts val="400"/>
        </a:spcBef>
        <a:buNone/>
        <a:defRPr sz="3599" b="0" kern="1200" cap="none" spc="0" baseline="0">
          <a:solidFill>
            <a:schemeClr val="tx2"/>
          </a:solidFill>
          <a:latin typeface="+mj-lt"/>
          <a:ea typeface="+mj-ea"/>
          <a:cs typeface="Tunga" pitchFamily="2"/>
        </a:defRPr>
      </a:lvl1pPr>
    </p:titleStyle>
    <p:bodyStyle>
      <a:lvl1pPr marL="171399" indent="-173684" algn="l" defTabSz="914126" rtl="0" eaLnBrk="1" latinLnBrk="0" hangingPunct="1">
        <a:spcBef>
          <a:spcPts val="600"/>
        </a:spcBef>
        <a:spcAft>
          <a:spcPts val="0"/>
        </a:spcAft>
        <a:buClr>
          <a:schemeClr val="accent1"/>
        </a:buClr>
        <a:buFont typeface="Arial" pitchFamily="34" charset="0"/>
        <a:buChar char="•"/>
        <a:defRPr sz="2199" b="0" i="0" kern="1200" cap="none" spc="30" baseline="0">
          <a:solidFill>
            <a:schemeClr val="tx2"/>
          </a:solidFill>
          <a:latin typeface="+mn-lt"/>
          <a:ea typeface="+mn-ea"/>
          <a:cs typeface="Tahoma" pitchFamily="34" charset="0"/>
        </a:defRPr>
      </a:lvl1pPr>
      <a:lvl2pPr marL="344385" indent="-173684" algn="l" defTabSz="914126" rtl="0" eaLnBrk="1" latinLnBrk="0" hangingPunct="1">
        <a:spcBef>
          <a:spcPts val="600"/>
        </a:spcBef>
        <a:buClr>
          <a:schemeClr val="accent1"/>
        </a:buClr>
        <a:buFont typeface="Arial" pitchFamily="34" charset="0"/>
        <a:buChar char="•"/>
        <a:defRPr sz="1999" kern="1200">
          <a:solidFill>
            <a:schemeClr val="tx2"/>
          </a:solidFill>
          <a:latin typeface="+mn-lt"/>
          <a:ea typeface="+mn-ea"/>
          <a:cs typeface="Tahoma" pitchFamily="34" charset="0"/>
        </a:defRPr>
      </a:lvl2pPr>
      <a:lvl3pPr marL="515783" indent="-173684" algn="l" defTabSz="914126" rtl="0" eaLnBrk="1" latinLnBrk="0" hangingPunct="1">
        <a:spcBef>
          <a:spcPts val="600"/>
        </a:spcBef>
        <a:buClr>
          <a:schemeClr val="accent1"/>
        </a:buClr>
        <a:buFont typeface="Arial" pitchFamily="34" charset="0"/>
        <a:buChar char="•"/>
        <a:defRPr sz="1799" kern="1200">
          <a:solidFill>
            <a:schemeClr val="tx2"/>
          </a:solidFill>
          <a:latin typeface="+mn-lt"/>
          <a:ea typeface="+mn-ea"/>
          <a:cs typeface="Tahoma" pitchFamily="34" charset="0"/>
        </a:defRPr>
      </a:lvl3pPr>
      <a:lvl4pPr marL="688768" indent="-173684" algn="l" defTabSz="914126"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167" indent="-173684" algn="l" defTabSz="914126"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245" indent="-173684" algn="l" defTabSz="914126"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070" indent="-173684" algn="l" defTabSz="914126"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6895" indent="-173684" algn="l" defTabSz="914126"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599720" indent="-173684" algn="l" defTabSz="914126"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1" y="-4763"/>
            <a:ext cx="1418167" cy="6858001"/>
            <a:chOff x="0" y="-3"/>
            <a:chExt cx="670" cy="4320"/>
          </a:xfrm>
        </p:grpSpPr>
        <p:grpSp>
          <p:nvGrpSpPr>
            <p:cNvPr id="6152" name="Group 3"/>
            <p:cNvGrpSpPr>
              <a:grpSpLocks/>
            </p:cNvGrpSpPr>
            <p:nvPr/>
          </p:nvGrpSpPr>
          <p:grpSpPr bwMode="auto">
            <a:xfrm rot="16200000" flipH="1">
              <a:off x="-1815" y="1838"/>
              <a:ext cx="4320" cy="638"/>
              <a:chOff x="-2" y="1562"/>
              <a:chExt cx="5762" cy="638"/>
            </a:xfrm>
          </p:grpSpPr>
          <p:sp>
            <p:nvSpPr>
              <p:cNvPr id="6155"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2 w 1000"/>
                  <a:gd name="T5" fmla="*/ 2147483647 h 720"/>
                  <a:gd name="T6" fmla="*/ 2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56" name="Freeform 5"/>
              <p:cNvSpPr>
                <a:spLocks/>
              </p:cNvSpPr>
              <p:nvPr/>
            </p:nvSpPr>
            <p:spPr bwMode="ltGray">
              <a:xfrm rot="-5400000">
                <a:off x="1323" y="1669"/>
                <a:ext cx="624" cy="421"/>
              </a:xfrm>
              <a:custGeom>
                <a:avLst/>
                <a:gdLst>
                  <a:gd name="T0" fmla="*/ 0 w 624"/>
                  <a:gd name="T1" fmla="*/ 0 h 317"/>
                  <a:gd name="T2" fmla="*/ 0 w 624"/>
                  <a:gd name="T3" fmla="*/ 10858 h 317"/>
                  <a:gd name="T4" fmla="*/ 624 w 624"/>
                  <a:gd name="T5" fmla="*/ 108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57" name="Freeform 6"/>
              <p:cNvSpPr>
                <a:spLocks/>
              </p:cNvSpPr>
              <p:nvPr/>
            </p:nvSpPr>
            <p:spPr bwMode="ltGray">
              <a:xfrm rot="-5400000">
                <a:off x="982" y="1669"/>
                <a:ext cx="624" cy="422"/>
              </a:xfrm>
              <a:custGeom>
                <a:avLst/>
                <a:gdLst>
                  <a:gd name="T0" fmla="*/ 0 w 624"/>
                  <a:gd name="T1" fmla="*/ 0 h 317"/>
                  <a:gd name="T2" fmla="*/ 0 w 624"/>
                  <a:gd name="T3" fmla="*/ 11225 h 317"/>
                  <a:gd name="T4" fmla="*/ 624 w 624"/>
                  <a:gd name="T5" fmla="*/ 1122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58" name="Freeform 7"/>
              <p:cNvSpPr>
                <a:spLocks/>
              </p:cNvSpPr>
              <p:nvPr/>
            </p:nvSpPr>
            <p:spPr bwMode="ltGray">
              <a:xfrm rot="-5400000">
                <a:off x="-57" y="1752"/>
                <a:ext cx="624" cy="255"/>
              </a:xfrm>
              <a:custGeom>
                <a:avLst/>
                <a:gdLst>
                  <a:gd name="T0" fmla="*/ 0 w 624"/>
                  <a:gd name="T1" fmla="*/ 1 h 370"/>
                  <a:gd name="T2" fmla="*/ 0 w 624"/>
                  <a:gd name="T3" fmla="*/ 3 h 370"/>
                  <a:gd name="T4" fmla="*/ 624 w 624"/>
                  <a:gd name="T5" fmla="*/ 3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59" name="Freeform 8"/>
              <p:cNvSpPr>
                <a:spLocks/>
              </p:cNvSpPr>
              <p:nvPr/>
            </p:nvSpPr>
            <p:spPr bwMode="ltGray">
              <a:xfrm rot="-5400000">
                <a:off x="664" y="1733"/>
                <a:ext cx="624" cy="294"/>
              </a:xfrm>
              <a:custGeom>
                <a:avLst/>
                <a:gdLst>
                  <a:gd name="T0" fmla="*/ 0 w 624"/>
                  <a:gd name="T1" fmla="*/ 0 h 317"/>
                  <a:gd name="T2" fmla="*/ 0 w 624"/>
                  <a:gd name="T3" fmla="*/ 101 h 317"/>
                  <a:gd name="T4" fmla="*/ 624 w 624"/>
                  <a:gd name="T5" fmla="*/ 10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60" name="Freeform 9"/>
              <p:cNvSpPr>
                <a:spLocks/>
              </p:cNvSpPr>
              <p:nvPr/>
            </p:nvSpPr>
            <p:spPr bwMode="ltGray">
              <a:xfrm rot="-5400000">
                <a:off x="442" y="1699"/>
                <a:ext cx="624" cy="362"/>
              </a:xfrm>
              <a:custGeom>
                <a:avLst/>
                <a:gdLst>
                  <a:gd name="T0" fmla="*/ 0 w 624"/>
                  <a:gd name="T1" fmla="*/ 0 h 272"/>
                  <a:gd name="T2" fmla="*/ 0 w 624"/>
                  <a:gd name="T3" fmla="*/ 11171 h 272"/>
                  <a:gd name="T4" fmla="*/ 240 w 624"/>
                  <a:gd name="T5" fmla="*/ 9862 h 272"/>
                  <a:gd name="T6" fmla="*/ 624 w 624"/>
                  <a:gd name="T7" fmla="*/ 1117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61" name="Freeform 10"/>
              <p:cNvSpPr>
                <a:spLocks/>
              </p:cNvSpPr>
              <p:nvPr/>
            </p:nvSpPr>
            <p:spPr bwMode="ltGray">
              <a:xfrm rot="-5400000">
                <a:off x="156" y="1726"/>
                <a:ext cx="632" cy="315"/>
              </a:xfrm>
              <a:custGeom>
                <a:avLst/>
                <a:gdLst>
                  <a:gd name="T0" fmla="*/ 8 w 632"/>
                  <a:gd name="T1" fmla="*/ 8 h 362"/>
                  <a:gd name="T2" fmla="*/ 8 w 632"/>
                  <a:gd name="T3" fmla="*/ 51 h 362"/>
                  <a:gd name="T4" fmla="*/ 248 w 632"/>
                  <a:gd name="T5" fmla="*/ 51 h 362"/>
                  <a:gd name="T6" fmla="*/ 632 w 632"/>
                  <a:gd name="T7" fmla="*/ 51 h 362"/>
                  <a:gd name="T8" fmla="*/ 632 w 632"/>
                  <a:gd name="T9" fmla="*/ 8 h 362"/>
                  <a:gd name="T10" fmla="*/ 104 w 632"/>
                  <a:gd name="T11" fmla="*/ 8 h 362"/>
                  <a:gd name="T12" fmla="*/ 8 w 632"/>
                  <a:gd name="T13" fmla="*/ 8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62" name="Freeform 11"/>
              <p:cNvSpPr>
                <a:spLocks/>
              </p:cNvSpPr>
              <p:nvPr/>
            </p:nvSpPr>
            <p:spPr bwMode="ltGray">
              <a:xfrm rot="-5400000">
                <a:off x="3211" y="1664"/>
                <a:ext cx="624" cy="421"/>
              </a:xfrm>
              <a:custGeom>
                <a:avLst/>
                <a:gdLst>
                  <a:gd name="T0" fmla="*/ 0 w 624"/>
                  <a:gd name="T1" fmla="*/ 0 h 317"/>
                  <a:gd name="T2" fmla="*/ 0 w 624"/>
                  <a:gd name="T3" fmla="*/ 10858 h 317"/>
                  <a:gd name="T4" fmla="*/ 624 w 624"/>
                  <a:gd name="T5" fmla="*/ 108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63" name="Freeform 12"/>
              <p:cNvSpPr>
                <a:spLocks/>
              </p:cNvSpPr>
              <p:nvPr/>
            </p:nvSpPr>
            <p:spPr bwMode="ltGray">
              <a:xfrm rot="-5400000">
                <a:off x="2870" y="1664"/>
                <a:ext cx="624" cy="422"/>
              </a:xfrm>
              <a:custGeom>
                <a:avLst/>
                <a:gdLst>
                  <a:gd name="T0" fmla="*/ 0 w 624"/>
                  <a:gd name="T1" fmla="*/ 0 h 317"/>
                  <a:gd name="T2" fmla="*/ 0 w 624"/>
                  <a:gd name="T3" fmla="*/ 11225 h 317"/>
                  <a:gd name="T4" fmla="*/ 624 w 624"/>
                  <a:gd name="T5" fmla="*/ 1122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64" name="Freeform 13"/>
              <p:cNvSpPr>
                <a:spLocks/>
              </p:cNvSpPr>
              <p:nvPr/>
            </p:nvSpPr>
            <p:spPr bwMode="ltGray">
              <a:xfrm rot="-5400000">
                <a:off x="1830" y="1747"/>
                <a:ext cx="624" cy="255"/>
              </a:xfrm>
              <a:custGeom>
                <a:avLst/>
                <a:gdLst>
                  <a:gd name="T0" fmla="*/ 0 w 624"/>
                  <a:gd name="T1" fmla="*/ 1 h 370"/>
                  <a:gd name="T2" fmla="*/ 0 w 624"/>
                  <a:gd name="T3" fmla="*/ 3 h 370"/>
                  <a:gd name="T4" fmla="*/ 624 w 624"/>
                  <a:gd name="T5" fmla="*/ 3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65" name="Freeform 14"/>
              <p:cNvSpPr>
                <a:spLocks/>
              </p:cNvSpPr>
              <p:nvPr/>
            </p:nvSpPr>
            <p:spPr bwMode="ltGray">
              <a:xfrm rot="-5400000">
                <a:off x="2551" y="1728"/>
                <a:ext cx="624" cy="294"/>
              </a:xfrm>
              <a:custGeom>
                <a:avLst/>
                <a:gdLst>
                  <a:gd name="T0" fmla="*/ 0 w 624"/>
                  <a:gd name="T1" fmla="*/ 0 h 317"/>
                  <a:gd name="T2" fmla="*/ 0 w 624"/>
                  <a:gd name="T3" fmla="*/ 101 h 317"/>
                  <a:gd name="T4" fmla="*/ 624 w 624"/>
                  <a:gd name="T5" fmla="*/ 10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66" name="Freeform 15"/>
              <p:cNvSpPr>
                <a:spLocks/>
              </p:cNvSpPr>
              <p:nvPr/>
            </p:nvSpPr>
            <p:spPr bwMode="ltGray">
              <a:xfrm rot="-5400000">
                <a:off x="2330" y="1694"/>
                <a:ext cx="624" cy="361"/>
              </a:xfrm>
              <a:custGeom>
                <a:avLst/>
                <a:gdLst>
                  <a:gd name="T0" fmla="*/ 0 w 624"/>
                  <a:gd name="T1" fmla="*/ 0 h 272"/>
                  <a:gd name="T2" fmla="*/ 0 w 624"/>
                  <a:gd name="T3" fmla="*/ 10776 h 272"/>
                  <a:gd name="T4" fmla="*/ 240 w 624"/>
                  <a:gd name="T5" fmla="*/ 9527 h 272"/>
                  <a:gd name="T6" fmla="*/ 624 w 624"/>
                  <a:gd name="T7" fmla="*/ 107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67" name="Freeform 16"/>
              <p:cNvSpPr>
                <a:spLocks/>
              </p:cNvSpPr>
              <p:nvPr/>
            </p:nvSpPr>
            <p:spPr bwMode="ltGray">
              <a:xfrm rot="-5400000">
                <a:off x="2043" y="1721"/>
                <a:ext cx="632" cy="316"/>
              </a:xfrm>
              <a:custGeom>
                <a:avLst/>
                <a:gdLst>
                  <a:gd name="T0" fmla="*/ 8 w 632"/>
                  <a:gd name="T1" fmla="*/ 8 h 362"/>
                  <a:gd name="T2" fmla="*/ 8 w 632"/>
                  <a:gd name="T3" fmla="*/ 54 h 362"/>
                  <a:gd name="T4" fmla="*/ 248 w 632"/>
                  <a:gd name="T5" fmla="*/ 54 h 362"/>
                  <a:gd name="T6" fmla="*/ 632 w 632"/>
                  <a:gd name="T7" fmla="*/ 54 h 362"/>
                  <a:gd name="T8" fmla="*/ 632 w 632"/>
                  <a:gd name="T9" fmla="*/ 8 h 362"/>
                  <a:gd name="T10" fmla="*/ 104 w 632"/>
                  <a:gd name="T11" fmla="*/ 8 h 362"/>
                  <a:gd name="T12" fmla="*/ 8 w 632"/>
                  <a:gd name="T13" fmla="*/ 8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68" name="Freeform 17"/>
              <p:cNvSpPr>
                <a:spLocks/>
              </p:cNvSpPr>
              <p:nvPr/>
            </p:nvSpPr>
            <p:spPr bwMode="ltGray">
              <a:xfrm rot="-5400000">
                <a:off x="4077" y="1669"/>
                <a:ext cx="624" cy="421"/>
              </a:xfrm>
              <a:custGeom>
                <a:avLst/>
                <a:gdLst>
                  <a:gd name="T0" fmla="*/ 0 w 624"/>
                  <a:gd name="T1" fmla="*/ 0 h 317"/>
                  <a:gd name="T2" fmla="*/ 0 w 624"/>
                  <a:gd name="T3" fmla="*/ 10858 h 317"/>
                  <a:gd name="T4" fmla="*/ 624 w 624"/>
                  <a:gd name="T5" fmla="*/ 108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69" name="Freeform 18"/>
              <p:cNvSpPr>
                <a:spLocks/>
              </p:cNvSpPr>
              <p:nvPr/>
            </p:nvSpPr>
            <p:spPr bwMode="ltGray">
              <a:xfrm rot="-5400000">
                <a:off x="3736" y="1669"/>
                <a:ext cx="624" cy="422"/>
              </a:xfrm>
              <a:custGeom>
                <a:avLst/>
                <a:gdLst>
                  <a:gd name="T0" fmla="*/ 0 w 624"/>
                  <a:gd name="T1" fmla="*/ 0 h 317"/>
                  <a:gd name="T2" fmla="*/ 0 w 624"/>
                  <a:gd name="T3" fmla="*/ 11225 h 317"/>
                  <a:gd name="T4" fmla="*/ 624 w 624"/>
                  <a:gd name="T5" fmla="*/ 1122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70" name="Freeform 19"/>
              <p:cNvSpPr>
                <a:spLocks/>
              </p:cNvSpPr>
              <p:nvPr/>
            </p:nvSpPr>
            <p:spPr bwMode="ltGray">
              <a:xfrm rot="-5400000">
                <a:off x="4584" y="1747"/>
                <a:ext cx="624" cy="255"/>
              </a:xfrm>
              <a:custGeom>
                <a:avLst/>
                <a:gdLst>
                  <a:gd name="T0" fmla="*/ 0 w 624"/>
                  <a:gd name="T1" fmla="*/ 1 h 370"/>
                  <a:gd name="T2" fmla="*/ 0 w 624"/>
                  <a:gd name="T3" fmla="*/ 3 h 370"/>
                  <a:gd name="T4" fmla="*/ 624 w 624"/>
                  <a:gd name="T5" fmla="*/ 3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7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72" name="Freeform 21"/>
              <p:cNvSpPr>
                <a:spLocks/>
              </p:cNvSpPr>
              <p:nvPr/>
            </p:nvSpPr>
            <p:spPr bwMode="ltGray">
              <a:xfrm rot="-5400000">
                <a:off x="5084" y="1694"/>
                <a:ext cx="624" cy="361"/>
              </a:xfrm>
              <a:custGeom>
                <a:avLst/>
                <a:gdLst>
                  <a:gd name="T0" fmla="*/ 0 w 624"/>
                  <a:gd name="T1" fmla="*/ 0 h 272"/>
                  <a:gd name="T2" fmla="*/ 0 w 624"/>
                  <a:gd name="T3" fmla="*/ 10776 h 272"/>
                  <a:gd name="T4" fmla="*/ 240 w 624"/>
                  <a:gd name="T5" fmla="*/ 9527 h 272"/>
                  <a:gd name="T6" fmla="*/ 624 w 624"/>
                  <a:gd name="T7" fmla="*/ 107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73" name="Freeform 22"/>
              <p:cNvSpPr>
                <a:spLocks/>
              </p:cNvSpPr>
              <p:nvPr/>
            </p:nvSpPr>
            <p:spPr bwMode="ltGray">
              <a:xfrm rot="-5400000">
                <a:off x="4797" y="1721"/>
                <a:ext cx="632" cy="316"/>
              </a:xfrm>
              <a:custGeom>
                <a:avLst/>
                <a:gdLst>
                  <a:gd name="T0" fmla="*/ 8 w 632"/>
                  <a:gd name="T1" fmla="*/ 8 h 362"/>
                  <a:gd name="T2" fmla="*/ 8 w 632"/>
                  <a:gd name="T3" fmla="*/ 54 h 362"/>
                  <a:gd name="T4" fmla="*/ 248 w 632"/>
                  <a:gd name="T5" fmla="*/ 54 h 362"/>
                  <a:gd name="T6" fmla="*/ 632 w 632"/>
                  <a:gd name="T7" fmla="*/ 54 h 362"/>
                  <a:gd name="T8" fmla="*/ 632 w 632"/>
                  <a:gd name="T9" fmla="*/ 8 h 362"/>
                  <a:gd name="T10" fmla="*/ 104 w 632"/>
                  <a:gd name="T11" fmla="*/ 8 h 362"/>
                  <a:gd name="T12" fmla="*/ 8 w 632"/>
                  <a:gd name="T13" fmla="*/ 8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grpSp>
        <p:sp>
          <p:nvSpPr>
            <p:cNvPr id="6153" name="Freeform 23"/>
            <p:cNvSpPr>
              <a:spLocks/>
            </p:cNvSpPr>
            <p:nvPr/>
          </p:nvSpPr>
          <p:spPr bwMode="ltGray">
            <a:xfrm rot="16200000" flipH="1">
              <a:off x="-1954" y="1951"/>
              <a:ext cx="4320" cy="412"/>
            </a:xfrm>
            <a:custGeom>
              <a:avLst/>
              <a:gdLst>
                <a:gd name="T0" fmla="*/ 0 w 5762"/>
                <a:gd name="T1" fmla="*/ 474 h 385"/>
                <a:gd name="T2" fmla="*/ 136 w 5762"/>
                <a:gd name="T3" fmla="*/ 453 h 385"/>
                <a:gd name="T4" fmla="*/ 136 w 5762"/>
                <a:gd name="T5" fmla="*/ 4 h 385"/>
                <a:gd name="T6" fmla="*/ 0 w 5762"/>
                <a:gd name="T7" fmla="*/ 0 h 385"/>
                <a:gd name="T8" fmla="*/ 0 w 5762"/>
                <a:gd name="T9" fmla="*/ 47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54" name="Freeform 24"/>
            <p:cNvSpPr>
              <a:spLocks/>
            </p:cNvSpPr>
            <p:nvPr/>
          </p:nvSpPr>
          <p:spPr bwMode="ltGray">
            <a:xfrm rot="16200000" flipH="1">
              <a:off x="-1584" y="2062"/>
              <a:ext cx="4319" cy="189"/>
            </a:xfrm>
            <a:custGeom>
              <a:avLst/>
              <a:gdLst>
                <a:gd name="T0" fmla="*/ 0 w 5761"/>
                <a:gd name="T1" fmla="*/ 28 h 189"/>
                <a:gd name="T2" fmla="*/ 136 w 5761"/>
                <a:gd name="T3" fmla="*/ 0 h 189"/>
                <a:gd name="T4" fmla="*/ 136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grpSp>
      <p:sp>
        <p:nvSpPr>
          <p:cNvPr id="6147" name="Rectangle 25"/>
          <p:cNvSpPr>
            <a:spLocks noGrp="1" noChangeArrowheads="1"/>
          </p:cNvSpPr>
          <p:nvPr>
            <p:ph type="title"/>
          </p:nvPr>
        </p:nvSpPr>
        <p:spPr bwMode="auto">
          <a:xfrm>
            <a:off x="1564217" y="4572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8" name="Rectangle 26"/>
          <p:cNvSpPr>
            <a:spLocks noGrp="1" noChangeArrowheads="1"/>
          </p:cNvSpPr>
          <p:nvPr>
            <p:ph type="body" idx="1"/>
          </p:nvPr>
        </p:nvSpPr>
        <p:spPr bwMode="auto">
          <a:xfrm>
            <a:off x="1564217"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564217" y="6265863"/>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mn-lt"/>
              </a:defRPr>
            </a:lvl1pPr>
          </a:lstStyle>
          <a:p>
            <a:pPr fontAlgn="base">
              <a:spcAft>
                <a:spcPct val="0"/>
              </a:spcAft>
              <a:defRPr/>
            </a:pPr>
            <a:endParaRPr lang="en-US" dirty="0"/>
          </a:p>
        </p:txBody>
      </p:sp>
      <p:sp>
        <p:nvSpPr>
          <p:cNvPr id="3100" name="Rectangle 28"/>
          <p:cNvSpPr>
            <a:spLocks noGrp="1" noChangeArrowheads="1"/>
          </p:cNvSpPr>
          <p:nvPr>
            <p:ph type="ftr" sz="quarter" idx="3"/>
          </p:nvPr>
        </p:nvSpPr>
        <p:spPr bwMode="auto">
          <a:xfrm>
            <a:off x="47752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mn-lt"/>
              </a:defRPr>
            </a:lvl1pPr>
          </a:lstStyle>
          <a:p>
            <a:pPr fontAlgn="base">
              <a:spcAft>
                <a:spcPct val="0"/>
              </a:spcAft>
              <a:defRPr/>
            </a:pPr>
            <a:endParaRPr lang="en-US" dirty="0"/>
          </a:p>
        </p:txBody>
      </p:sp>
      <p:sp>
        <p:nvSpPr>
          <p:cNvPr id="3101" name="Rectangle 29"/>
          <p:cNvSpPr>
            <a:spLocks noGrp="1" noChangeArrowheads="1"/>
          </p:cNvSpPr>
          <p:nvPr>
            <p:ph type="sldNum" sz="quarter" idx="4"/>
          </p:nvPr>
        </p:nvSpPr>
        <p:spPr bwMode="auto">
          <a:xfrm>
            <a:off x="93472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mn-lt"/>
              </a:defRPr>
            </a:lvl1pPr>
          </a:lstStyle>
          <a:p>
            <a:pPr fontAlgn="base">
              <a:spcAft>
                <a:spcPct val="0"/>
              </a:spcAft>
              <a:defRPr/>
            </a:pPr>
            <a:fld id="{4AE78123-1236-420F-BEB3-A3667658FC35}" type="slidenum">
              <a:rPr lang="en-US"/>
              <a:pPr fontAlgn="base">
                <a:spcAft>
                  <a:spcPct val="0"/>
                </a:spcAft>
                <a:defRPr/>
              </a:pPr>
              <a:t>‹#›</a:t>
            </a:fld>
            <a:endParaRPr lang="en-US" dirty="0"/>
          </a:p>
        </p:txBody>
      </p:sp>
    </p:spTree>
    <p:extLst>
      <p:ext uri="{BB962C8B-B14F-4D97-AF65-F5344CB8AC3E}">
        <p14:creationId xmlns:p14="http://schemas.microsoft.com/office/powerpoint/2010/main" val="538190202"/>
      </p:ext>
    </p:extLst>
  </p:cSld>
  <p:clrMap bg1="lt1" tx1="dk1" bg2="lt2" tx2="dk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47" r:id="rId6"/>
    <p:sldLayoutId id="2147484448" r:id="rId7"/>
    <p:sldLayoutId id="2147484449" r:id="rId8"/>
    <p:sldLayoutId id="2147484450" r:id="rId9"/>
    <p:sldLayoutId id="2147484451" r:id="rId10"/>
    <p:sldLayoutId id="2147484452" r:id="rId11"/>
    <p:sldLayoutId id="2147484453" r:id="rId12"/>
    <p:sldLayoutId id="2147484454"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4763"/>
            <a:ext cx="1418167"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5745 h 720"/>
                  <a:gd name="T4" fmla="*/ 624 w 1000"/>
                  <a:gd name="T5" fmla="*/ 5745 h 720"/>
                  <a:gd name="T6" fmla="*/ 62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38" name="Freeform 7"/>
              <p:cNvSpPr>
                <a:spLocks/>
              </p:cNvSpPr>
              <p:nvPr/>
            </p:nvSpPr>
            <p:spPr bwMode="ltGray">
              <a:xfrm rot="-5400000">
                <a:off x="-57" y="1752"/>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362 h 272"/>
                  <a:gd name="T4" fmla="*/ 240 w 624"/>
                  <a:gd name="T5" fmla="*/ 319 h 272"/>
                  <a:gd name="T6" fmla="*/ 624 w 624"/>
                  <a:gd name="T7" fmla="*/ 36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41" name="Freeform 10"/>
              <p:cNvSpPr>
                <a:spLocks/>
              </p:cNvSpPr>
              <p:nvPr/>
            </p:nvSpPr>
            <p:spPr bwMode="ltGray">
              <a:xfrm rot="-5400000">
                <a:off x="156" y="1726"/>
                <a:ext cx="632" cy="315"/>
              </a:xfrm>
              <a:custGeom>
                <a:avLst/>
                <a:gdLst>
                  <a:gd name="T0" fmla="*/ 8 w 632"/>
                  <a:gd name="T1" fmla="*/ 39 h 362"/>
                  <a:gd name="T2" fmla="*/ 8 w 632"/>
                  <a:gd name="T3" fmla="*/ 276 h 362"/>
                  <a:gd name="T4" fmla="*/ 248 w 632"/>
                  <a:gd name="T5" fmla="*/ 276 h 362"/>
                  <a:gd name="T6" fmla="*/ 632 w 632"/>
                  <a:gd name="T7" fmla="*/ 276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44" name="Freeform 13"/>
              <p:cNvSpPr>
                <a:spLocks/>
              </p:cNvSpPr>
              <p:nvPr/>
            </p:nvSpPr>
            <p:spPr bwMode="ltGray">
              <a:xfrm rot="-5400000">
                <a:off x="1830"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47" name="Freeform 16"/>
              <p:cNvSpPr>
                <a:spLocks/>
              </p:cNvSpPr>
              <p:nvPr/>
            </p:nvSpPr>
            <p:spPr bwMode="ltGray">
              <a:xfrm rot="-5400000">
                <a:off x="2043"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50" name="Freeform 19"/>
              <p:cNvSpPr>
                <a:spLocks/>
              </p:cNvSpPr>
              <p:nvPr/>
            </p:nvSpPr>
            <p:spPr bwMode="ltGray">
              <a:xfrm rot="-5400000">
                <a:off x="4584"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53" name="Freeform 22"/>
              <p:cNvSpPr>
                <a:spLocks/>
              </p:cNvSpPr>
              <p:nvPr/>
            </p:nvSpPr>
            <p:spPr bwMode="ltGray">
              <a:xfrm rot="-5400000">
                <a:off x="4797"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grpSp>
        <p:sp>
          <p:nvSpPr>
            <p:cNvPr id="1033" name="Freeform 23"/>
            <p:cNvSpPr>
              <a:spLocks/>
            </p:cNvSpPr>
            <p:nvPr/>
          </p:nvSpPr>
          <p:spPr bwMode="ltGray">
            <a:xfrm rot="16200000" flipH="1">
              <a:off x="-1954" y="1951"/>
              <a:ext cx="4320" cy="412"/>
            </a:xfrm>
            <a:custGeom>
              <a:avLst/>
              <a:gdLst>
                <a:gd name="T0" fmla="*/ 0 w 5762"/>
                <a:gd name="T1" fmla="*/ 210 h 385"/>
                <a:gd name="T2" fmla="*/ 4320 w 5762"/>
                <a:gd name="T3" fmla="*/ 201 h 385"/>
                <a:gd name="T4" fmla="*/ 4320 w 5762"/>
                <a:gd name="T5" fmla="*/ 4 h 385"/>
                <a:gd name="T6" fmla="*/ 0 w 5762"/>
                <a:gd name="T7" fmla="*/ 0 h 385"/>
                <a:gd name="T8" fmla="*/ 0 w 5762"/>
                <a:gd name="T9" fmla="*/ 210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4319 w 5761"/>
                <a:gd name="T3" fmla="*/ 0 h 189"/>
                <a:gd name="T4" fmla="*/ 4319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grpSp>
      <p:sp>
        <p:nvSpPr>
          <p:cNvPr id="1027" name="Rectangle 25"/>
          <p:cNvSpPr>
            <a:spLocks noGrp="1" noChangeArrowheads="1"/>
          </p:cNvSpPr>
          <p:nvPr>
            <p:ph type="title"/>
          </p:nvPr>
        </p:nvSpPr>
        <p:spPr bwMode="auto">
          <a:xfrm>
            <a:off x="1564217" y="4572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564217"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9" name="Rectangle 27"/>
          <p:cNvSpPr>
            <a:spLocks noGrp="1" noChangeArrowheads="1"/>
          </p:cNvSpPr>
          <p:nvPr>
            <p:ph type="dt" sz="half" idx="2"/>
          </p:nvPr>
        </p:nvSpPr>
        <p:spPr bwMode="auto">
          <a:xfrm>
            <a:off x="1564217" y="6265863"/>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smtClean="0">
                <a:latin typeface="+mn-lt"/>
              </a:defRPr>
            </a:lvl1pPr>
          </a:lstStyle>
          <a:p>
            <a:pPr fontAlgn="base">
              <a:spcAft>
                <a:spcPct val="0"/>
              </a:spcAft>
              <a:defRPr/>
            </a:pPr>
            <a:endParaRPr lang="en-US" dirty="0">
              <a:solidFill>
                <a:srgbClr val="000000"/>
              </a:solidFill>
            </a:endParaRPr>
          </a:p>
        </p:txBody>
      </p:sp>
      <p:sp>
        <p:nvSpPr>
          <p:cNvPr id="3100" name="Rectangle 28"/>
          <p:cNvSpPr>
            <a:spLocks noGrp="1" noChangeArrowheads="1"/>
          </p:cNvSpPr>
          <p:nvPr>
            <p:ph type="ftr" sz="quarter" idx="3"/>
          </p:nvPr>
        </p:nvSpPr>
        <p:spPr bwMode="auto">
          <a:xfrm>
            <a:off x="47752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smtClean="0">
                <a:latin typeface="+mn-lt"/>
              </a:defRPr>
            </a:lvl1pPr>
          </a:lstStyle>
          <a:p>
            <a:pPr fontAlgn="base">
              <a:spcAft>
                <a:spcPct val="0"/>
              </a:spcAft>
              <a:defRPr/>
            </a:pPr>
            <a:endParaRPr lang="en-US" dirty="0">
              <a:solidFill>
                <a:srgbClr val="000000"/>
              </a:solidFill>
            </a:endParaRPr>
          </a:p>
        </p:txBody>
      </p:sp>
      <p:sp>
        <p:nvSpPr>
          <p:cNvPr id="3101" name="Rectangle 29"/>
          <p:cNvSpPr>
            <a:spLocks noGrp="1" noChangeArrowheads="1"/>
          </p:cNvSpPr>
          <p:nvPr>
            <p:ph type="sldNum" sz="quarter" idx="4"/>
          </p:nvPr>
        </p:nvSpPr>
        <p:spPr bwMode="auto">
          <a:xfrm>
            <a:off x="93472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smtClean="0">
                <a:latin typeface="+mn-lt"/>
              </a:defRPr>
            </a:lvl1pPr>
          </a:lstStyle>
          <a:p>
            <a:pPr fontAlgn="base">
              <a:spcAft>
                <a:spcPct val="0"/>
              </a:spcAft>
              <a:defRPr/>
            </a:pPr>
            <a:fld id="{7283EE02-D863-4076-9B17-698934D39171}" type="slidenum">
              <a:rPr lang="en-US">
                <a:solidFill>
                  <a:srgbClr val="000000"/>
                </a:solidFill>
              </a:rPr>
              <a:pPr fontAlgn="base">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866137479"/>
      </p:ext>
    </p:extLst>
  </p:cSld>
  <p:clrMap bg1="lt1" tx1="dk1" bg2="lt2" tx2="dk2" accent1="accent1" accent2="accent2" accent3="accent3" accent4="accent4" accent5="accent5" accent6="accent6" hlink="hlink" folHlink="folHlink"/>
  <p:sldLayoutIdLst>
    <p:sldLayoutId id="2147484456" r:id="rId1"/>
    <p:sldLayoutId id="2147484457" r:id="rId2"/>
    <p:sldLayoutId id="2147484458" r:id="rId3"/>
    <p:sldLayoutId id="2147484459" r:id="rId4"/>
    <p:sldLayoutId id="2147484460" r:id="rId5"/>
    <p:sldLayoutId id="2147484461" r:id="rId6"/>
    <p:sldLayoutId id="2147484462" r:id="rId7"/>
    <p:sldLayoutId id="2147484463" r:id="rId8"/>
    <p:sldLayoutId id="2147484464" r:id="rId9"/>
    <p:sldLayoutId id="2147484465" r:id="rId10"/>
    <p:sldLayoutId id="2147484466" r:id="rId11"/>
    <p:sldLayoutId id="2147484467" r:id="rId12"/>
    <p:sldLayoutId id="2147484468"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203200" y="0"/>
            <a:ext cx="1930400" cy="685800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kumimoji="1" lang="en-US" altLang="en-US" sz="2400" dirty="0">
              <a:solidFill>
                <a:srgbClr val="5B5249"/>
              </a:solidFill>
            </a:endParaRPr>
          </a:p>
        </p:txBody>
      </p:sp>
      <p:sp>
        <p:nvSpPr>
          <p:cNvPr id="1027" name="Rectangle 3"/>
          <p:cNvSpPr>
            <a:spLocks noChangeArrowheads="1"/>
          </p:cNvSpPr>
          <p:nvPr/>
        </p:nvSpPr>
        <p:spPr bwMode="hidden">
          <a:xfrm>
            <a:off x="2235200" y="0"/>
            <a:ext cx="9956800" cy="1219200"/>
          </a:xfrm>
          <a:prstGeom prst="rect">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kumimoji="1" lang="en-US" altLang="en-US" sz="2400" dirty="0">
              <a:solidFill>
                <a:srgbClr val="5B5249"/>
              </a:solidFill>
            </a:endParaRPr>
          </a:p>
        </p:txBody>
      </p:sp>
      <p:sp>
        <p:nvSpPr>
          <p:cNvPr id="1028" name="Rectangle 4" descr="Stationery"/>
          <p:cNvSpPr>
            <a:spLocks noChangeArrowheads="1"/>
          </p:cNvSpPr>
          <p:nvPr/>
        </p:nvSpPr>
        <p:spPr bwMode="auto">
          <a:xfrm>
            <a:off x="609600" y="0"/>
            <a:ext cx="1625600" cy="762000"/>
          </a:xfrm>
          <a:prstGeom prst="rect">
            <a:avLst/>
          </a:prstGeom>
          <a:blipFill dpi="0" rotWithShape="0">
            <a:blip r:embed="rId1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kumimoji="1" lang="en-US" altLang="en-US" sz="2400" dirty="0">
              <a:solidFill>
                <a:srgbClr val="5B5249"/>
              </a:solidFill>
            </a:endParaRPr>
          </a:p>
        </p:txBody>
      </p:sp>
      <p:sp>
        <p:nvSpPr>
          <p:cNvPr id="1029" name="Rectangle 5" descr="Stationery"/>
          <p:cNvSpPr>
            <a:spLocks noChangeArrowheads="1"/>
          </p:cNvSpPr>
          <p:nvPr/>
        </p:nvSpPr>
        <p:spPr bwMode="auto">
          <a:xfrm>
            <a:off x="0" y="0"/>
            <a:ext cx="609600" cy="6858000"/>
          </a:xfrm>
          <a:prstGeom prst="rect">
            <a:avLst/>
          </a:prstGeom>
          <a:blipFill dpi="0" rotWithShape="0">
            <a:blip r:embed="rId1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kumimoji="1" lang="en-US" altLang="en-US" sz="2400" dirty="0">
              <a:solidFill>
                <a:srgbClr val="5B5249"/>
              </a:solidFill>
            </a:endParaRPr>
          </a:p>
        </p:txBody>
      </p:sp>
      <p:sp>
        <p:nvSpPr>
          <p:cNvPr id="1030" name="Rectangle 6"/>
          <p:cNvSpPr>
            <a:spLocks noGrp="1" noChangeArrowheads="1"/>
          </p:cNvSpPr>
          <p:nvPr>
            <p:ph type="title"/>
          </p:nvPr>
        </p:nvSpPr>
        <p:spPr bwMode="auto">
          <a:xfrm>
            <a:off x="1422400" y="8382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16743" name="Rectangle 7"/>
          <p:cNvSpPr>
            <a:spLocks noGrp="1" noChangeArrowheads="1"/>
          </p:cNvSpPr>
          <p:nvPr>
            <p:ph type="dt" sz="half" idx="2"/>
          </p:nvPr>
        </p:nvSpPr>
        <p:spPr bwMode="auto">
          <a:xfrm>
            <a:off x="1422400" y="6414136"/>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smtClean="0">
                <a:solidFill>
                  <a:schemeClr val="tx2"/>
                </a:solidFill>
              </a:defRPr>
            </a:lvl1pPr>
          </a:lstStyle>
          <a:p>
            <a:pPr>
              <a:defRPr/>
            </a:pPr>
            <a:endParaRPr lang="en-US" dirty="0">
              <a:solidFill>
                <a:srgbClr val="2A3D7A"/>
              </a:solidFill>
              <a:latin typeface="Times New Roman"/>
            </a:endParaRPr>
          </a:p>
        </p:txBody>
      </p:sp>
      <p:sp>
        <p:nvSpPr>
          <p:cNvPr id="116744" name="Rectangle 8"/>
          <p:cNvSpPr>
            <a:spLocks noGrp="1" noChangeArrowheads="1"/>
          </p:cNvSpPr>
          <p:nvPr>
            <p:ph type="ftr" sz="quarter" idx="3"/>
          </p:nvPr>
        </p:nvSpPr>
        <p:spPr bwMode="auto">
          <a:xfrm>
            <a:off x="4572000" y="6414136"/>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smtClean="0">
                <a:solidFill>
                  <a:schemeClr val="tx2"/>
                </a:solidFill>
              </a:defRPr>
            </a:lvl1pPr>
          </a:lstStyle>
          <a:p>
            <a:pPr>
              <a:defRPr/>
            </a:pPr>
            <a:endParaRPr lang="en-US" dirty="0">
              <a:solidFill>
                <a:srgbClr val="2A3D7A"/>
              </a:solidFill>
              <a:latin typeface="Times New Roman"/>
            </a:endParaRPr>
          </a:p>
        </p:txBody>
      </p:sp>
      <p:pic>
        <p:nvPicPr>
          <p:cNvPr id="1033" name="Picture 9" descr="C:\Wendy\anabnr2.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38313" y="0"/>
            <a:ext cx="10553700" cy="75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406400" y="457200"/>
            <a:ext cx="3352800" cy="304800"/>
          </a:xfrm>
          <a:prstGeom prst="rect">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kumimoji="1" lang="en-US" altLang="en-US" sz="2400" dirty="0">
              <a:solidFill>
                <a:srgbClr val="5B5249"/>
              </a:solidFill>
            </a:endParaRPr>
          </a:p>
        </p:txBody>
      </p:sp>
      <p:sp>
        <p:nvSpPr>
          <p:cNvPr id="116747" name="Rectangle 11"/>
          <p:cNvSpPr>
            <a:spLocks noGrp="1" noChangeArrowheads="1"/>
          </p:cNvSpPr>
          <p:nvPr>
            <p:ph type="sldNum" sz="quarter" idx="4"/>
          </p:nvPr>
        </p:nvSpPr>
        <p:spPr bwMode="auto">
          <a:xfrm>
            <a:off x="10972800" y="6414136"/>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mtClean="0">
                <a:solidFill>
                  <a:schemeClr val="tx2"/>
                </a:solidFill>
              </a:defRPr>
            </a:lvl1pPr>
          </a:lstStyle>
          <a:p>
            <a:pPr>
              <a:defRPr/>
            </a:pPr>
            <a:fld id="{FE551488-E439-480A-8ECF-25B31CBAEDB2}" type="slidenum">
              <a:rPr lang="en-US" sz="2400">
                <a:solidFill>
                  <a:srgbClr val="2A3D7A"/>
                </a:solidFill>
                <a:latin typeface="Times New Roman"/>
              </a:rPr>
              <a:pPr>
                <a:defRPr/>
              </a:pPr>
              <a:t>‹#›</a:t>
            </a:fld>
            <a:endParaRPr lang="en-US" sz="1400" dirty="0">
              <a:solidFill>
                <a:srgbClr val="2A3D7A"/>
              </a:solidFill>
              <a:latin typeface="Times New Roman"/>
            </a:endParaRPr>
          </a:p>
        </p:txBody>
      </p:sp>
      <p:sp>
        <p:nvSpPr>
          <p:cNvPr id="1036" name="Rectangle 12"/>
          <p:cNvSpPr>
            <a:spLocks noGrp="1" noChangeArrowheads="1"/>
          </p:cNvSpPr>
          <p:nvPr>
            <p:ph type="body" idx="1"/>
          </p:nvPr>
        </p:nvSpPr>
        <p:spPr bwMode="auto">
          <a:xfrm>
            <a:off x="1422400" y="2101216"/>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868952636"/>
      </p:ext>
    </p:extLst>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457200" indent="-457200" algn="l" rtl="0" eaLnBrk="0" fontAlgn="base" hangingPunct="0">
        <a:spcBef>
          <a:spcPct val="20000"/>
        </a:spcBef>
        <a:spcAft>
          <a:spcPct val="0"/>
        </a:spcAft>
        <a:buClr>
          <a:srgbClr val="A50021"/>
        </a:buClr>
        <a:buSzPct val="75000"/>
        <a:buFont typeface="Wingdings" pitchFamily="2" charset="2"/>
        <a:buChar char="n"/>
        <a:defRPr sz="3200">
          <a:solidFill>
            <a:schemeClr val="tx1"/>
          </a:solidFill>
          <a:latin typeface="+mn-lt"/>
          <a:ea typeface="+mn-ea"/>
          <a:cs typeface="+mn-cs"/>
        </a:defRPr>
      </a:lvl1pPr>
      <a:lvl2pPr marL="1027113" indent="-455613" algn="l" rtl="0" eaLnBrk="0" fontAlgn="base" hangingPunct="0">
        <a:spcBef>
          <a:spcPct val="20000"/>
        </a:spcBef>
        <a:spcAft>
          <a:spcPct val="0"/>
        </a:spcAft>
        <a:buClr>
          <a:schemeClr val="accent2"/>
        </a:buClr>
        <a:buSzPct val="75000"/>
        <a:buFont typeface="Wingdings" pitchFamily="2" charset="2"/>
        <a:buChar char="n"/>
        <a:defRPr sz="2800">
          <a:solidFill>
            <a:schemeClr val="tx1"/>
          </a:solidFill>
          <a:latin typeface="+mn-lt"/>
        </a:defRPr>
      </a:lvl2pPr>
      <a:lvl3pPr marL="1370013" indent="-228600" algn="l" rtl="0" eaLnBrk="0" fontAlgn="base" hangingPunct="0">
        <a:spcBef>
          <a:spcPct val="20000"/>
        </a:spcBef>
        <a:spcAft>
          <a:spcPct val="0"/>
        </a:spcAft>
        <a:buClr>
          <a:srgbClr val="666699"/>
        </a:buClr>
        <a:buSzPct val="70000"/>
        <a:buFont typeface="Wingdings" pitchFamily="2" charset="2"/>
        <a:buChar char="n"/>
        <a:defRPr sz="2400">
          <a:solidFill>
            <a:schemeClr val="tx1"/>
          </a:solidFill>
          <a:latin typeface="+mn-lt"/>
        </a:defRPr>
      </a:lvl3pPr>
      <a:lvl4pPr marL="1712913" indent="-228600" algn="l" rtl="0" eaLnBrk="0" fontAlgn="base" hangingPunct="0">
        <a:spcBef>
          <a:spcPct val="20000"/>
        </a:spcBef>
        <a:spcAft>
          <a:spcPct val="0"/>
        </a:spcAft>
        <a:buSzPct val="6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FACB2-22FE-4753-8D55-6E21951B09D3}"/>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BFEACE-2A59-421B-88B2-B9825CD91C25}"/>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DC8BDE-CAC5-45C9-B08B-15953916840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6624BF-13DA-45D5-B7A0-7AD5388D5443}" type="datetimeFigureOut">
              <a:rPr lang="en-US" smtClean="0"/>
              <a:t>9/29/2022</a:t>
            </a:fld>
            <a:endParaRPr lang="en-US" dirty="0"/>
          </a:p>
        </p:txBody>
      </p:sp>
      <p:sp>
        <p:nvSpPr>
          <p:cNvPr id="5" name="Footer Placeholder 4">
            <a:extLst>
              <a:ext uri="{FF2B5EF4-FFF2-40B4-BE49-F238E27FC236}">
                <a16:creationId xmlns:a16="http://schemas.microsoft.com/office/drawing/2014/main" id="{8A44952F-CE2B-42BC-A04C-B20C3222C659}"/>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32770D-CD84-43D9-A1D7-23FEAE8B006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DC7501-42DB-46E6-956A-0DAB24D8DE44}" type="slidenum">
              <a:rPr lang="en-US" smtClean="0"/>
              <a:t>‹#›</a:t>
            </a:fld>
            <a:endParaRPr lang="en-US" dirty="0"/>
          </a:p>
        </p:txBody>
      </p:sp>
      <p:pic>
        <p:nvPicPr>
          <p:cNvPr id="8" name="Picture 7">
            <a:extLst>
              <a:ext uri="{FF2B5EF4-FFF2-40B4-BE49-F238E27FC236}">
                <a16:creationId xmlns:a16="http://schemas.microsoft.com/office/drawing/2014/main" id="{32086F99-3E5C-4445-8C5B-BB870F960DF4}"/>
              </a:ext>
            </a:extLst>
          </p:cNvPr>
          <p:cNvPicPr>
            <a:picLocks noChangeAspect="1"/>
          </p:cNvPicPr>
          <p:nvPr userDrawn="1"/>
        </p:nvPicPr>
        <p:blipFill>
          <a:blip r:embed="rId13"/>
          <a:stretch>
            <a:fillRect/>
          </a:stretch>
        </p:blipFill>
        <p:spPr>
          <a:xfrm>
            <a:off x="10578590" y="5510880"/>
            <a:ext cx="1613411" cy="1347120"/>
          </a:xfrm>
          <a:prstGeom prst="rect">
            <a:avLst/>
          </a:prstGeom>
        </p:spPr>
      </p:pic>
      <p:pic>
        <p:nvPicPr>
          <p:cNvPr id="10" name="Picture 9">
            <a:extLst>
              <a:ext uri="{FF2B5EF4-FFF2-40B4-BE49-F238E27FC236}">
                <a16:creationId xmlns:a16="http://schemas.microsoft.com/office/drawing/2014/main" id="{31CED26C-5BF0-4DDA-98B7-F0273E27FD2A}"/>
              </a:ext>
            </a:extLst>
          </p:cNvPr>
          <p:cNvPicPr>
            <a:picLocks noChangeAspect="1"/>
          </p:cNvPicPr>
          <p:nvPr userDrawn="1"/>
        </p:nvPicPr>
        <p:blipFill>
          <a:blip r:embed="rId14"/>
          <a:stretch>
            <a:fillRect/>
          </a:stretch>
        </p:blipFill>
        <p:spPr>
          <a:xfrm>
            <a:off x="1" y="0"/>
            <a:ext cx="12192000" cy="1322832"/>
          </a:xfrm>
          <a:prstGeom prst="rect">
            <a:avLst/>
          </a:prstGeom>
        </p:spPr>
      </p:pic>
    </p:spTree>
    <p:extLst>
      <p:ext uri="{BB962C8B-B14F-4D97-AF65-F5344CB8AC3E}">
        <p14:creationId xmlns:p14="http://schemas.microsoft.com/office/powerpoint/2010/main" val="3311765755"/>
      </p:ext>
    </p:extLst>
  </p:cSld>
  <p:clrMap bg1="lt1" tx1="dk1" bg2="lt2" tx2="dk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Freeform 2"/>
          <p:cNvSpPr>
            <a:spLocks/>
          </p:cNvSpPr>
          <p:nvPr/>
        </p:nvSpPr>
        <p:spPr bwMode="auto">
          <a:xfrm rot="-3172564">
            <a:off x="10564284" y="-362479"/>
            <a:ext cx="1162050" cy="2779183"/>
          </a:xfrm>
          <a:custGeom>
            <a:avLst/>
            <a:gdLst>
              <a:gd name="T0" fmla="*/ 2147483647 w 2903"/>
              <a:gd name="T1" fmla="*/ 2147483647 h 3686"/>
              <a:gd name="T2" fmla="*/ 2147483647 w 2903"/>
              <a:gd name="T3" fmla="*/ 2147483647 h 3686"/>
              <a:gd name="T4" fmla="*/ 2147483647 w 2903"/>
              <a:gd name="T5" fmla="*/ 0 h 3686"/>
              <a:gd name="T6" fmla="*/ 2147483647 w 2903"/>
              <a:gd name="T7" fmla="*/ 2147483647 h 3686"/>
              <a:gd name="T8" fmla="*/ 2147483647 w 2903"/>
              <a:gd name="T9" fmla="*/ 2147483647 h 3686"/>
              <a:gd name="T10" fmla="*/ 0 w 2903"/>
              <a:gd name="T11" fmla="*/ 2147483647 h 3686"/>
              <a:gd name="T12" fmla="*/ 2147483647 w 2903"/>
              <a:gd name="T13" fmla="*/ 2147483647 h 3686"/>
              <a:gd name="T14" fmla="*/ 2147483647 w 2903"/>
              <a:gd name="T15" fmla="*/ 2147483647 h 3686"/>
              <a:gd name="T16" fmla="*/ 2147483647 w 2903"/>
              <a:gd name="T17" fmla="*/ 2147483647 h 3686"/>
              <a:gd name="T18" fmla="*/ 2147483647 w 2903"/>
              <a:gd name="T19" fmla="*/ 2147483647 h 3686"/>
              <a:gd name="T20" fmla="*/ 2147483647 w 2903"/>
              <a:gd name="T21" fmla="*/ 2147483647 h 3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27" name="Rectangle 3"/>
          <p:cNvSpPr>
            <a:spLocks noGrp="1" noChangeArrowheads="1"/>
          </p:cNvSpPr>
          <p:nvPr>
            <p:ph type="title"/>
          </p:nvPr>
        </p:nvSpPr>
        <p:spPr bwMode="auto">
          <a:xfrm>
            <a:off x="914400" y="152400"/>
            <a:ext cx="916093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914400" y="1828800"/>
            <a:ext cx="10261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1" name="Rectangle 5"/>
          <p:cNvSpPr>
            <a:spLocks noGrp="1" noChangeArrowheads="1"/>
          </p:cNvSpPr>
          <p:nvPr>
            <p:ph type="dt" sz="half" idx="2"/>
          </p:nvPr>
        </p:nvSpPr>
        <p:spPr bwMode="auto">
          <a:xfrm>
            <a:off x="1828800" y="624840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dirty="0">
              <a:solidFill>
                <a:srgbClr val="000000"/>
              </a:solidFill>
            </a:endParaRPr>
          </a:p>
        </p:txBody>
      </p:sp>
      <p:sp>
        <p:nvSpPr>
          <p:cNvPr id="9222" name="Rectangle 6"/>
          <p:cNvSpPr>
            <a:spLocks noGrp="1" noChangeArrowheads="1"/>
          </p:cNvSpPr>
          <p:nvPr>
            <p:ph type="ftr" sz="quarter" idx="3"/>
          </p:nvPr>
        </p:nvSpPr>
        <p:spPr bwMode="auto">
          <a:xfrm>
            <a:off x="4741333" y="6248400"/>
            <a:ext cx="386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dirty="0">
              <a:solidFill>
                <a:srgbClr val="000000"/>
              </a:solidFill>
            </a:endParaRPr>
          </a:p>
        </p:txBody>
      </p:sp>
      <p:sp>
        <p:nvSpPr>
          <p:cNvPr id="9223" name="Rectangle 7"/>
          <p:cNvSpPr>
            <a:spLocks noGrp="1" noChangeArrowheads="1"/>
          </p:cNvSpPr>
          <p:nvPr>
            <p:ph type="sldNum" sz="quarter" idx="4"/>
          </p:nvPr>
        </p:nvSpPr>
        <p:spPr bwMode="auto">
          <a:xfrm>
            <a:off x="8957733" y="624840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30BC57B-1296-4E80-B258-547095AFA5B1}"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1032" name="Freeform 8"/>
          <p:cNvSpPr>
            <a:spLocks/>
          </p:cNvSpPr>
          <p:nvPr/>
        </p:nvSpPr>
        <p:spPr bwMode="auto">
          <a:xfrm rot="-3172564">
            <a:off x="10681230" y="-324907"/>
            <a:ext cx="1165225" cy="2796116"/>
          </a:xfrm>
          <a:custGeom>
            <a:avLst/>
            <a:gdLst>
              <a:gd name="T0" fmla="*/ 2147483647 w 2911"/>
              <a:gd name="T1" fmla="*/ 0 h 3703"/>
              <a:gd name="T2" fmla="*/ 2147483647 w 2911"/>
              <a:gd name="T3" fmla="*/ 2147483647 h 3703"/>
              <a:gd name="T4" fmla="*/ 2147483647 w 2911"/>
              <a:gd name="T5" fmla="*/ 2147483647 h 3703"/>
              <a:gd name="T6" fmla="*/ 0 w 2911"/>
              <a:gd name="T7" fmla="*/ 2147483647 h 3703"/>
              <a:gd name="T8" fmla="*/ 2147483647 w 2911"/>
              <a:gd name="T9" fmla="*/ 2147483647 h 3703"/>
              <a:gd name="T10" fmla="*/ 2147483647 w 2911"/>
              <a:gd name="T11" fmla="*/ 2147483647 h 3703"/>
              <a:gd name="T12" fmla="*/ 2147483647 w 2911"/>
              <a:gd name="T13" fmla="*/ 2147483647 h 3703"/>
              <a:gd name="T14" fmla="*/ 2147483647 w 2911"/>
              <a:gd name="T15" fmla="*/ 2147483647 h 3703"/>
              <a:gd name="T16" fmla="*/ 2147483647 w 2911"/>
              <a:gd name="T17" fmla="*/ 2147483647 h 3703"/>
              <a:gd name="T18" fmla="*/ 2147483647 w 2911"/>
              <a:gd name="T19" fmla="*/ 0 h 3703"/>
              <a:gd name="T20" fmla="*/ 2147483647 w 2911"/>
              <a:gd name="T21" fmla="*/ 0 h 37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33" name="Freeform 9"/>
          <p:cNvSpPr>
            <a:spLocks/>
          </p:cNvSpPr>
          <p:nvPr/>
        </p:nvSpPr>
        <p:spPr bwMode="auto">
          <a:xfrm rot="-3172564">
            <a:off x="10612439" y="-69849"/>
            <a:ext cx="1025525" cy="2095500"/>
          </a:xfrm>
          <a:custGeom>
            <a:avLst/>
            <a:gdLst>
              <a:gd name="T0" fmla="*/ 0 w 2561"/>
              <a:gd name="T1" fmla="*/ 2147483647 h 2777"/>
              <a:gd name="T2" fmla="*/ 2147483647 w 2561"/>
              <a:gd name="T3" fmla="*/ 2147483647 h 2777"/>
              <a:gd name="T4" fmla="*/ 2147483647 w 2561"/>
              <a:gd name="T5" fmla="*/ 2147483647 h 2777"/>
              <a:gd name="T6" fmla="*/ 2147483647 w 2561"/>
              <a:gd name="T7" fmla="*/ 2147483647 h 2777"/>
              <a:gd name="T8" fmla="*/ 2147483647 w 2561"/>
              <a:gd name="T9" fmla="*/ 2147483647 h 2777"/>
              <a:gd name="T10" fmla="*/ 2147483647 w 2561"/>
              <a:gd name="T11" fmla="*/ 0 h 2777"/>
              <a:gd name="T12" fmla="*/ 0 w 2561"/>
              <a:gd name="T13" fmla="*/ 2147483647 h 2777"/>
              <a:gd name="T14" fmla="*/ 0 w 2561"/>
              <a:gd name="T15" fmla="*/ 2147483647 h 27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61" h="2777">
                <a:moveTo>
                  <a:pt x="0" y="2485"/>
                </a:moveTo>
                <a:lnTo>
                  <a:pt x="432" y="2553"/>
                </a:lnTo>
                <a:lnTo>
                  <a:pt x="736" y="2777"/>
                </a:lnTo>
                <a:lnTo>
                  <a:pt x="2561" y="399"/>
                </a:lnTo>
                <a:lnTo>
                  <a:pt x="2118" y="82"/>
                </a:lnTo>
                <a:lnTo>
                  <a:pt x="1898" y="0"/>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grpSp>
        <p:nvGrpSpPr>
          <p:cNvPr id="1034" name="Group 10"/>
          <p:cNvGrpSpPr>
            <a:grpSpLocks/>
          </p:cNvGrpSpPr>
          <p:nvPr/>
        </p:nvGrpSpPr>
        <p:grpSpPr bwMode="auto">
          <a:xfrm>
            <a:off x="10584" y="5540375"/>
            <a:ext cx="2379133" cy="1246188"/>
            <a:chOff x="5" y="3490"/>
            <a:chExt cx="1124" cy="785"/>
          </a:xfrm>
        </p:grpSpPr>
        <p:sp>
          <p:nvSpPr>
            <p:cNvPr id="1051" name="Freeform 11"/>
            <p:cNvSpPr>
              <a:spLocks/>
            </p:cNvSpPr>
            <p:nvPr userDrawn="1"/>
          </p:nvSpPr>
          <p:spPr bwMode="auto">
            <a:xfrm>
              <a:off x="24" y="3505"/>
              <a:ext cx="1089" cy="649"/>
            </a:xfrm>
            <a:custGeom>
              <a:avLst/>
              <a:gdLst>
                <a:gd name="T0" fmla="*/ 50 w 2177"/>
                <a:gd name="T1" fmla="*/ 40 h 1298"/>
                <a:gd name="T2" fmla="*/ 45 w 2177"/>
                <a:gd name="T3" fmla="*/ 35 h 1298"/>
                <a:gd name="T4" fmla="*/ 42 w 2177"/>
                <a:gd name="T5" fmla="*/ 15 h 1298"/>
                <a:gd name="T6" fmla="*/ 67 w 2177"/>
                <a:gd name="T7" fmla="*/ 11 h 1298"/>
                <a:gd name="T8" fmla="*/ 69 w 2177"/>
                <a:gd name="T9" fmla="*/ 7 h 1298"/>
                <a:gd name="T10" fmla="*/ 66 w 2177"/>
                <a:gd name="T11" fmla="*/ 4 h 1298"/>
                <a:gd name="T12" fmla="*/ 40 w 2177"/>
                <a:gd name="T13" fmla="*/ 7 h 1298"/>
                <a:gd name="T14" fmla="*/ 39 w 2177"/>
                <a:gd name="T15" fmla="*/ 1 h 1298"/>
                <a:gd name="T16" fmla="*/ 34 w 2177"/>
                <a:gd name="T17" fmla="*/ 0 h 1298"/>
                <a:gd name="T18" fmla="*/ 30 w 2177"/>
                <a:gd name="T19" fmla="*/ 1 h 1298"/>
                <a:gd name="T20" fmla="*/ 28 w 2177"/>
                <a:gd name="T21" fmla="*/ 4 h 1298"/>
                <a:gd name="T22" fmla="*/ 30 w 2177"/>
                <a:gd name="T23" fmla="*/ 9 h 1298"/>
                <a:gd name="T24" fmla="*/ 21 w 2177"/>
                <a:gd name="T25" fmla="*/ 14 h 1298"/>
                <a:gd name="T26" fmla="*/ 31 w 2177"/>
                <a:gd name="T27" fmla="*/ 15 h 1298"/>
                <a:gd name="T28" fmla="*/ 35 w 2177"/>
                <a:gd name="T29" fmla="*/ 28 h 1298"/>
                <a:gd name="T30" fmla="*/ 5 w 2177"/>
                <a:gd name="T31" fmla="*/ 15 h 1298"/>
                <a:gd name="T32" fmla="*/ 2 w 2177"/>
                <a:gd name="T33" fmla="*/ 16 h 1298"/>
                <a:gd name="T34" fmla="*/ 0 w 2177"/>
                <a:gd name="T35" fmla="*/ 20 h 1298"/>
                <a:gd name="T36" fmla="*/ 2 w 2177"/>
                <a:gd name="T37" fmla="*/ 25 h 1298"/>
                <a:gd name="T38" fmla="*/ 36 w 2177"/>
                <a:gd name="T39" fmla="*/ 41 h 1298"/>
                <a:gd name="T40" fmla="*/ 44 w 2177"/>
                <a:gd name="T41" fmla="*/ 40 h 1298"/>
                <a:gd name="T42" fmla="*/ 50 w 2177"/>
                <a:gd name="T43" fmla="*/ 41 h 1298"/>
                <a:gd name="T44" fmla="*/ 50 w 2177"/>
                <a:gd name="T45" fmla="*/ 40 h 1298"/>
                <a:gd name="T46" fmla="*/ 50 w 2177"/>
                <a:gd name="T47" fmla="*/ 40 h 12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52" name="Freeform 12"/>
            <p:cNvSpPr>
              <a:spLocks/>
            </p:cNvSpPr>
            <p:nvPr userDrawn="1"/>
          </p:nvSpPr>
          <p:spPr bwMode="auto">
            <a:xfrm>
              <a:off x="1022" y="3582"/>
              <a:ext cx="71" cy="129"/>
            </a:xfrm>
            <a:custGeom>
              <a:avLst/>
              <a:gdLst>
                <a:gd name="T0" fmla="*/ 0 w 143"/>
                <a:gd name="T1" fmla="*/ 1 h 258"/>
                <a:gd name="T2" fmla="*/ 3 w 143"/>
                <a:gd name="T3" fmla="*/ 0 h 258"/>
                <a:gd name="T4" fmla="*/ 4 w 143"/>
                <a:gd name="T5" fmla="*/ 8 h 258"/>
                <a:gd name="T6" fmla="*/ 0 w 143"/>
                <a:gd name="T7" fmla="*/ 9 h 258"/>
                <a:gd name="T8" fmla="*/ 0 w 143"/>
                <a:gd name="T9" fmla="*/ 1 h 258"/>
                <a:gd name="T10" fmla="*/ 0 w 143"/>
                <a:gd name="T11" fmla="*/ 1 h 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258">
                  <a:moveTo>
                    <a:pt x="0" y="7"/>
                  </a:moveTo>
                  <a:lnTo>
                    <a:pt x="120" y="0"/>
                  </a:lnTo>
                  <a:lnTo>
                    <a:pt x="143" y="233"/>
                  </a:lnTo>
                  <a:lnTo>
                    <a:pt x="8" y="258"/>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53" name="Freeform 13"/>
            <p:cNvSpPr>
              <a:spLocks/>
            </p:cNvSpPr>
            <p:nvPr userDrawn="1"/>
          </p:nvSpPr>
          <p:spPr bwMode="auto">
            <a:xfrm>
              <a:off x="20" y="3774"/>
              <a:ext cx="792" cy="410"/>
            </a:xfrm>
            <a:custGeom>
              <a:avLst/>
              <a:gdLst>
                <a:gd name="T0" fmla="*/ 4 w 1586"/>
                <a:gd name="T1" fmla="*/ 0 h 821"/>
                <a:gd name="T2" fmla="*/ 41 w 1586"/>
                <a:gd name="T3" fmla="*/ 16 h 821"/>
                <a:gd name="T4" fmla="*/ 44 w 1586"/>
                <a:gd name="T5" fmla="*/ 19 h 821"/>
                <a:gd name="T6" fmla="*/ 49 w 1586"/>
                <a:gd name="T7" fmla="*/ 24 h 821"/>
                <a:gd name="T8" fmla="*/ 48 w 1586"/>
                <a:gd name="T9" fmla="*/ 25 h 821"/>
                <a:gd name="T10" fmla="*/ 42 w 1586"/>
                <a:gd name="T11" fmla="*/ 24 h 821"/>
                <a:gd name="T12" fmla="*/ 35 w 1586"/>
                <a:gd name="T13" fmla="*/ 25 h 821"/>
                <a:gd name="T14" fmla="*/ 1 w 1586"/>
                <a:gd name="T15" fmla="*/ 9 h 821"/>
                <a:gd name="T16" fmla="*/ 0 w 1586"/>
                <a:gd name="T17" fmla="*/ 4 h 821"/>
                <a:gd name="T18" fmla="*/ 1 w 1586"/>
                <a:gd name="T19" fmla="*/ 1 h 821"/>
                <a:gd name="T20" fmla="*/ 4 w 1586"/>
                <a:gd name="T21" fmla="*/ 0 h 821"/>
                <a:gd name="T22" fmla="*/ 4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54" name="Freeform 14"/>
            <p:cNvSpPr>
              <a:spLocks/>
            </p:cNvSpPr>
            <p:nvPr userDrawn="1"/>
          </p:nvSpPr>
          <p:spPr bwMode="auto">
            <a:xfrm>
              <a:off x="129" y="3808"/>
              <a:ext cx="525" cy="374"/>
            </a:xfrm>
            <a:custGeom>
              <a:avLst/>
              <a:gdLst>
                <a:gd name="T0" fmla="*/ 0 w 1049"/>
                <a:gd name="T1" fmla="*/ 11 h 747"/>
                <a:gd name="T2" fmla="*/ 29 w 1049"/>
                <a:gd name="T3" fmla="*/ 24 h 747"/>
                <a:gd name="T4" fmla="*/ 30 w 1049"/>
                <a:gd name="T5" fmla="*/ 17 h 747"/>
                <a:gd name="T6" fmla="*/ 33 w 1049"/>
                <a:gd name="T7" fmla="*/ 14 h 747"/>
                <a:gd name="T8" fmla="*/ 3 w 1049"/>
                <a:gd name="T9" fmla="*/ 0 h 747"/>
                <a:gd name="T10" fmla="*/ 0 w 1049"/>
                <a:gd name="T11" fmla="*/ 4 h 747"/>
                <a:gd name="T12" fmla="*/ 0 w 1049"/>
                <a:gd name="T13" fmla="*/ 11 h 747"/>
                <a:gd name="T14" fmla="*/ 0 w 1049"/>
                <a:gd name="T15" fmla="*/ 11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55" name="Freeform 15"/>
            <p:cNvSpPr>
              <a:spLocks/>
            </p:cNvSpPr>
            <p:nvPr userDrawn="1"/>
          </p:nvSpPr>
          <p:spPr bwMode="auto">
            <a:xfrm>
              <a:off x="485" y="3532"/>
              <a:ext cx="135" cy="121"/>
            </a:xfrm>
            <a:custGeom>
              <a:avLst/>
              <a:gdLst>
                <a:gd name="T0" fmla="*/ 0 w 272"/>
                <a:gd name="T1" fmla="*/ 1 h 241"/>
                <a:gd name="T2" fmla="*/ 4 w 272"/>
                <a:gd name="T3" fmla="*/ 0 h 241"/>
                <a:gd name="T4" fmla="*/ 7 w 272"/>
                <a:gd name="T5" fmla="*/ 2 h 241"/>
                <a:gd name="T6" fmla="*/ 8 w 272"/>
                <a:gd name="T7" fmla="*/ 5 h 241"/>
                <a:gd name="T8" fmla="*/ 5 w 272"/>
                <a:gd name="T9" fmla="*/ 5 h 241"/>
                <a:gd name="T10" fmla="*/ 1 w 272"/>
                <a:gd name="T11" fmla="*/ 8 h 241"/>
                <a:gd name="T12" fmla="*/ 0 w 272"/>
                <a:gd name="T13" fmla="*/ 1 h 241"/>
                <a:gd name="T14" fmla="*/ 0 w 272"/>
                <a:gd name="T15" fmla="*/ 1 h 2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2" h="241">
                  <a:moveTo>
                    <a:pt x="0" y="28"/>
                  </a:moveTo>
                  <a:lnTo>
                    <a:pt x="160" y="0"/>
                  </a:lnTo>
                  <a:lnTo>
                    <a:pt x="251" y="36"/>
                  </a:lnTo>
                  <a:lnTo>
                    <a:pt x="272" y="139"/>
                  </a:lnTo>
                  <a:lnTo>
                    <a:pt x="164" y="146"/>
                  </a:lnTo>
                  <a:lnTo>
                    <a:pt x="32" y="241"/>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56" name="Freeform 16"/>
            <p:cNvSpPr>
              <a:spLocks/>
            </p:cNvSpPr>
            <p:nvPr userDrawn="1"/>
          </p:nvSpPr>
          <p:spPr bwMode="auto">
            <a:xfrm>
              <a:off x="641" y="4163"/>
              <a:ext cx="76" cy="112"/>
            </a:xfrm>
            <a:custGeom>
              <a:avLst/>
              <a:gdLst>
                <a:gd name="T0" fmla="*/ 5 w 152"/>
                <a:gd name="T1" fmla="*/ 1 h 224"/>
                <a:gd name="T2" fmla="*/ 5 w 152"/>
                <a:gd name="T3" fmla="*/ 7 h 224"/>
                <a:gd name="T4" fmla="*/ 0 w 152"/>
                <a:gd name="T5" fmla="*/ 1 h 224"/>
                <a:gd name="T6" fmla="*/ 3 w 152"/>
                <a:gd name="T7" fmla="*/ 0 h 224"/>
                <a:gd name="T8" fmla="*/ 5 w 152"/>
                <a:gd name="T9" fmla="*/ 1 h 224"/>
                <a:gd name="T10" fmla="*/ 5 w 152"/>
                <a:gd name="T11" fmla="*/ 1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224">
                  <a:moveTo>
                    <a:pt x="152" y="4"/>
                  </a:moveTo>
                  <a:lnTo>
                    <a:pt x="152" y="224"/>
                  </a:lnTo>
                  <a:lnTo>
                    <a:pt x="0" y="8"/>
                  </a:lnTo>
                  <a:lnTo>
                    <a:pt x="72" y="0"/>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57" name="Freeform 17"/>
            <p:cNvSpPr>
              <a:spLocks/>
            </p:cNvSpPr>
            <p:nvPr userDrawn="1"/>
          </p:nvSpPr>
          <p:spPr bwMode="auto">
            <a:xfrm>
              <a:off x="504" y="3607"/>
              <a:ext cx="193" cy="383"/>
            </a:xfrm>
            <a:custGeom>
              <a:avLst/>
              <a:gdLst>
                <a:gd name="T0" fmla="*/ 0 w 386"/>
                <a:gd name="T1" fmla="*/ 3 h 764"/>
                <a:gd name="T2" fmla="*/ 3 w 386"/>
                <a:gd name="T3" fmla="*/ 0 h 764"/>
                <a:gd name="T4" fmla="*/ 8 w 386"/>
                <a:gd name="T5" fmla="*/ 1 h 764"/>
                <a:gd name="T6" fmla="*/ 13 w 386"/>
                <a:gd name="T7" fmla="*/ 24 h 764"/>
                <a:gd name="T8" fmla="*/ 9 w 386"/>
                <a:gd name="T9" fmla="*/ 23 h 764"/>
                <a:gd name="T10" fmla="*/ 5 w 386"/>
                <a:gd name="T11" fmla="*/ 22 h 764"/>
                <a:gd name="T12" fmla="*/ 0 w 386"/>
                <a:gd name="T13" fmla="*/ 3 h 764"/>
                <a:gd name="T14" fmla="*/ 0 w 386"/>
                <a:gd name="T15" fmla="*/ 3 h 7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764">
                  <a:moveTo>
                    <a:pt x="0" y="80"/>
                  </a:moveTo>
                  <a:lnTo>
                    <a:pt x="87" y="0"/>
                  </a:lnTo>
                  <a:lnTo>
                    <a:pt x="232" y="6"/>
                  </a:lnTo>
                  <a:lnTo>
                    <a:pt x="386" y="764"/>
                  </a:lnTo>
                  <a:lnTo>
                    <a:pt x="279" y="720"/>
                  </a:lnTo>
                  <a:lnTo>
                    <a:pt x="152" y="677"/>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58" name="Freeform 18"/>
            <p:cNvSpPr>
              <a:spLocks/>
            </p:cNvSpPr>
            <p:nvPr userDrawn="1"/>
          </p:nvSpPr>
          <p:spPr bwMode="auto">
            <a:xfrm>
              <a:off x="668" y="3590"/>
              <a:ext cx="364" cy="174"/>
            </a:xfrm>
            <a:custGeom>
              <a:avLst/>
              <a:gdLst>
                <a:gd name="T0" fmla="*/ 22 w 728"/>
                <a:gd name="T1" fmla="*/ 0 h 348"/>
                <a:gd name="T2" fmla="*/ 0 w 728"/>
                <a:gd name="T3" fmla="*/ 4 h 348"/>
                <a:gd name="T4" fmla="*/ 1 w 728"/>
                <a:gd name="T5" fmla="*/ 11 h 348"/>
                <a:gd name="T6" fmla="*/ 23 w 728"/>
                <a:gd name="T7" fmla="*/ 8 h 348"/>
                <a:gd name="T8" fmla="*/ 23 w 728"/>
                <a:gd name="T9" fmla="*/ 2 h 348"/>
                <a:gd name="T10" fmla="*/ 22 w 728"/>
                <a:gd name="T11" fmla="*/ 0 h 348"/>
                <a:gd name="T12" fmla="*/ 22 w 728"/>
                <a:gd name="T13" fmla="*/ 0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348">
                  <a:moveTo>
                    <a:pt x="692" y="0"/>
                  </a:moveTo>
                  <a:lnTo>
                    <a:pt x="0" y="106"/>
                  </a:lnTo>
                  <a:lnTo>
                    <a:pt x="28" y="348"/>
                  </a:lnTo>
                  <a:lnTo>
                    <a:pt x="715" y="237"/>
                  </a:lnTo>
                  <a:lnTo>
                    <a:pt x="728" y="43"/>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59" name="Freeform 19"/>
            <p:cNvSpPr>
              <a:spLocks/>
            </p:cNvSpPr>
            <p:nvPr userDrawn="1"/>
          </p:nvSpPr>
          <p:spPr bwMode="auto">
            <a:xfrm>
              <a:off x="347" y="3693"/>
              <a:ext cx="156" cy="67"/>
            </a:xfrm>
            <a:custGeom>
              <a:avLst/>
              <a:gdLst>
                <a:gd name="T0" fmla="*/ 9 w 312"/>
                <a:gd name="T1" fmla="*/ 0 h 135"/>
                <a:gd name="T2" fmla="*/ 0 w 312"/>
                <a:gd name="T3" fmla="*/ 2 h 135"/>
                <a:gd name="T4" fmla="*/ 10 w 312"/>
                <a:gd name="T5" fmla="*/ 4 h 135"/>
                <a:gd name="T6" fmla="*/ 9 w 312"/>
                <a:gd name="T7" fmla="*/ 0 h 135"/>
                <a:gd name="T8" fmla="*/ 9 w 312"/>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 h="135">
                  <a:moveTo>
                    <a:pt x="272" y="0"/>
                  </a:moveTo>
                  <a:lnTo>
                    <a:pt x="0" y="78"/>
                  </a:lnTo>
                  <a:lnTo>
                    <a:pt x="312" y="135"/>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grpSp>
          <p:nvGrpSpPr>
            <p:cNvPr id="1060" name="Group 20"/>
            <p:cNvGrpSpPr>
              <a:grpSpLocks/>
            </p:cNvGrpSpPr>
            <p:nvPr userDrawn="1"/>
          </p:nvGrpSpPr>
          <p:grpSpPr bwMode="auto">
            <a:xfrm>
              <a:off x="5" y="3490"/>
              <a:ext cx="1124" cy="780"/>
              <a:chOff x="5" y="3490"/>
              <a:chExt cx="1124" cy="780"/>
            </a:xfrm>
          </p:grpSpPr>
          <p:grpSp>
            <p:nvGrpSpPr>
              <p:cNvPr id="1061" name="Group 21"/>
              <p:cNvGrpSpPr>
                <a:grpSpLocks/>
              </p:cNvGrpSpPr>
              <p:nvPr userDrawn="1"/>
            </p:nvGrpSpPr>
            <p:grpSpPr bwMode="auto">
              <a:xfrm>
                <a:off x="499" y="3562"/>
                <a:ext cx="548" cy="708"/>
                <a:chOff x="499" y="3562"/>
                <a:chExt cx="548" cy="708"/>
              </a:xfrm>
            </p:grpSpPr>
            <p:sp>
              <p:nvSpPr>
                <p:cNvPr id="1074" name="Freeform 22"/>
                <p:cNvSpPr>
                  <a:spLocks/>
                </p:cNvSpPr>
                <p:nvPr userDrawn="1"/>
              </p:nvSpPr>
              <p:spPr bwMode="auto">
                <a:xfrm>
                  <a:off x="499" y="3587"/>
                  <a:ext cx="157" cy="87"/>
                </a:xfrm>
                <a:custGeom>
                  <a:avLst/>
                  <a:gdLst>
                    <a:gd name="T0" fmla="*/ 0 w 313"/>
                    <a:gd name="T1" fmla="*/ 3 h 175"/>
                    <a:gd name="T2" fmla="*/ 4 w 313"/>
                    <a:gd name="T3" fmla="*/ 0 h 175"/>
                    <a:gd name="T4" fmla="*/ 7 w 313"/>
                    <a:gd name="T5" fmla="*/ 0 h 175"/>
                    <a:gd name="T6" fmla="*/ 10 w 313"/>
                    <a:gd name="T7" fmla="*/ 0 h 175"/>
                    <a:gd name="T8" fmla="*/ 10 w 313"/>
                    <a:gd name="T9" fmla="*/ 2 h 175"/>
                    <a:gd name="T10" fmla="*/ 6 w 313"/>
                    <a:gd name="T11" fmla="*/ 2 h 175"/>
                    <a:gd name="T12" fmla="*/ 3 w 313"/>
                    <a:gd name="T13" fmla="*/ 3 h 175"/>
                    <a:gd name="T14" fmla="*/ 1 w 313"/>
                    <a:gd name="T15" fmla="*/ 5 h 175"/>
                    <a:gd name="T16" fmla="*/ 0 w 313"/>
                    <a:gd name="T17" fmla="*/ 3 h 175"/>
                    <a:gd name="T18" fmla="*/ 0 w 313"/>
                    <a:gd name="T19" fmla="*/ 3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75" name="Freeform 23"/>
                <p:cNvSpPr>
                  <a:spLocks/>
                </p:cNvSpPr>
                <p:nvPr userDrawn="1"/>
              </p:nvSpPr>
              <p:spPr bwMode="auto">
                <a:xfrm>
                  <a:off x="636" y="4137"/>
                  <a:ext cx="115" cy="133"/>
                </a:xfrm>
                <a:custGeom>
                  <a:avLst/>
                  <a:gdLst>
                    <a:gd name="T0" fmla="*/ 0 w 230"/>
                    <a:gd name="T1" fmla="*/ 2 h 266"/>
                    <a:gd name="T2" fmla="*/ 5 w 230"/>
                    <a:gd name="T3" fmla="*/ 9 h 266"/>
                    <a:gd name="T4" fmla="*/ 8 w 230"/>
                    <a:gd name="T5" fmla="*/ 8 h 266"/>
                    <a:gd name="T6" fmla="*/ 7 w 230"/>
                    <a:gd name="T7" fmla="*/ 1 h 266"/>
                    <a:gd name="T8" fmla="*/ 6 w 230"/>
                    <a:gd name="T9" fmla="*/ 0 h 266"/>
                    <a:gd name="T10" fmla="*/ 6 w 230"/>
                    <a:gd name="T11" fmla="*/ 7 h 266"/>
                    <a:gd name="T12" fmla="*/ 3 w 230"/>
                    <a:gd name="T13" fmla="*/ 1 h 266"/>
                    <a:gd name="T14" fmla="*/ 0 w 230"/>
                    <a:gd name="T15" fmla="*/ 2 h 266"/>
                    <a:gd name="T16" fmla="*/ 0 w 230"/>
                    <a:gd name="T17" fmla="*/ 2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 h="266">
                      <a:moveTo>
                        <a:pt x="0" y="40"/>
                      </a:moveTo>
                      <a:lnTo>
                        <a:pt x="160" y="266"/>
                      </a:lnTo>
                      <a:lnTo>
                        <a:pt x="230" y="251"/>
                      </a:lnTo>
                      <a:lnTo>
                        <a:pt x="223" y="17"/>
                      </a:lnTo>
                      <a:lnTo>
                        <a:pt x="166" y="0"/>
                      </a:lnTo>
                      <a:lnTo>
                        <a:pt x="179" y="197"/>
                      </a:lnTo>
                      <a:lnTo>
                        <a:pt x="71" y="4"/>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76" name="Freeform 24"/>
                <p:cNvSpPr>
                  <a:spLocks/>
                </p:cNvSpPr>
                <p:nvPr userDrawn="1"/>
              </p:nvSpPr>
              <p:spPr bwMode="auto">
                <a:xfrm>
                  <a:off x="1004" y="3562"/>
                  <a:ext cx="43" cy="117"/>
                </a:xfrm>
                <a:custGeom>
                  <a:avLst/>
                  <a:gdLst>
                    <a:gd name="T0" fmla="*/ 0 w 87"/>
                    <a:gd name="T1" fmla="*/ 1 h 234"/>
                    <a:gd name="T2" fmla="*/ 1 w 87"/>
                    <a:gd name="T3" fmla="*/ 3 h 234"/>
                    <a:gd name="T4" fmla="*/ 1 w 87"/>
                    <a:gd name="T5" fmla="*/ 5 h 234"/>
                    <a:gd name="T6" fmla="*/ 0 w 87"/>
                    <a:gd name="T7" fmla="*/ 8 h 234"/>
                    <a:gd name="T8" fmla="*/ 2 w 87"/>
                    <a:gd name="T9" fmla="*/ 7 h 234"/>
                    <a:gd name="T10" fmla="*/ 2 w 87"/>
                    <a:gd name="T11" fmla="*/ 4 h 234"/>
                    <a:gd name="T12" fmla="*/ 1 w 87"/>
                    <a:gd name="T13" fmla="*/ 0 h 234"/>
                    <a:gd name="T14" fmla="*/ 0 w 87"/>
                    <a:gd name="T15" fmla="*/ 1 h 234"/>
                    <a:gd name="T16" fmla="*/ 0 w 87"/>
                    <a:gd name="T17" fmla="*/ 1 h 2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234">
                      <a:moveTo>
                        <a:pt x="0" y="19"/>
                      </a:moveTo>
                      <a:lnTo>
                        <a:pt x="36" y="93"/>
                      </a:lnTo>
                      <a:lnTo>
                        <a:pt x="44" y="154"/>
                      </a:lnTo>
                      <a:lnTo>
                        <a:pt x="27" y="234"/>
                      </a:lnTo>
                      <a:lnTo>
                        <a:pt x="80" y="220"/>
                      </a:lnTo>
                      <a:lnTo>
                        <a:pt x="87" y="116"/>
                      </a:lnTo>
                      <a:lnTo>
                        <a:pt x="46"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grpSp>
          <p:sp>
            <p:nvSpPr>
              <p:cNvPr id="1062" name="Freeform 25"/>
              <p:cNvSpPr>
                <a:spLocks/>
              </p:cNvSpPr>
              <p:nvPr userDrawn="1"/>
            </p:nvSpPr>
            <p:spPr bwMode="auto">
              <a:xfrm>
                <a:off x="76" y="3732"/>
                <a:ext cx="595" cy="250"/>
              </a:xfrm>
              <a:custGeom>
                <a:avLst/>
                <a:gdLst>
                  <a:gd name="T0" fmla="*/ 4 w 1190"/>
                  <a:gd name="T1" fmla="*/ 0 h 500"/>
                  <a:gd name="T2" fmla="*/ 38 w 1190"/>
                  <a:gd name="T3" fmla="*/ 16 h 500"/>
                  <a:gd name="T4" fmla="*/ 34 w 1190"/>
                  <a:gd name="T5" fmla="*/ 16 h 500"/>
                  <a:gd name="T6" fmla="*/ 0 w 1190"/>
                  <a:gd name="T7" fmla="*/ 1 h 500"/>
                  <a:gd name="T8" fmla="*/ 4 w 1190"/>
                  <a:gd name="T9" fmla="*/ 0 h 500"/>
                  <a:gd name="T10" fmla="*/ 4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63" name="Freeform 26"/>
              <p:cNvSpPr>
                <a:spLocks/>
              </p:cNvSpPr>
              <p:nvPr userDrawn="1"/>
            </p:nvSpPr>
            <p:spPr bwMode="auto">
              <a:xfrm>
                <a:off x="260" y="3886"/>
                <a:ext cx="244" cy="148"/>
              </a:xfrm>
              <a:custGeom>
                <a:avLst/>
                <a:gdLst>
                  <a:gd name="T0" fmla="*/ 0 w 489"/>
                  <a:gd name="T1" fmla="*/ 2 h 296"/>
                  <a:gd name="T2" fmla="*/ 5 w 489"/>
                  <a:gd name="T3" fmla="*/ 3 h 296"/>
                  <a:gd name="T4" fmla="*/ 10 w 489"/>
                  <a:gd name="T5" fmla="*/ 5 h 296"/>
                  <a:gd name="T6" fmla="*/ 13 w 489"/>
                  <a:gd name="T7" fmla="*/ 8 h 296"/>
                  <a:gd name="T8" fmla="*/ 10 w 489"/>
                  <a:gd name="T9" fmla="*/ 8 h 296"/>
                  <a:gd name="T10" fmla="*/ 4 w 489"/>
                  <a:gd name="T11" fmla="*/ 5 h 296"/>
                  <a:gd name="T12" fmla="*/ 1 w 489"/>
                  <a:gd name="T13" fmla="*/ 3 h 296"/>
                  <a:gd name="T14" fmla="*/ 3 w 489"/>
                  <a:gd name="T15" fmla="*/ 6 h 296"/>
                  <a:gd name="T16" fmla="*/ 8 w 489"/>
                  <a:gd name="T17" fmla="*/ 9 h 296"/>
                  <a:gd name="T18" fmla="*/ 14 w 489"/>
                  <a:gd name="T19" fmla="*/ 10 h 296"/>
                  <a:gd name="T20" fmla="*/ 15 w 489"/>
                  <a:gd name="T21" fmla="*/ 7 h 296"/>
                  <a:gd name="T22" fmla="*/ 12 w 489"/>
                  <a:gd name="T23" fmla="*/ 4 h 296"/>
                  <a:gd name="T24" fmla="*/ 5 w 489"/>
                  <a:gd name="T25" fmla="*/ 1 h 296"/>
                  <a:gd name="T26" fmla="*/ 0 w 489"/>
                  <a:gd name="T27" fmla="*/ 0 h 296"/>
                  <a:gd name="T28" fmla="*/ 0 w 489"/>
                  <a:gd name="T29" fmla="*/ 2 h 296"/>
                  <a:gd name="T30" fmla="*/ 0 w 489"/>
                  <a:gd name="T31" fmla="*/ 2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64" name="Freeform 27"/>
              <p:cNvSpPr>
                <a:spLocks/>
              </p:cNvSpPr>
              <p:nvPr userDrawn="1"/>
            </p:nvSpPr>
            <p:spPr bwMode="auto">
              <a:xfrm>
                <a:off x="565" y="3680"/>
                <a:ext cx="107" cy="238"/>
              </a:xfrm>
              <a:custGeom>
                <a:avLst/>
                <a:gdLst>
                  <a:gd name="T0" fmla="*/ 1 w 213"/>
                  <a:gd name="T1" fmla="*/ 0 h 478"/>
                  <a:gd name="T2" fmla="*/ 3 w 213"/>
                  <a:gd name="T3" fmla="*/ 0 h 478"/>
                  <a:gd name="T4" fmla="*/ 3 w 213"/>
                  <a:gd name="T5" fmla="*/ 6 h 478"/>
                  <a:gd name="T6" fmla="*/ 4 w 213"/>
                  <a:gd name="T7" fmla="*/ 10 h 478"/>
                  <a:gd name="T8" fmla="*/ 7 w 213"/>
                  <a:gd name="T9" fmla="*/ 14 h 478"/>
                  <a:gd name="T10" fmla="*/ 4 w 213"/>
                  <a:gd name="T11" fmla="*/ 14 h 478"/>
                  <a:gd name="T12" fmla="*/ 1 w 213"/>
                  <a:gd name="T13" fmla="*/ 10 h 478"/>
                  <a:gd name="T14" fmla="*/ 0 w 213"/>
                  <a:gd name="T15" fmla="*/ 1 h 478"/>
                  <a:gd name="T16" fmla="*/ 1 w 213"/>
                  <a:gd name="T17" fmla="*/ 0 h 478"/>
                  <a:gd name="T18" fmla="*/ 1 w 213"/>
                  <a:gd name="T19" fmla="*/ 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grpSp>
            <p:nvGrpSpPr>
              <p:cNvPr id="1065" name="Group 28"/>
              <p:cNvGrpSpPr>
                <a:grpSpLocks/>
              </p:cNvGrpSpPr>
              <p:nvPr userDrawn="1"/>
            </p:nvGrpSpPr>
            <p:grpSpPr bwMode="auto">
              <a:xfrm>
                <a:off x="5" y="3490"/>
                <a:ext cx="1124" cy="678"/>
                <a:chOff x="5" y="3490"/>
                <a:chExt cx="1124" cy="678"/>
              </a:xfrm>
            </p:grpSpPr>
            <p:sp>
              <p:nvSpPr>
                <p:cNvPr id="1066" name="Freeform 29"/>
                <p:cNvSpPr>
                  <a:spLocks/>
                </p:cNvSpPr>
                <p:nvPr userDrawn="1"/>
              </p:nvSpPr>
              <p:spPr bwMode="auto">
                <a:xfrm>
                  <a:off x="669" y="4048"/>
                  <a:ext cx="75" cy="87"/>
                </a:xfrm>
                <a:custGeom>
                  <a:avLst/>
                  <a:gdLst>
                    <a:gd name="T0" fmla="*/ 4 w 150"/>
                    <a:gd name="T1" fmla="*/ 0 h 173"/>
                    <a:gd name="T2" fmla="*/ 2 w 150"/>
                    <a:gd name="T3" fmla="*/ 3 h 173"/>
                    <a:gd name="T4" fmla="*/ 0 w 150"/>
                    <a:gd name="T5" fmla="*/ 6 h 173"/>
                    <a:gd name="T6" fmla="*/ 3 w 150"/>
                    <a:gd name="T7" fmla="*/ 5 h 173"/>
                    <a:gd name="T8" fmla="*/ 4 w 150"/>
                    <a:gd name="T9" fmla="*/ 3 h 173"/>
                    <a:gd name="T10" fmla="*/ 5 w 150"/>
                    <a:gd name="T11" fmla="*/ 1 h 173"/>
                    <a:gd name="T12" fmla="*/ 4 w 150"/>
                    <a:gd name="T13" fmla="*/ 0 h 173"/>
                    <a:gd name="T14" fmla="*/ 4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67" name="Freeform 30"/>
                <p:cNvSpPr>
                  <a:spLocks/>
                </p:cNvSpPr>
                <p:nvPr userDrawn="1"/>
              </p:nvSpPr>
              <p:spPr bwMode="auto">
                <a:xfrm>
                  <a:off x="5" y="3728"/>
                  <a:ext cx="842" cy="440"/>
                </a:xfrm>
                <a:custGeom>
                  <a:avLst/>
                  <a:gdLst>
                    <a:gd name="T0" fmla="*/ 5 w 1684"/>
                    <a:gd name="T1" fmla="*/ 0 h 880"/>
                    <a:gd name="T2" fmla="*/ 2 w 1684"/>
                    <a:gd name="T3" fmla="*/ 2 h 880"/>
                    <a:gd name="T4" fmla="*/ 0 w 1684"/>
                    <a:gd name="T5" fmla="*/ 7 h 880"/>
                    <a:gd name="T6" fmla="*/ 3 w 1684"/>
                    <a:gd name="T7" fmla="*/ 12 h 880"/>
                    <a:gd name="T8" fmla="*/ 37 w 1684"/>
                    <a:gd name="T9" fmla="*/ 28 h 880"/>
                    <a:gd name="T10" fmla="*/ 45 w 1684"/>
                    <a:gd name="T11" fmla="*/ 27 h 880"/>
                    <a:gd name="T12" fmla="*/ 51 w 1684"/>
                    <a:gd name="T13" fmla="*/ 28 h 880"/>
                    <a:gd name="T14" fmla="*/ 53 w 1684"/>
                    <a:gd name="T15" fmla="*/ 26 h 880"/>
                    <a:gd name="T16" fmla="*/ 47 w 1684"/>
                    <a:gd name="T17" fmla="*/ 21 h 880"/>
                    <a:gd name="T18" fmla="*/ 45 w 1684"/>
                    <a:gd name="T19" fmla="*/ 16 h 880"/>
                    <a:gd name="T20" fmla="*/ 43 w 1684"/>
                    <a:gd name="T21" fmla="*/ 17 h 880"/>
                    <a:gd name="T22" fmla="*/ 45 w 1684"/>
                    <a:gd name="T23" fmla="*/ 21 h 880"/>
                    <a:gd name="T24" fmla="*/ 50 w 1684"/>
                    <a:gd name="T25" fmla="*/ 26 h 880"/>
                    <a:gd name="T26" fmla="*/ 45 w 1684"/>
                    <a:gd name="T27" fmla="*/ 25 h 880"/>
                    <a:gd name="T28" fmla="*/ 39 w 1684"/>
                    <a:gd name="T29" fmla="*/ 26 h 880"/>
                    <a:gd name="T30" fmla="*/ 40 w 1684"/>
                    <a:gd name="T31" fmla="*/ 21 h 880"/>
                    <a:gd name="T32" fmla="*/ 42 w 1684"/>
                    <a:gd name="T33" fmla="*/ 17 h 880"/>
                    <a:gd name="T34" fmla="*/ 39 w 1684"/>
                    <a:gd name="T35" fmla="*/ 18 h 880"/>
                    <a:gd name="T36" fmla="*/ 37 w 1684"/>
                    <a:gd name="T37" fmla="*/ 21 h 880"/>
                    <a:gd name="T38" fmla="*/ 36 w 1684"/>
                    <a:gd name="T39" fmla="*/ 25 h 880"/>
                    <a:gd name="T40" fmla="*/ 4 w 1684"/>
                    <a:gd name="T41" fmla="*/ 10 h 880"/>
                    <a:gd name="T42" fmla="*/ 3 w 1684"/>
                    <a:gd name="T43" fmla="*/ 7 h 880"/>
                    <a:gd name="T44" fmla="*/ 4 w 1684"/>
                    <a:gd name="T45" fmla="*/ 3 h 880"/>
                    <a:gd name="T46" fmla="*/ 7 w 1684"/>
                    <a:gd name="T47" fmla="*/ 0 h 880"/>
                    <a:gd name="T48" fmla="*/ 5 w 1684"/>
                    <a:gd name="T49" fmla="*/ 0 h 880"/>
                    <a:gd name="T50" fmla="*/ 5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68" name="Freeform 31"/>
                <p:cNvSpPr>
                  <a:spLocks/>
                </p:cNvSpPr>
                <p:nvPr userDrawn="1"/>
              </p:nvSpPr>
              <p:spPr bwMode="auto">
                <a:xfrm>
                  <a:off x="106" y="3770"/>
                  <a:ext cx="80" cy="167"/>
                </a:xfrm>
                <a:custGeom>
                  <a:avLst/>
                  <a:gdLst>
                    <a:gd name="T0" fmla="*/ 4 w 160"/>
                    <a:gd name="T1" fmla="*/ 0 h 335"/>
                    <a:gd name="T2" fmla="*/ 1 w 160"/>
                    <a:gd name="T3" fmla="*/ 3 h 335"/>
                    <a:gd name="T4" fmla="*/ 0 w 160"/>
                    <a:gd name="T5" fmla="*/ 7 h 335"/>
                    <a:gd name="T6" fmla="*/ 2 w 160"/>
                    <a:gd name="T7" fmla="*/ 9 h 335"/>
                    <a:gd name="T8" fmla="*/ 3 w 160"/>
                    <a:gd name="T9" fmla="*/ 10 h 335"/>
                    <a:gd name="T10" fmla="*/ 3 w 160"/>
                    <a:gd name="T11" fmla="*/ 4 h 335"/>
                    <a:gd name="T12" fmla="*/ 5 w 160"/>
                    <a:gd name="T13" fmla="*/ 0 h 335"/>
                    <a:gd name="T14" fmla="*/ 4 w 160"/>
                    <a:gd name="T15" fmla="*/ 0 h 335"/>
                    <a:gd name="T16" fmla="*/ 4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69" name="Freeform 32"/>
                <p:cNvSpPr>
                  <a:spLocks/>
                </p:cNvSpPr>
                <p:nvPr userDrawn="1"/>
              </p:nvSpPr>
              <p:spPr bwMode="auto">
                <a:xfrm>
                  <a:off x="449" y="3490"/>
                  <a:ext cx="322" cy="594"/>
                </a:xfrm>
                <a:custGeom>
                  <a:avLst/>
                  <a:gdLst>
                    <a:gd name="T0" fmla="*/ 7 w 642"/>
                    <a:gd name="T1" fmla="*/ 28 h 1188"/>
                    <a:gd name="T2" fmla="*/ 0 w 642"/>
                    <a:gd name="T3" fmla="*/ 4 h 1188"/>
                    <a:gd name="T4" fmla="*/ 3 w 642"/>
                    <a:gd name="T5" fmla="*/ 2 h 1188"/>
                    <a:gd name="T6" fmla="*/ 9 w 642"/>
                    <a:gd name="T7" fmla="*/ 0 h 1188"/>
                    <a:gd name="T8" fmla="*/ 13 w 642"/>
                    <a:gd name="T9" fmla="*/ 2 h 1188"/>
                    <a:gd name="T10" fmla="*/ 21 w 642"/>
                    <a:gd name="T11" fmla="*/ 38 h 1188"/>
                    <a:gd name="T12" fmla="*/ 18 w 642"/>
                    <a:gd name="T13" fmla="*/ 35 h 1188"/>
                    <a:gd name="T14" fmla="*/ 12 w 642"/>
                    <a:gd name="T15" fmla="*/ 4 h 1188"/>
                    <a:gd name="T16" fmla="*/ 8 w 642"/>
                    <a:gd name="T17" fmla="*/ 2 h 1188"/>
                    <a:gd name="T18" fmla="*/ 4 w 642"/>
                    <a:gd name="T19" fmla="*/ 3 h 1188"/>
                    <a:gd name="T20" fmla="*/ 3 w 642"/>
                    <a:gd name="T21" fmla="*/ 5 h 1188"/>
                    <a:gd name="T22" fmla="*/ 10 w 642"/>
                    <a:gd name="T23" fmla="*/ 29 h 1188"/>
                    <a:gd name="T24" fmla="*/ 7 w 642"/>
                    <a:gd name="T25" fmla="*/ 28 h 1188"/>
                    <a:gd name="T26" fmla="*/ 7 w 642"/>
                    <a:gd name="T27" fmla="*/ 28 h 1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70" name="Freeform 33"/>
                <p:cNvSpPr>
                  <a:spLocks/>
                </p:cNvSpPr>
                <p:nvPr userDrawn="1"/>
              </p:nvSpPr>
              <p:spPr bwMode="auto">
                <a:xfrm>
                  <a:off x="578" y="3650"/>
                  <a:ext cx="96" cy="252"/>
                </a:xfrm>
                <a:custGeom>
                  <a:avLst/>
                  <a:gdLst>
                    <a:gd name="T0" fmla="*/ 0 w 192"/>
                    <a:gd name="T1" fmla="*/ 1 h 504"/>
                    <a:gd name="T2" fmla="*/ 3 w 192"/>
                    <a:gd name="T3" fmla="*/ 7 h 504"/>
                    <a:gd name="T4" fmla="*/ 4 w 192"/>
                    <a:gd name="T5" fmla="*/ 10 h 504"/>
                    <a:gd name="T6" fmla="*/ 4 w 192"/>
                    <a:gd name="T7" fmla="*/ 16 h 504"/>
                    <a:gd name="T8" fmla="*/ 6 w 192"/>
                    <a:gd name="T9" fmla="*/ 16 h 504"/>
                    <a:gd name="T10" fmla="*/ 6 w 192"/>
                    <a:gd name="T11" fmla="*/ 12 h 504"/>
                    <a:gd name="T12" fmla="*/ 6 w 192"/>
                    <a:gd name="T13" fmla="*/ 7 h 504"/>
                    <a:gd name="T14" fmla="*/ 4 w 192"/>
                    <a:gd name="T15" fmla="*/ 2 h 504"/>
                    <a:gd name="T16" fmla="*/ 2 w 192"/>
                    <a:gd name="T17" fmla="*/ 0 h 504"/>
                    <a:gd name="T18" fmla="*/ 0 w 192"/>
                    <a:gd name="T19" fmla="*/ 1 h 504"/>
                    <a:gd name="T20" fmla="*/ 0 w 192"/>
                    <a:gd name="T21" fmla="*/ 1 h 5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71" name="Freeform 34"/>
                <p:cNvSpPr>
                  <a:spLocks/>
                </p:cNvSpPr>
                <p:nvPr userDrawn="1"/>
              </p:nvSpPr>
              <p:spPr bwMode="auto">
                <a:xfrm>
                  <a:off x="328" y="3630"/>
                  <a:ext cx="195" cy="135"/>
                </a:xfrm>
                <a:custGeom>
                  <a:avLst/>
                  <a:gdLst>
                    <a:gd name="T0" fmla="*/ 10 w 390"/>
                    <a:gd name="T1" fmla="*/ 0 h 269"/>
                    <a:gd name="T2" fmla="*/ 9 w 390"/>
                    <a:gd name="T3" fmla="*/ 1 h 269"/>
                    <a:gd name="T4" fmla="*/ 8 w 390"/>
                    <a:gd name="T5" fmla="*/ 3 h 269"/>
                    <a:gd name="T6" fmla="*/ 0 w 390"/>
                    <a:gd name="T7" fmla="*/ 6 h 269"/>
                    <a:gd name="T8" fmla="*/ 0 w 390"/>
                    <a:gd name="T9" fmla="*/ 7 h 269"/>
                    <a:gd name="T10" fmla="*/ 9 w 390"/>
                    <a:gd name="T11" fmla="*/ 8 h 269"/>
                    <a:gd name="T12" fmla="*/ 10 w 390"/>
                    <a:gd name="T13" fmla="*/ 9 h 269"/>
                    <a:gd name="T14" fmla="*/ 13 w 390"/>
                    <a:gd name="T15" fmla="*/ 9 h 269"/>
                    <a:gd name="T16" fmla="*/ 12 w 390"/>
                    <a:gd name="T17" fmla="*/ 6 h 269"/>
                    <a:gd name="T18" fmla="*/ 4 w 390"/>
                    <a:gd name="T19" fmla="*/ 6 h 269"/>
                    <a:gd name="T20" fmla="*/ 11 w 390"/>
                    <a:gd name="T21" fmla="*/ 3 h 269"/>
                    <a:gd name="T22" fmla="*/ 10 w 390"/>
                    <a:gd name="T23" fmla="*/ 0 h 269"/>
                    <a:gd name="T24" fmla="*/ 10 w 390"/>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72" name="Freeform 35"/>
                <p:cNvSpPr>
                  <a:spLocks/>
                </p:cNvSpPr>
                <p:nvPr userDrawn="1"/>
              </p:nvSpPr>
              <p:spPr bwMode="auto">
                <a:xfrm>
                  <a:off x="658" y="3538"/>
                  <a:ext cx="471" cy="212"/>
                </a:xfrm>
                <a:custGeom>
                  <a:avLst/>
                  <a:gdLst>
                    <a:gd name="T0" fmla="*/ 0 w 941"/>
                    <a:gd name="T1" fmla="*/ 5 h 424"/>
                    <a:gd name="T2" fmla="*/ 27 w 941"/>
                    <a:gd name="T3" fmla="*/ 0 h 424"/>
                    <a:gd name="T4" fmla="*/ 29 w 941"/>
                    <a:gd name="T5" fmla="*/ 3 h 424"/>
                    <a:gd name="T6" fmla="*/ 30 w 941"/>
                    <a:gd name="T7" fmla="*/ 6 h 424"/>
                    <a:gd name="T8" fmla="*/ 29 w 941"/>
                    <a:gd name="T9" fmla="*/ 9 h 424"/>
                    <a:gd name="T10" fmla="*/ 2 w 941"/>
                    <a:gd name="T11" fmla="*/ 14 h 424"/>
                    <a:gd name="T12" fmla="*/ 2 w 941"/>
                    <a:gd name="T13" fmla="*/ 12 h 424"/>
                    <a:gd name="T14" fmla="*/ 27 w 941"/>
                    <a:gd name="T15" fmla="*/ 8 h 424"/>
                    <a:gd name="T16" fmla="*/ 28 w 941"/>
                    <a:gd name="T17" fmla="*/ 5 h 424"/>
                    <a:gd name="T18" fmla="*/ 27 w 941"/>
                    <a:gd name="T19" fmla="*/ 2 h 424"/>
                    <a:gd name="T20" fmla="*/ 0 w 941"/>
                    <a:gd name="T21" fmla="*/ 6 h 424"/>
                    <a:gd name="T22" fmla="*/ 0 w 941"/>
                    <a:gd name="T23" fmla="*/ 5 h 424"/>
                    <a:gd name="T24" fmla="*/ 0 w 941"/>
                    <a:gd name="T25" fmla="*/ 5 h 4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73" name="Freeform 36"/>
                <p:cNvSpPr>
                  <a:spLocks/>
                </p:cNvSpPr>
                <p:nvPr userDrawn="1"/>
              </p:nvSpPr>
              <p:spPr bwMode="auto">
                <a:xfrm>
                  <a:off x="717" y="3606"/>
                  <a:ext cx="245" cy="86"/>
                </a:xfrm>
                <a:custGeom>
                  <a:avLst/>
                  <a:gdLst>
                    <a:gd name="T0" fmla="*/ 0 w 488"/>
                    <a:gd name="T1" fmla="*/ 3 h 173"/>
                    <a:gd name="T2" fmla="*/ 3 w 488"/>
                    <a:gd name="T3" fmla="*/ 5 h 173"/>
                    <a:gd name="T4" fmla="*/ 7 w 488"/>
                    <a:gd name="T5" fmla="*/ 5 h 173"/>
                    <a:gd name="T6" fmla="*/ 14 w 488"/>
                    <a:gd name="T7" fmla="*/ 3 h 173"/>
                    <a:gd name="T8" fmla="*/ 16 w 488"/>
                    <a:gd name="T9" fmla="*/ 1 h 173"/>
                    <a:gd name="T10" fmla="*/ 14 w 488"/>
                    <a:gd name="T11" fmla="*/ 0 h 173"/>
                    <a:gd name="T12" fmla="*/ 8 w 488"/>
                    <a:gd name="T13" fmla="*/ 0 h 173"/>
                    <a:gd name="T14" fmla="*/ 4 w 488"/>
                    <a:gd name="T15" fmla="*/ 0 h 173"/>
                    <a:gd name="T16" fmla="*/ 1 w 488"/>
                    <a:gd name="T17" fmla="*/ 2 h 173"/>
                    <a:gd name="T18" fmla="*/ 4 w 488"/>
                    <a:gd name="T19" fmla="*/ 2 h 173"/>
                    <a:gd name="T20" fmla="*/ 9 w 488"/>
                    <a:gd name="T21" fmla="*/ 1 h 173"/>
                    <a:gd name="T22" fmla="*/ 14 w 488"/>
                    <a:gd name="T23" fmla="*/ 1 h 173"/>
                    <a:gd name="T24" fmla="*/ 9 w 488"/>
                    <a:gd name="T25" fmla="*/ 3 h 173"/>
                    <a:gd name="T26" fmla="*/ 5 w 488"/>
                    <a:gd name="T27" fmla="*/ 3 h 173"/>
                    <a:gd name="T28" fmla="*/ 0 w 488"/>
                    <a:gd name="T29" fmla="*/ 3 h 173"/>
                    <a:gd name="T30" fmla="*/ 0 w 488"/>
                    <a:gd name="T31" fmla="*/ 3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grpSp>
        </p:grpSp>
      </p:grpSp>
      <p:grpSp>
        <p:nvGrpSpPr>
          <p:cNvPr id="1035" name="Group 37"/>
          <p:cNvGrpSpPr>
            <a:grpSpLocks/>
          </p:cNvGrpSpPr>
          <p:nvPr/>
        </p:nvGrpSpPr>
        <p:grpSpPr bwMode="auto">
          <a:xfrm>
            <a:off x="11573934" y="2116139"/>
            <a:ext cx="514351" cy="4308475"/>
            <a:chOff x="5468" y="1333"/>
            <a:chExt cx="243" cy="2714"/>
          </a:xfrm>
        </p:grpSpPr>
        <p:sp>
          <p:nvSpPr>
            <p:cNvPr id="1049" name="Freeform 38"/>
            <p:cNvSpPr>
              <a:spLocks/>
            </p:cNvSpPr>
            <p:nvPr userDrawn="1"/>
          </p:nvSpPr>
          <p:spPr bwMode="auto">
            <a:xfrm flipH="1">
              <a:off x="5468" y="2620"/>
              <a:ext cx="205" cy="1427"/>
            </a:xfrm>
            <a:custGeom>
              <a:avLst/>
              <a:gdLst>
                <a:gd name="T0" fmla="*/ 1 w 772"/>
                <a:gd name="T1" fmla="*/ 50 h 3266"/>
                <a:gd name="T2" fmla="*/ 1 w 772"/>
                <a:gd name="T3" fmla="*/ 47 h 3266"/>
                <a:gd name="T4" fmla="*/ 1 w 772"/>
                <a:gd name="T5" fmla="*/ 44 h 3266"/>
                <a:gd name="T6" fmla="*/ 1 w 772"/>
                <a:gd name="T7" fmla="*/ 41 h 3266"/>
                <a:gd name="T8" fmla="*/ 1 w 772"/>
                <a:gd name="T9" fmla="*/ 36 h 3266"/>
                <a:gd name="T10" fmla="*/ 1 w 772"/>
                <a:gd name="T11" fmla="*/ 33 h 3266"/>
                <a:gd name="T12" fmla="*/ 1 w 772"/>
                <a:gd name="T13" fmla="*/ 31 h 3266"/>
                <a:gd name="T14" fmla="*/ 1 w 772"/>
                <a:gd name="T15" fmla="*/ 30 h 3266"/>
                <a:gd name="T16" fmla="*/ 1 w 772"/>
                <a:gd name="T17" fmla="*/ 28 h 3266"/>
                <a:gd name="T18" fmla="*/ 1 w 772"/>
                <a:gd name="T19" fmla="*/ 25 h 3266"/>
                <a:gd name="T20" fmla="*/ 1 w 772"/>
                <a:gd name="T21" fmla="*/ 18 h 3266"/>
                <a:gd name="T22" fmla="*/ 1 w 772"/>
                <a:gd name="T23" fmla="*/ 15 h 3266"/>
                <a:gd name="T24" fmla="*/ 1 w 772"/>
                <a:gd name="T25" fmla="*/ 11 h 3266"/>
                <a:gd name="T26" fmla="*/ 1 w 772"/>
                <a:gd name="T27" fmla="*/ 10 h 3266"/>
                <a:gd name="T28" fmla="*/ 0 w 772"/>
                <a:gd name="T29" fmla="*/ 7 h 3266"/>
                <a:gd name="T30" fmla="*/ 0 w 772"/>
                <a:gd name="T31" fmla="*/ 0 h 3266"/>
                <a:gd name="T32" fmla="*/ 0 w 772"/>
                <a:gd name="T33" fmla="*/ 6 h 3266"/>
                <a:gd name="T34" fmla="*/ 0 w 772"/>
                <a:gd name="T35" fmla="*/ 10 h 3266"/>
                <a:gd name="T36" fmla="*/ 1 w 772"/>
                <a:gd name="T37" fmla="*/ 12 h 3266"/>
                <a:gd name="T38" fmla="*/ 1 w 772"/>
                <a:gd name="T39" fmla="*/ 13 h 3266"/>
                <a:gd name="T40" fmla="*/ 1 w 772"/>
                <a:gd name="T41" fmla="*/ 17 h 3266"/>
                <a:gd name="T42" fmla="*/ 1 w 772"/>
                <a:gd name="T43" fmla="*/ 20 h 3266"/>
                <a:gd name="T44" fmla="*/ 0 w 772"/>
                <a:gd name="T45" fmla="*/ 26 h 3266"/>
                <a:gd name="T46" fmla="*/ 0 w 772"/>
                <a:gd name="T47" fmla="*/ 30 h 3266"/>
                <a:gd name="T48" fmla="*/ 1 w 772"/>
                <a:gd name="T49" fmla="*/ 33 h 3266"/>
                <a:gd name="T50" fmla="*/ 1 w 772"/>
                <a:gd name="T51" fmla="*/ 35 h 3266"/>
                <a:gd name="T52" fmla="*/ 0 w 772"/>
                <a:gd name="T53" fmla="*/ 39 h 3266"/>
                <a:gd name="T54" fmla="*/ 0 w 772"/>
                <a:gd name="T55" fmla="*/ 43 h 3266"/>
                <a:gd name="T56" fmla="*/ 0 w 772"/>
                <a:gd name="T57" fmla="*/ 48 h 3266"/>
                <a:gd name="T58" fmla="*/ 1 w 772"/>
                <a:gd name="T59" fmla="*/ 50 h 3266"/>
                <a:gd name="T60" fmla="*/ 1 w 772"/>
                <a:gd name="T61" fmla="*/ 52 h 3266"/>
                <a:gd name="T62" fmla="*/ 1 w 772"/>
                <a:gd name="T63" fmla="*/ 50 h 3266"/>
                <a:gd name="T64" fmla="*/ 1 w 772"/>
                <a:gd name="T65" fmla="*/ 50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50" name="Freeform 39"/>
            <p:cNvSpPr>
              <a:spLocks/>
            </p:cNvSpPr>
            <p:nvPr userDrawn="1"/>
          </p:nvSpPr>
          <p:spPr bwMode="auto">
            <a:xfrm flipH="1">
              <a:off x="5506" y="1333"/>
              <a:ext cx="205" cy="1633"/>
            </a:xfrm>
            <a:custGeom>
              <a:avLst/>
              <a:gdLst>
                <a:gd name="T0" fmla="*/ 1 w 772"/>
                <a:gd name="T1" fmla="*/ 99 h 3266"/>
                <a:gd name="T2" fmla="*/ 1 w 772"/>
                <a:gd name="T3" fmla="*/ 93 h 3266"/>
                <a:gd name="T4" fmla="*/ 1 w 772"/>
                <a:gd name="T5" fmla="*/ 87 h 3266"/>
                <a:gd name="T6" fmla="*/ 1 w 772"/>
                <a:gd name="T7" fmla="*/ 80 h 3266"/>
                <a:gd name="T8" fmla="*/ 1 w 772"/>
                <a:gd name="T9" fmla="*/ 71 h 3266"/>
                <a:gd name="T10" fmla="*/ 1 w 772"/>
                <a:gd name="T11" fmla="*/ 65 h 3266"/>
                <a:gd name="T12" fmla="*/ 1 w 772"/>
                <a:gd name="T13" fmla="*/ 61 h 3266"/>
                <a:gd name="T14" fmla="*/ 1 w 772"/>
                <a:gd name="T15" fmla="*/ 59 h 3266"/>
                <a:gd name="T16" fmla="*/ 1 w 772"/>
                <a:gd name="T17" fmla="*/ 55 h 3266"/>
                <a:gd name="T18" fmla="*/ 1 w 772"/>
                <a:gd name="T19" fmla="*/ 50 h 3266"/>
                <a:gd name="T20" fmla="*/ 1 w 772"/>
                <a:gd name="T21" fmla="*/ 37 h 3266"/>
                <a:gd name="T22" fmla="*/ 1 w 772"/>
                <a:gd name="T23" fmla="*/ 30 h 3266"/>
                <a:gd name="T24" fmla="*/ 1 w 772"/>
                <a:gd name="T25" fmla="*/ 23 h 3266"/>
                <a:gd name="T26" fmla="*/ 1 w 772"/>
                <a:gd name="T27" fmla="*/ 19 h 3266"/>
                <a:gd name="T28" fmla="*/ 0 w 772"/>
                <a:gd name="T29" fmla="*/ 14 h 3266"/>
                <a:gd name="T30" fmla="*/ 0 w 772"/>
                <a:gd name="T31" fmla="*/ 0 h 3266"/>
                <a:gd name="T32" fmla="*/ 0 w 772"/>
                <a:gd name="T33" fmla="*/ 12 h 3266"/>
                <a:gd name="T34" fmla="*/ 0 w 772"/>
                <a:gd name="T35" fmla="*/ 20 h 3266"/>
                <a:gd name="T36" fmla="*/ 1 w 772"/>
                <a:gd name="T37" fmla="*/ 24 h 3266"/>
                <a:gd name="T38" fmla="*/ 1 w 772"/>
                <a:gd name="T39" fmla="*/ 27 h 3266"/>
                <a:gd name="T40" fmla="*/ 1 w 772"/>
                <a:gd name="T41" fmla="*/ 33 h 3266"/>
                <a:gd name="T42" fmla="*/ 1 w 772"/>
                <a:gd name="T43" fmla="*/ 40 h 3266"/>
                <a:gd name="T44" fmla="*/ 0 w 772"/>
                <a:gd name="T45" fmla="*/ 52 h 3266"/>
                <a:gd name="T46" fmla="*/ 0 w 772"/>
                <a:gd name="T47" fmla="*/ 60 h 3266"/>
                <a:gd name="T48" fmla="*/ 1 w 772"/>
                <a:gd name="T49" fmla="*/ 65 h 3266"/>
                <a:gd name="T50" fmla="*/ 1 w 772"/>
                <a:gd name="T51" fmla="*/ 69 h 3266"/>
                <a:gd name="T52" fmla="*/ 0 w 772"/>
                <a:gd name="T53" fmla="*/ 77 h 3266"/>
                <a:gd name="T54" fmla="*/ 0 w 772"/>
                <a:gd name="T55" fmla="*/ 85 h 3266"/>
                <a:gd name="T56" fmla="*/ 0 w 772"/>
                <a:gd name="T57" fmla="*/ 94 h 3266"/>
                <a:gd name="T58" fmla="*/ 1 w 772"/>
                <a:gd name="T59" fmla="*/ 99 h 3266"/>
                <a:gd name="T60" fmla="*/ 1 w 772"/>
                <a:gd name="T61" fmla="*/ 103 h 3266"/>
                <a:gd name="T62" fmla="*/ 1 w 772"/>
                <a:gd name="T63" fmla="*/ 99 h 3266"/>
                <a:gd name="T64" fmla="*/ 1 w 772"/>
                <a:gd name="T65" fmla="*/ 99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grpSp>
      <p:grpSp>
        <p:nvGrpSpPr>
          <p:cNvPr id="1036" name="Group 40"/>
          <p:cNvGrpSpPr>
            <a:grpSpLocks/>
          </p:cNvGrpSpPr>
          <p:nvPr/>
        </p:nvGrpSpPr>
        <p:grpSpPr bwMode="auto">
          <a:xfrm>
            <a:off x="9757833" y="90488"/>
            <a:ext cx="2844800" cy="1911350"/>
            <a:chOff x="4610" y="57"/>
            <a:chExt cx="1344" cy="1204"/>
          </a:xfrm>
        </p:grpSpPr>
        <p:grpSp>
          <p:nvGrpSpPr>
            <p:cNvPr id="1037" name="Group 41"/>
            <p:cNvGrpSpPr>
              <a:grpSpLocks/>
            </p:cNvGrpSpPr>
            <p:nvPr userDrawn="1"/>
          </p:nvGrpSpPr>
          <p:grpSpPr bwMode="auto">
            <a:xfrm>
              <a:off x="4610" y="57"/>
              <a:ext cx="1344" cy="1204"/>
              <a:chOff x="4610" y="57"/>
              <a:chExt cx="1344" cy="1204"/>
            </a:xfrm>
          </p:grpSpPr>
          <p:sp>
            <p:nvSpPr>
              <p:cNvPr id="1039" name="Freeform 42"/>
              <p:cNvSpPr>
                <a:spLocks/>
              </p:cNvSpPr>
              <p:nvPr userDrawn="1"/>
            </p:nvSpPr>
            <p:spPr bwMode="auto">
              <a:xfrm rot="-3172564">
                <a:off x="5430" y="1086"/>
                <a:ext cx="62" cy="288"/>
              </a:xfrm>
              <a:custGeom>
                <a:avLst/>
                <a:gdLst>
                  <a:gd name="T0" fmla="*/ 0 w 245"/>
                  <a:gd name="T1" fmla="*/ 0 h 806"/>
                  <a:gd name="T2" fmla="*/ 0 w 245"/>
                  <a:gd name="T3" fmla="*/ 2 h 806"/>
                  <a:gd name="T4" fmla="*/ 0 w 245"/>
                  <a:gd name="T5" fmla="*/ 5 h 806"/>
                  <a:gd name="T6" fmla="*/ 0 w 245"/>
                  <a:gd name="T7" fmla="*/ 5 h 806"/>
                  <a:gd name="T8" fmla="*/ 0 w 245"/>
                  <a:gd name="T9" fmla="*/ 2 h 806"/>
                  <a:gd name="T10" fmla="*/ 0 w 245"/>
                  <a:gd name="T11" fmla="*/ 0 h 806"/>
                  <a:gd name="T12" fmla="*/ 0 w 245"/>
                  <a:gd name="T13" fmla="*/ 0 h 806"/>
                  <a:gd name="T14" fmla="*/ 0 w 245"/>
                  <a:gd name="T15" fmla="*/ 0 h 8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806">
                    <a:moveTo>
                      <a:pt x="123" y="9"/>
                    </a:moveTo>
                    <a:lnTo>
                      <a:pt x="131" y="342"/>
                    </a:lnTo>
                    <a:lnTo>
                      <a:pt x="0" y="806"/>
                    </a:lnTo>
                    <a:lnTo>
                      <a:pt x="79" y="789"/>
                    </a:lnTo>
                    <a:lnTo>
                      <a:pt x="218" y="376"/>
                    </a:lnTo>
                    <a:lnTo>
                      <a:pt x="245" y="0"/>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grpSp>
            <p:nvGrpSpPr>
              <p:cNvPr id="1040" name="Group 43"/>
              <p:cNvGrpSpPr>
                <a:grpSpLocks/>
              </p:cNvGrpSpPr>
              <p:nvPr userDrawn="1"/>
            </p:nvGrpSpPr>
            <p:grpSpPr bwMode="auto">
              <a:xfrm>
                <a:off x="4610" y="57"/>
                <a:ext cx="1344" cy="985"/>
                <a:chOff x="4610" y="57"/>
                <a:chExt cx="1344" cy="985"/>
              </a:xfrm>
            </p:grpSpPr>
            <p:sp>
              <p:nvSpPr>
                <p:cNvPr id="1041" name="Freeform 44"/>
                <p:cNvSpPr>
                  <a:spLocks/>
                </p:cNvSpPr>
                <p:nvPr userDrawn="1"/>
              </p:nvSpPr>
              <p:spPr bwMode="auto">
                <a:xfrm rot="-3172564">
                  <a:off x="4966" y="71"/>
                  <a:ext cx="153" cy="125"/>
                </a:xfrm>
                <a:custGeom>
                  <a:avLst/>
                  <a:gdLst>
                    <a:gd name="T0" fmla="*/ 0 w 604"/>
                    <a:gd name="T1" fmla="*/ 0 h 349"/>
                    <a:gd name="T2" fmla="*/ 0 w 604"/>
                    <a:gd name="T3" fmla="*/ 1 h 349"/>
                    <a:gd name="T4" fmla="*/ 1 w 604"/>
                    <a:gd name="T5" fmla="*/ 2 h 349"/>
                    <a:gd name="T6" fmla="*/ 1 w 604"/>
                    <a:gd name="T7" fmla="*/ 1 h 349"/>
                    <a:gd name="T8" fmla="*/ 1 w 604"/>
                    <a:gd name="T9" fmla="*/ 0 h 349"/>
                    <a:gd name="T10" fmla="*/ 1 w 604"/>
                    <a:gd name="T11" fmla="*/ 1 h 349"/>
                    <a:gd name="T12" fmla="*/ 0 w 604"/>
                    <a:gd name="T13" fmla="*/ 0 h 349"/>
                    <a:gd name="T14" fmla="*/ 0 w 604"/>
                    <a:gd name="T15" fmla="*/ 0 h 349"/>
                    <a:gd name="T16" fmla="*/ 0 w 604"/>
                    <a:gd name="T17" fmla="*/ 0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4" h="349">
                      <a:moveTo>
                        <a:pt x="0" y="0"/>
                      </a:moveTo>
                      <a:lnTo>
                        <a:pt x="298" y="184"/>
                      </a:lnTo>
                      <a:lnTo>
                        <a:pt x="500" y="349"/>
                      </a:lnTo>
                      <a:lnTo>
                        <a:pt x="604" y="140"/>
                      </a:lnTo>
                      <a:lnTo>
                        <a:pt x="359" y="9"/>
                      </a:lnTo>
                      <a:lnTo>
                        <a:pt x="464" y="184"/>
                      </a:lnTo>
                      <a:lnTo>
                        <a:pt x="131" y="17"/>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42" name="Freeform 45"/>
                <p:cNvSpPr>
                  <a:spLocks/>
                </p:cNvSpPr>
                <p:nvPr userDrawn="1"/>
              </p:nvSpPr>
              <p:spPr bwMode="auto">
                <a:xfrm rot="-3172564">
                  <a:off x="5048" y="332"/>
                  <a:ext cx="269" cy="438"/>
                </a:xfrm>
                <a:custGeom>
                  <a:avLst/>
                  <a:gdLst>
                    <a:gd name="T0" fmla="*/ 1 w 1064"/>
                    <a:gd name="T1" fmla="*/ 1 h 1230"/>
                    <a:gd name="T2" fmla="*/ 1 w 1064"/>
                    <a:gd name="T3" fmla="*/ 2 h 1230"/>
                    <a:gd name="T4" fmla="*/ 0 w 1064"/>
                    <a:gd name="T5" fmla="*/ 4 h 1230"/>
                    <a:gd name="T6" fmla="*/ 0 w 1064"/>
                    <a:gd name="T7" fmla="*/ 6 h 1230"/>
                    <a:gd name="T8" fmla="*/ 0 w 1064"/>
                    <a:gd name="T9" fmla="*/ 7 h 1230"/>
                    <a:gd name="T10" fmla="*/ 0 w 1064"/>
                    <a:gd name="T11" fmla="*/ 7 h 1230"/>
                    <a:gd name="T12" fmla="*/ 1 w 1064"/>
                    <a:gd name="T13" fmla="*/ 5 h 1230"/>
                    <a:gd name="T14" fmla="*/ 1 w 1064"/>
                    <a:gd name="T15" fmla="*/ 3 h 1230"/>
                    <a:gd name="T16" fmla="*/ 1 w 1064"/>
                    <a:gd name="T17" fmla="*/ 1 h 1230"/>
                    <a:gd name="T18" fmla="*/ 1 w 1064"/>
                    <a:gd name="T19" fmla="*/ 0 h 1230"/>
                    <a:gd name="T20" fmla="*/ 1 w 1064"/>
                    <a:gd name="T21" fmla="*/ 0 h 1230"/>
                    <a:gd name="T22" fmla="*/ 1 w 1064"/>
                    <a:gd name="T23" fmla="*/ 0 h 1230"/>
                    <a:gd name="T24" fmla="*/ 1 w 1064"/>
                    <a:gd name="T25" fmla="*/ 1 h 1230"/>
                    <a:gd name="T26" fmla="*/ 1 w 1064"/>
                    <a:gd name="T27" fmla="*/ 2 h 1230"/>
                    <a:gd name="T28" fmla="*/ 1 w 1064"/>
                    <a:gd name="T29" fmla="*/ 4 h 1230"/>
                    <a:gd name="T30" fmla="*/ 1 w 1064"/>
                    <a:gd name="T31" fmla="*/ 6 h 1230"/>
                    <a:gd name="T32" fmla="*/ 0 w 1064"/>
                    <a:gd name="T33" fmla="*/ 6 h 1230"/>
                    <a:gd name="T34" fmla="*/ 0 w 1064"/>
                    <a:gd name="T35" fmla="*/ 5 h 1230"/>
                    <a:gd name="T36" fmla="*/ 1 w 1064"/>
                    <a:gd name="T37" fmla="*/ 3 h 1230"/>
                    <a:gd name="T38" fmla="*/ 1 w 1064"/>
                    <a:gd name="T39" fmla="*/ 1 h 1230"/>
                    <a:gd name="T40" fmla="*/ 1 w 1064"/>
                    <a:gd name="T41" fmla="*/ 1 h 1230"/>
                    <a:gd name="T42" fmla="*/ 1 w 1064"/>
                    <a:gd name="T43" fmla="*/ 1 h 1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43" name="Freeform 46"/>
                <p:cNvSpPr>
                  <a:spLocks/>
                </p:cNvSpPr>
                <p:nvPr userDrawn="1"/>
              </p:nvSpPr>
              <p:spPr bwMode="auto">
                <a:xfrm rot="-3172564">
                  <a:off x="4858" y="182"/>
                  <a:ext cx="505" cy="898"/>
                </a:xfrm>
                <a:custGeom>
                  <a:avLst/>
                  <a:gdLst>
                    <a:gd name="T0" fmla="*/ 2 w 2002"/>
                    <a:gd name="T1" fmla="*/ 0 h 2521"/>
                    <a:gd name="T2" fmla="*/ 0 w 2002"/>
                    <a:gd name="T3" fmla="*/ 15 h 2521"/>
                    <a:gd name="T4" fmla="*/ 0 w 2002"/>
                    <a:gd name="T5" fmla="*/ 14 h 2521"/>
                    <a:gd name="T6" fmla="*/ 2 w 2002"/>
                    <a:gd name="T7" fmla="*/ 0 h 2521"/>
                    <a:gd name="T8" fmla="*/ 2 w 2002"/>
                    <a:gd name="T9" fmla="*/ 0 h 2521"/>
                    <a:gd name="T10" fmla="*/ 2 w 2002"/>
                    <a:gd name="T11" fmla="*/ 0 h 2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2" h="2521">
                      <a:moveTo>
                        <a:pt x="1941" y="0"/>
                      </a:moveTo>
                      <a:lnTo>
                        <a:pt x="0" y="2521"/>
                      </a:lnTo>
                      <a:lnTo>
                        <a:pt x="192" y="2450"/>
                      </a:lnTo>
                      <a:lnTo>
                        <a:pt x="2002" y="61"/>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44" name="Freeform 47"/>
                <p:cNvSpPr>
                  <a:spLocks/>
                </p:cNvSpPr>
                <p:nvPr userDrawn="1"/>
              </p:nvSpPr>
              <p:spPr bwMode="auto">
                <a:xfrm rot="-3172564">
                  <a:off x="4903" y="-19"/>
                  <a:ext cx="758" cy="1344"/>
                </a:xfrm>
                <a:custGeom>
                  <a:avLst/>
                  <a:gdLst>
                    <a:gd name="T0" fmla="*/ 0 w 3007"/>
                    <a:gd name="T1" fmla="*/ 16 h 3771"/>
                    <a:gd name="T2" fmla="*/ 1 w 3007"/>
                    <a:gd name="T3" fmla="*/ 16 h 3771"/>
                    <a:gd name="T4" fmla="*/ 1 w 3007"/>
                    <a:gd name="T5" fmla="*/ 17 h 3771"/>
                    <a:gd name="T6" fmla="*/ 1 w 3007"/>
                    <a:gd name="T7" fmla="*/ 16 h 3771"/>
                    <a:gd name="T8" fmla="*/ 1 w 3007"/>
                    <a:gd name="T9" fmla="*/ 15 h 3771"/>
                    <a:gd name="T10" fmla="*/ 1 w 3007"/>
                    <a:gd name="T11" fmla="*/ 16 h 3771"/>
                    <a:gd name="T12" fmla="*/ 1 w 3007"/>
                    <a:gd name="T13" fmla="*/ 16 h 3771"/>
                    <a:gd name="T14" fmla="*/ 3 w 3007"/>
                    <a:gd name="T15" fmla="*/ 2 h 3771"/>
                    <a:gd name="T16" fmla="*/ 3 w 3007"/>
                    <a:gd name="T17" fmla="*/ 1 h 3771"/>
                    <a:gd name="T18" fmla="*/ 2 w 3007"/>
                    <a:gd name="T19" fmla="*/ 0 h 3771"/>
                    <a:gd name="T20" fmla="*/ 3 w 3007"/>
                    <a:gd name="T21" fmla="*/ 0 h 3771"/>
                    <a:gd name="T22" fmla="*/ 3 w 3007"/>
                    <a:gd name="T23" fmla="*/ 2 h 3771"/>
                    <a:gd name="T24" fmla="*/ 1 w 3007"/>
                    <a:gd name="T25" fmla="*/ 19 h 3771"/>
                    <a:gd name="T26" fmla="*/ 1 w 3007"/>
                    <a:gd name="T27" fmla="*/ 20 h 3771"/>
                    <a:gd name="T28" fmla="*/ 0 w 3007"/>
                    <a:gd name="T29" fmla="*/ 22 h 3771"/>
                    <a:gd name="T30" fmla="*/ 0 w 3007"/>
                    <a:gd name="T31" fmla="*/ 21 h 3771"/>
                    <a:gd name="T32" fmla="*/ 0 w 3007"/>
                    <a:gd name="T33" fmla="*/ 21 h 3771"/>
                    <a:gd name="T34" fmla="*/ 1 w 3007"/>
                    <a:gd name="T35" fmla="*/ 20 h 3771"/>
                    <a:gd name="T36" fmla="*/ 0 w 3007"/>
                    <a:gd name="T37" fmla="*/ 19 h 3771"/>
                    <a:gd name="T38" fmla="*/ 0 w 3007"/>
                    <a:gd name="T39" fmla="*/ 18 h 3771"/>
                    <a:gd name="T40" fmla="*/ 1 w 3007"/>
                    <a:gd name="T41" fmla="*/ 19 h 3771"/>
                    <a:gd name="T42" fmla="*/ 1 w 3007"/>
                    <a:gd name="T43" fmla="*/ 18 h 3771"/>
                    <a:gd name="T44" fmla="*/ 1 w 3007"/>
                    <a:gd name="T45" fmla="*/ 19 h 3771"/>
                    <a:gd name="T46" fmla="*/ 1 w 3007"/>
                    <a:gd name="T47" fmla="*/ 18 h 3771"/>
                    <a:gd name="T48" fmla="*/ 1 w 3007"/>
                    <a:gd name="T49" fmla="*/ 18 h 3771"/>
                    <a:gd name="T50" fmla="*/ 0 w 3007"/>
                    <a:gd name="T51" fmla="*/ 16 h 3771"/>
                    <a:gd name="T52" fmla="*/ 0 w 3007"/>
                    <a:gd name="T53" fmla="*/ 16 h 37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45" name="Freeform 48"/>
                <p:cNvSpPr>
                  <a:spLocks/>
                </p:cNvSpPr>
                <p:nvPr userDrawn="1"/>
              </p:nvSpPr>
              <p:spPr bwMode="auto">
                <a:xfrm rot="-3172564">
                  <a:off x="5297" y="897"/>
                  <a:ext cx="169" cy="122"/>
                </a:xfrm>
                <a:custGeom>
                  <a:avLst/>
                  <a:gdLst>
                    <a:gd name="T0" fmla="*/ 0 w 673"/>
                    <a:gd name="T1" fmla="*/ 0 h 342"/>
                    <a:gd name="T2" fmla="*/ 0 w 673"/>
                    <a:gd name="T3" fmla="*/ 1 h 342"/>
                    <a:gd name="T4" fmla="*/ 1 w 673"/>
                    <a:gd name="T5" fmla="*/ 2 h 342"/>
                    <a:gd name="T6" fmla="*/ 1 w 673"/>
                    <a:gd name="T7" fmla="*/ 2 h 342"/>
                    <a:gd name="T8" fmla="*/ 1 w 673"/>
                    <a:gd name="T9" fmla="*/ 1 h 342"/>
                    <a:gd name="T10" fmla="*/ 0 w 673"/>
                    <a:gd name="T11" fmla="*/ 0 h 342"/>
                    <a:gd name="T12" fmla="*/ 0 w 673"/>
                    <a:gd name="T13" fmla="*/ 0 h 342"/>
                    <a:gd name="T14" fmla="*/ 0 w 673"/>
                    <a:gd name="T15" fmla="*/ 0 h 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3" h="342">
                      <a:moveTo>
                        <a:pt x="0" y="80"/>
                      </a:moveTo>
                      <a:lnTo>
                        <a:pt x="255" y="106"/>
                      </a:lnTo>
                      <a:lnTo>
                        <a:pt x="639" y="342"/>
                      </a:lnTo>
                      <a:lnTo>
                        <a:pt x="673" y="289"/>
                      </a:lnTo>
                      <a:lnTo>
                        <a:pt x="447" y="114"/>
                      </a:lnTo>
                      <a:lnTo>
                        <a:pt x="26" y="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46" name="Freeform 49"/>
                <p:cNvSpPr>
                  <a:spLocks/>
                </p:cNvSpPr>
                <p:nvPr userDrawn="1"/>
              </p:nvSpPr>
              <p:spPr bwMode="auto">
                <a:xfrm rot="-3172564">
                  <a:off x="5253" y="806"/>
                  <a:ext cx="181" cy="144"/>
                </a:xfrm>
                <a:custGeom>
                  <a:avLst/>
                  <a:gdLst>
                    <a:gd name="T0" fmla="*/ 0 w 716"/>
                    <a:gd name="T1" fmla="*/ 0 h 403"/>
                    <a:gd name="T2" fmla="*/ 1 w 716"/>
                    <a:gd name="T3" fmla="*/ 1 h 403"/>
                    <a:gd name="T4" fmla="*/ 1 w 716"/>
                    <a:gd name="T5" fmla="*/ 2 h 403"/>
                    <a:gd name="T6" fmla="*/ 1 w 716"/>
                    <a:gd name="T7" fmla="*/ 2 h 403"/>
                    <a:gd name="T8" fmla="*/ 1 w 716"/>
                    <a:gd name="T9" fmla="*/ 1 h 403"/>
                    <a:gd name="T10" fmla="*/ 0 w 716"/>
                    <a:gd name="T11" fmla="*/ 0 h 403"/>
                    <a:gd name="T12" fmla="*/ 0 w 716"/>
                    <a:gd name="T13" fmla="*/ 0 h 403"/>
                    <a:gd name="T14" fmla="*/ 0 w 716"/>
                    <a:gd name="T15" fmla="*/ 0 h 4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6" h="403">
                      <a:moveTo>
                        <a:pt x="0" y="78"/>
                      </a:moveTo>
                      <a:lnTo>
                        <a:pt x="340" y="148"/>
                      </a:lnTo>
                      <a:lnTo>
                        <a:pt x="638" y="403"/>
                      </a:lnTo>
                      <a:lnTo>
                        <a:pt x="716" y="296"/>
                      </a:lnTo>
                      <a:lnTo>
                        <a:pt x="420" y="114"/>
                      </a:lnTo>
                      <a:lnTo>
                        <a:pt x="70"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47" name="Freeform 50"/>
                <p:cNvSpPr>
                  <a:spLocks/>
                </p:cNvSpPr>
                <p:nvPr userDrawn="1"/>
              </p:nvSpPr>
              <p:spPr bwMode="auto">
                <a:xfrm rot="-3172564">
                  <a:off x="4985" y="210"/>
                  <a:ext cx="181" cy="147"/>
                </a:xfrm>
                <a:custGeom>
                  <a:avLst/>
                  <a:gdLst>
                    <a:gd name="T0" fmla="*/ 0 w 717"/>
                    <a:gd name="T1" fmla="*/ 0 h 411"/>
                    <a:gd name="T2" fmla="*/ 0 w 717"/>
                    <a:gd name="T3" fmla="*/ 1 h 411"/>
                    <a:gd name="T4" fmla="*/ 1 w 717"/>
                    <a:gd name="T5" fmla="*/ 3 h 411"/>
                    <a:gd name="T6" fmla="*/ 1 w 717"/>
                    <a:gd name="T7" fmla="*/ 2 h 411"/>
                    <a:gd name="T8" fmla="*/ 1 w 717"/>
                    <a:gd name="T9" fmla="*/ 0 h 411"/>
                    <a:gd name="T10" fmla="*/ 0 w 717"/>
                    <a:gd name="T11" fmla="*/ 0 h 411"/>
                    <a:gd name="T12" fmla="*/ 0 w 717"/>
                    <a:gd name="T13" fmla="*/ 0 h 411"/>
                    <a:gd name="T14" fmla="*/ 0 w 717"/>
                    <a:gd name="T15" fmla="*/ 0 h 4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7" h="411">
                      <a:moveTo>
                        <a:pt x="0" y="78"/>
                      </a:moveTo>
                      <a:lnTo>
                        <a:pt x="316" y="139"/>
                      </a:lnTo>
                      <a:lnTo>
                        <a:pt x="649" y="411"/>
                      </a:lnTo>
                      <a:lnTo>
                        <a:pt x="717" y="314"/>
                      </a:lnTo>
                      <a:lnTo>
                        <a:pt x="394" y="87"/>
                      </a:lnTo>
                      <a:lnTo>
                        <a:pt x="54"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48" name="Freeform 51"/>
                <p:cNvSpPr>
                  <a:spLocks/>
                </p:cNvSpPr>
                <p:nvPr userDrawn="1"/>
              </p:nvSpPr>
              <p:spPr bwMode="auto">
                <a:xfrm rot="-3172564">
                  <a:off x="4948" y="142"/>
                  <a:ext cx="179" cy="138"/>
                </a:xfrm>
                <a:custGeom>
                  <a:avLst/>
                  <a:gdLst>
                    <a:gd name="T0" fmla="*/ 0 w 709"/>
                    <a:gd name="T1" fmla="*/ 0 h 386"/>
                    <a:gd name="T2" fmla="*/ 0 w 709"/>
                    <a:gd name="T3" fmla="*/ 1 h 386"/>
                    <a:gd name="T4" fmla="*/ 1 w 709"/>
                    <a:gd name="T5" fmla="*/ 2 h 386"/>
                    <a:gd name="T6" fmla="*/ 1 w 709"/>
                    <a:gd name="T7" fmla="*/ 2 h 386"/>
                    <a:gd name="T8" fmla="*/ 0 w 709"/>
                    <a:gd name="T9" fmla="*/ 0 h 386"/>
                    <a:gd name="T10" fmla="*/ 0 w 709"/>
                    <a:gd name="T11" fmla="*/ 0 h 386"/>
                    <a:gd name="T12" fmla="*/ 0 w 709"/>
                    <a:gd name="T13" fmla="*/ 0 h 386"/>
                    <a:gd name="T14" fmla="*/ 0 w 709"/>
                    <a:gd name="T15" fmla="*/ 0 h 3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9" h="386">
                      <a:moveTo>
                        <a:pt x="0" y="88"/>
                      </a:moveTo>
                      <a:lnTo>
                        <a:pt x="272" y="131"/>
                      </a:lnTo>
                      <a:lnTo>
                        <a:pt x="665" y="386"/>
                      </a:lnTo>
                      <a:lnTo>
                        <a:pt x="709" y="308"/>
                      </a:lnTo>
                      <a:lnTo>
                        <a:pt x="306" y="53"/>
                      </a:lnTo>
                      <a:lnTo>
                        <a:pt x="43" y="0"/>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grpSp>
        </p:grpSp>
        <p:sp>
          <p:nvSpPr>
            <p:cNvPr id="1038"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dirty="0">
                <a:solidFill>
                  <a:srgbClr val="000000"/>
                </a:solidFill>
              </a:endParaRPr>
            </a:p>
          </p:txBody>
        </p:sp>
      </p:grpSp>
    </p:spTree>
    <p:extLst>
      <p:ext uri="{BB962C8B-B14F-4D97-AF65-F5344CB8AC3E}">
        <p14:creationId xmlns:p14="http://schemas.microsoft.com/office/powerpoint/2010/main" val="20707936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cs typeface="Arial" charset="0"/>
        </a:defRPr>
      </a:lvl2pPr>
      <a:lvl3pPr algn="ctr" rtl="0" eaLnBrk="0" fontAlgn="base" hangingPunct="0">
        <a:spcBef>
          <a:spcPct val="0"/>
        </a:spcBef>
        <a:spcAft>
          <a:spcPct val="0"/>
        </a:spcAft>
        <a:defRPr sz="4400">
          <a:solidFill>
            <a:schemeClr val="tx1"/>
          </a:solidFill>
          <a:latin typeface="Comic Sans MS" pitchFamily="66" charset="0"/>
          <a:cs typeface="Arial" charset="0"/>
        </a:defRPr>
      </a:lvl3pPr>
      <a:lvl4pPr algn="ctr" rtl="0" eaLnBrk="0" fontAlgn="base" hangingPunct="0">
        <a:spcBef>
          <a:spcPct val="0"/>
        </a:spcBef>
        <a:spcAft>
          <a:spcPct val="0"/>
        </a:spcAft>
        <a:defRPr sz="4400">
          <a:solidFill>
            <a:schemeClr val="tx1"/>
          </a:solidFill>
          <a:latin typeface="Comic Sans MS" pitchFamily="66" charset="0"/>
          <a:cs typeface="Arial" charset="0"/>
        </a:defRPr>
      </a:lvl4pPr>
      <a:lvl5pPr algn="ctr" rtl="0" eaLnBrk="0" fontAlgn="base" hangingPunct="0">
        <a:spcBef>
          <a:spcPct val="0"/>
        </a:spcBef>
        <a:spcAft>
          <a:spcPct val="0"/>
        </a:spcAft>
        <a:defRPr sz="4400">
          <a:solidFill>
            <a:schemeClr val="tx1"/>
          </a:solidFill>
          <a:latin typeface="Comic Sans MS" pitchFamily="66" charset="0"/>
          <a:cs typeface="Arial" charset="0"/>
        </a:defRPr>
      </a:lvl5pPr>
      <a:lvl6pPr marL="457200" algn="ctr" rtl="0" fontAlgn="base">
        <a:spcBef>
          <a:spcPct val="0"/>
        </a:spcBef>
        <a:spcAft>
          <a:spcPct val="0"/>
        </a:spcAft>
        <a:defRPr sz="4400">
          <a:solidFill>
            <a:schemeClr val="tx1"/>
          </a:solidFill>
          <a:latin typeface="Comic Sans MS" pitchFamily="66" charset="0"/>
          <a:cs typeface="Arial" charset="0"/>
        </a:defRPr>
      </a:lvl6pPr>
      <a:lvl7pPr marL="914400" algn="ctr" rtl="0" fontAlgn="base">
        <a:spcBef>
          <a:spcPct val="0"/>
        </a:spcBef>
        <a:spcAft>
          <a:spcPct val="0"/>
        </a:spcAft>
        <a:defRPr sz="4400">
          <a:solidFill>
            <a:schemeClr val="tx1"/>
          </a:solidFill>
          <a:latin typeface="Comic Sans MS" pitchFamily="66" charset="0"/>
          <a:cs typeface="Arial" charset="0"/>
        </a:defRPr>
      </a:lvl7pPr>
      <a:lvl8pPr marL="1371600" algn="ctr" rtl="0" fontAlgn="base">
        <a:spcBef>
          <a:spcPct val="0"/>
        </a:spcBef>
        <a:spcAft>
          <a:spcPct val="0"/>
        </a:spcAft>
        <a:defRPr sz="4400">
          <a:solidFill>
            <a:schemeClr val="tx1"/>
          </a:solidFill>
          <a:latin typeface="Comic Sans MS" pitchFamily="66" charset="0"/>
          <a:cs typeface="Arial" charset="0"/>
        </a:defRPr>
      </a:lvl8pPr>
      <a:lvl9pPr marL="1828800" algn="ctr" rtl="0" fontAlgn="base">
        <a:spcBef>
          <a:spcPct val="0"/>
        </a:spcBef>
        <a:spcAft>
          <a:spcPct val="0"/>
        </a:spcAft>
        <a:defRPr sz="4400">
          <a:solidFill>
            <a:schemeClr val="tx1"/>
          </a:solidFill>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45923" y="675725"/>
            <a:ext cx="9500151" cy="9244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345924" y="1807361"/>
            <a:ext cx="9500149" cy="405143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83125" y="5951811"/>
            <a:ext cx="2844800" cy="365125"/>
          </a:xfrm>
          <a:prstGeom prst="rect">
            <a:avLst/>
          </a:prstGeom>
        </p:spPr>
        <p:txBody>
          <a:bodyPr vert="horz" lIns="91440" tIns="45720" rIns="91440" bIns="45720" rtlCol="0" anchor="b"/>
          <a:lstStyle>
            <a:lvl1pPr algn="r">
              <a:defRPr sz="900">
                <a:solidFill>
                  <a:schemeClr val="tx2"/>
                </a:solidFill>
              </a:defRPr>
            </a:lvl1pPr>
          </a:lstStyle>
          <a:p>
            <a:fld id="{935D535D-ACB2-4E97-B970-95B0D6530BBB}" type="datetimeFigureOut">
              <a:rPr lang="en-US" smtClean="0">
                <a:solidFill>
                  <a:srgbClr val="FF9000"/>
                </a:solidFill>
              </a:rPr>
              <a:pPr/>
              <a:t>9/29/2022</a:t>
            </a:fld>
            <a:endParaRPr lang="en-US">
              <a:solidFill>
                <a:srgbClr val="FF9000"/>
              </a:solidFill>
            </a:endParaRPr>
          </a:p>
        </p:txBody>
      </p:sp>
      <p:sp>
        <p:nvSpPr>
          <p:cNvPr id="5" name="Footer Placeholder 4"/>
          <p:cNvSpPr>
            <a:spLocks noGrp="1"/>
          </p:cNvSpPr>
          <p:nvPr>
            <p:ph type="ftr" sz="quarter" idx="3"/>
          </p:nvPr>
        </p:nvSpPr>
        <p:spPr>
          <a:xfrm>
            <a:off x="1574594" y="5951811"/>
            <a:ext cx="7008532" cy="365125"/>
          </a:xfrm>
          <a:prstGeom prst="rect">
            <a:avLst/>
          </a:prstGeom>
        </p:spPr>
        <p:txBody>
          <a:bodyPr vert="horz" lIns="91440" tIns="45720" rIns="91440" bIns="45720" rtlCol="0" anchor="b"/>
          <a:lstStyle>
            <a:lvl1pPr algn="l">
              <a:defRPr sz="900">
                <a:solidFill>
                  <a:schemeClr val="tx2"/>
                </a:solidFill>
              </a:defRPr>
            </a:lvl1pPr>
          </a:lstStyle>
          <a:p>
            <a:endParaRPr lang="en-US">
              <a:solidFill>
                <a:srgbClr val="FF9000"/>
              </a:solidFill>
            </a:endParaRPr>
          </a:p>
        </p:txBody>
      </p:sp>
      <p:sp>
        <p:nvSpPr>
          <p:cNvPr id="6" name="Slide Number Placeholder 5"/>
          <p:cNvSpPr>
            <a:spLocks noGrp="1"/>
          </p:cNvSpPr>
          <p:nvPr>
            <p:ph type="sldNum" sz="quarter" idx="4"/>
          </p:nvPr>
        </p:nvSpPr>
        <p:spPr>
          <a:xfrm>
            <a:off x="763545" y="5951811"/>
            <a:ext cx="811049" cy="365125"/>
          </a:xfrm>
          <a:prstGeom prst="rect">
            <a:avLst/>
          </a:prstGeom>
        </p:spPr>
        <p:txBody>
          <a:bodyPr vert="horz" lIns="91440" tIns="45720" rIns="91440" bIns="45720" rtlCol="0" anchor="b"/>
          <a:lstStyle>
            <a:lvl1pPr algn="l">
              <a:defRPr sz="1800">
                <a:solidFill>
                  <a:schemeClr val="tx2"/>
                </a:solidFill>
              </a:defRPr>
            </a:lvl1pPr>
          </a:lstStyle>
          <a:p>
            <a:fld id="{2B99E0DE-E2EA-4D4E-A563-C82908F18C5C}" type="slidenum">
              <a:rPr lang="en-US" smtClean="0">
                <a:solidFill>
                  <a:srgbClr val="FF9000"/>
                </a:solidFill>
              </a:rPr>
              <a:pPr/>
              <a:t>‹#›</a:t>
            </a:fld>
            <a:endParaRPr lang="en-US">
              <a:solidFill>
                <a:srgbClr val="FF9000"/>
              </a:solidFill>
            </a:endParaRPr>
          </a:p>
        </p:txBody>
      </p:sp>
      <p:grpSp>
        <p:nvGrpSpPr>
          <p:cNvPr id="61" name="Group 60"/>
          <p:cNvGrpSpPr/>
          <p:nvPr/>
        </p:nvGrpSpPr>
        <p:grpSpPr>
          <a:xfrm>
            <a:off x="-44793" y="1"/>
            <a:ext cx="12236793" cy="6857999"/>
            <a:chOff x="-33595" y="0"/>
            <a:chExt cx="9177595" cy="6857999"/>
          </a:xfrm>
        </p:grpSpPr>
        <p:grpSp>
          <p:nvGrpSpPr>
            <p:cNvPr id="62" name="Group 182"/>
            <p:cNvGrpSpPr/>
            <p:nvPr/>
          </p:nvGrpSpPr>
          <p:grpSpPr>
            <a:xfrm>
              <a:off x="-33595" y="437091"/>
              <a:ext cx="9074452" cy="6174255"/>
              <a:chOff x="-33595" y="437091"/>
              <a:chExt cx="9074452" cy="6174255"/>
            </a:xfrm>
          </p:grpSpPr>
          <p:sp>
            <p:nvSpPr>
              <p:cNvPr id="92" name="Freeform 12"/>
              <p:cNvSpPr>
                <a:spLocks noChangeAspect="1"/>
              </p:cNvSpPr>
              <p:nvPr/>
            </p:nvSpPr>
            <p:spPr bwMode="auto">
              <a:xfrm rot="8051039">
                <a:off x="-11813" y="3783436"/>
                <a:ext cx="1054883" cy="1098447"/>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white"/>
                  </a:solidFill>
                  <a:latin typeface="Verdana"/>
                </a:endParaRPr>
              </a:p>
            </p:txBody>
          </p:sp>
          <p:sp>
            <p:nvSpPr>
              <p:cNvPr id="93" name="Freeform 28"/>
              <p:cNvSpPr>
                <a:spLocks noChangeAspect="1"/>
              </p:cNvSpPr>
              <p:nvPr/>
            </p:nvSpPr>
            <p:spPr bwMode="auto">
              <a:xfrm rot="7569598">
                <a:off x="558950" y="196683"/>
                <a:ext cx="832668" cy="1313484"/>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white"/>
                  </a:solidFill>
                  <a:latin typeface="Verdana"/>
                </a:endParaRPr>
              </a:p>
            </p:txBody>
          </p:sp>
          <p:sp>
            <p:nvSpPr>
              <p:cNvPr id="94" name="Freeform 36"/>
              <p:cNvSpPr>
                <a:spLocks noChangeAspect="1"/>
              </p:cNvSpPr>
              <p:nvPr/>
            </p:nvSpPr>
            <p:spPr bwMode="auto">
              <a:xfrm rot="11849821">
                <a:off x="7750232" y="597775"/>
                <a:ext cx="1064273" cy="1063143"/>
              </a:xfrm>
              <a:custGeom>
                <a:avLst/>
                <a:gdLst/>
                <a:ahLst/>
                <a:cxnLst>
                  <a:cxn ang="0">
                    <a:pos x="1280" y="874"/>
                  </a:cxn>
                  <a:cxn ang="0">
                    <a:pos x="1142" y="974"/>
                  </a:cxn>
                  <a:cxn ang="0">
                    <a:pos x="1150" y="944"/>
                  </a:cxn>
                  <a:cxn ang="0">
                    <a:pos x="1196" y="832"/>
                  </a:cxn>
                  <a:cxn ang="0">
                    <a:pos x="1194" y="590"/>
                  </a:cxn>
                  <a:cxn ang="0">
                    <a:pos x="1152" y="368"/>
                  </a:cxn>
                  <a:cxn ang="0">
                    <a:pos x="1020" y="148"/>
                  </a:cxn>
                  <a:cxn ang="0">
                    <a:pos x="958" y="62"/>
                  </a:cxn>
                  <a:cxn ang="0">
                    <a:pos x="942" y="0"/>
                  </a:cxn>
                  <a:cxn ang="0">
                    <a:pos x="930" y="44"/>
                  </a:cxn>
                  <a:cxn ang="0">
                    <a:pos x="884" y="120"/>
                  </a:cxn>
                  <a:cxn ang="0">
                    <a:pos x="738" y="346"/>
                  </a:cxn>
                  <a:cxn ang="0">
                    <a:pos x="702" y="516"/>
                  </a:cxn>
                  <a:cxn ang="0">
                    <a:pos x="680" y="794"/>
                  </a:cxn>
                  <a:cxn ang="0">
                    <a:pos x="724" y="930"/>
                  </a:cxn>
                  <a:cxn ang="0">
                    <a:pos x="744" y="972"/>
                  </a:cxn>
                  <a:cxn ang="0">
                    <a:pos x="636" y="896"/>
                  </a:cxn>
                  <a:cxn ang="0">
                    <a:pos x="504" y="826"/>
                  </a:cxn>
                  <a:cxn ang="0">
                    <a:pos x="118" y="794"/>
                  </a:cxn>
                  <a:cxn ang="0">
                    <a:pos x="72" y="836"/>
                  </a:cxn>
                  <a:cxn ang="0">
                    <a:pos x="232" y="986"/>
                  </a:cxn>
                  <a:cxn ang="0">
                    <a:pos x="424" y="1194"/>
                  </a:cxn>
                  <a:cxn ang="0">
                    <a:pos x="608" y="1266"/>
                  </a:cxn>
                  <a:cxn ang="0">
                    <a:pos x="698" y="1248"/>
                  </a:cxn>
                  <a:cxn ang="0">
                    <a:pos x="708" y="1268"/>
                  </a:cxn>
                  <a:cxn ang="0">
                    <a:pos x="558" y="1382"/>
                  </a:cxn>
                  <a:cxn ang="0">
                    <a:pos x="416" y="1562"/>
                  </a:cxn>
                  <a:cxn ang="0">
                    <a:pos x="460" y="1634"/>
                  </a:cxn>
                  <a:cxn ang="0">
                    <a:pos x="628" y="1588"/>
                  </a:cxn>
                  <a:cxn ang="0">
                    <a:pos x="752" y="1516"/>
                  </a:cxn>
                  <a:cxn ang="0">
                    <a:pos x="784" y="1576"/>
                  </a:cxn>
                  <a:cxn ang="0">
                    <a:pos x="816" y="1560"/>
                  </a:cxn>
                  <a:cxn ang="0">
                    <a:pos x="858" y="1422"/>
                  </a:cxn>
                  <a:cxn ang="0">
                    <a:pos x="904" y="1368"/>
                  </a:cxn>
                  <a:cxn ang="0">
                    <a:pos x="878" y="1664"/>
                  </a:cxn>
                  <a:cxn ang="0">
                    <a:pos x="810" y="1824"/>
                  </a:cxn>
                  <a:cxn ang="0">
                    <a:pos x="780" y="1854"/>
                  </a:cxn>
                  <a:cxn ang="0">
                    <a:pos x="806" y="1876"/>
                  </a:cxn>
                  <a:cxn ang="0">
                    <a:pos x="874" y="1868"/>
                  </a:cxn>
                  <a:cxn ang="0">
                    <a:pos x="904" y="1856"/>
                  </a:cxn>
                  <a:cxn ang="0">
                    <a:pos x="952" y="1680"/>
                  </a:cxn>
                  <a:cxn ang="0">
                    <a:pos x="988" y="1342"/>
                  </a:cxn>
                  <a:cxn ang="0">
                    <a:pos x="1062" y="1548"/>
                  </a:cxn>
                  <a:cxn ang="0">
                    <a:pos x="1084" y="1572"/>
                  </a:cxn>
                  <a:cxn ang="0">
                    <a:pos x="1112" y="1566"/>
                  </a:cxn>
                  <a:cxn ang="0">
                    <a:pos x="1162" y="1530"/>
                  </a:cxn>
                  <a:cxn ang="0">
                    <a:pos x="1344" y="1620"/>
                  </a:cxn>
                  <a:cxn ang="0">
                    <a:pos x="1498" y="1638"/>
                  </a:cxn>
                  <a:cxn ang="0">
                    <a:pos x="1402" y="1462"/>
                  </a:cxn>
                  <a:cxn ang="0">
                    <a:pos x="1230" y="1306"/>
                  </a:cxn>
                  <a:cxn ang="0">
                    <a:pos x="1164" y="1252"/>
                  </a:cxn>
                  <a:cxn ang="0">
                    <a:pos x="1216" y="1260"/>
                  </a:cxn>
                  <a:cxn ang="0">
                    <a:pos x="1358" y="1250"/>
                  </a:cxn>
                  <a:cxn ang="0">
                    <a:pos x="1576" y="1076"/>
                  </a:cxn>
                  <a:cxn ang="0">
                    <a:pos x="1744" y="892"/>
                  </a:cxn>
                  <a:cxn ang="0">
                    <a:pos x="1880" y="802"/>
                  </a:cxn>
                  <a:cxn ang="0">
                    <a:pos x="1528" y="798"/>
                  </a:cxn>
                </a:cxnLst>
                <a:rect l="0" t="0" r="r" b="b"/>
                <a:pathLst>
                  <a:path w="1884" h="1882">
                    <a:moveTo>
                      <a:pt x="1380" y="826"/>
                    </a:moveTo>
                    <a:lnTo>
                      <a:pt x="1380" y="826"/>
                    </a:lnTo>
                    <a:lnTo>
                      <a:pt x="1364" y="830"/>
                    </a:lnTo>
                    <a:lnTo>
                      <a:pt x="1348" y="836"/>
                    </a:lnTo>
                    <a:lnTo>
                      <a:pt x="1314" y="852"/>
                    </a:lnTo>
                    <a:lnTo>
                      <a:pt x="1280" y="874"/>
                    </a:lnTo>
                    <a:lnTo>
                      <a:pt x="1248" y="896"/>
                    </a:lnTo>
                    <a:lnTo>
                      <a:pt x="1190" y="940"/>
                    </a:lnTo>
                    <a:lnTo>
                      <a:pt x="1156" y="968"/>
                    </a:lnTo>
                    <a:lnTo>
                      <a:pt x="1156" y="968"/>
                    </a:lnTo>
                    <a:lnTo>
                      <a:pt x="1148" y="972"/>
                    </a:lnTo>
                    <a:lnTo>
                      <a:pt x="1142" y="974"/>
                    </a:lnTo>
                    <a:lnTo>
                      <a:pt x="1140" y="972"/>
                    </a:lnTo>
                    <a:lnTo>
                      <a:pt x="1138" y="968"/>
                    </a:lnTo>
                    <a:lnTo>
                      <a:pt x="1138" y="960"/>
                    </a:lnTo>
                    <a:lnTo>
                      <a:pt x="1138" y="956"/>
                    </a:lnTo>
                    <a:lnTo>
                      <a:pt x="1138" y="956"/>
                    </a:lnTo>
                    <a:lnTo>
                      <a:pt x="1150" y="944"/>
                    </a:lnTo>
                    <a:lnTo>
                      <a:pt x="1160" y="930"/>
                    </a:lnTo>
                    <a:lnTo>
                      <a:pt x="1168" y="916"/>
                    </a:lnTo>
                    <a:lnTo>
                      <a:pt x="1176" y="900"/>
                    </a:lnTo>
                    <a:lnTo>
                      <a:pt x="1182" y="884"/>
                    </a:lnTo>
                    <a:lnTo>
                      <a:pt x="1188" y="868"/>
                    </a:lnTo>
                    <a:lnTo>
                      <a:pt x="1196" y="832"/>
                    </a:lnTo>
                    <a:lnTo>
                      <a:pt x="1202" y="794"/>
                    </a:lnTo>
                    <a:lnTo>
                      <a:pt x="1204" y="754"/>
                    </a:lnTo>
                    <a:lnTo>
                      <a:pt x="1204" y="712"/>
                    </a:lnTo>
                    <a:lnTo>
                      <a:pt x="1202" y="672"/>
                    </a:lnTo>
                    <a:lnTo>
                      <a:pt x="1198" y="630"/>
                    </a:lnTo>
                    <a:lnTo>
                      <a:pt x="1194" y="590"/>
                    </a:lnTo>
                    <a:lnTo>
                      <a:pt x="1182" y="516"/>
                    </a:lnTo>
                    <a:lnTo>
                      <a:pt x="1170" y="454"/>
                    </a:lnTo>
                    <a:lnTo>
                      <a:pt x="1162" y="408"/>
                    </a:lnTo>
                    <a:lnTo>
                      <a:pt x="1162" y="408"/>
                    </a:lnTo>
                    <a:lnTo>
                      <a:pt x="1160" y="388"/>
                    </a:lnTo>
                    <a:lnTo>
                      <a:pt x="1152" y="368"/>
                    </a:lnTo>
                    <a:lnTo>
                      <a:pt x="1144" y="346"/>
                    </a:lnTo>
                    <a:lnTo>
                      <a:pt x="1134" y="324"/>
                    </a:lnTo>
                    <a:lnTo>
                      <a:pt x="1108" y="276"/>
                    </a:lnTo>
                    <a:lnTo>
                      <a:pt x="1078" y="230"/>
                    </a:lnTo>
                    <a:lnTo>
                      <a:pt x="1048" y="186"/>
                    </a:lnTo>
                    <a:lnTo>
                      <a:pt x="1020" y="148"/>
                    </a:lnTo>
                    <a:lnTo>
                      <a:pt x="998" y="120"/>
                    </a:lnTo>
                    <a:lnTo>
                      <a:pt x="984" y="104"/>
                    </a:lnTo>
                    <a:lnTo>
                      <a:pt x="984" y="104"/>
                    </a:lnTo>
                    <a:lnTo>
                      <a:pt x="974" y="94"/>
                    </a:lnTo>
                    <a:lnTo>
                      <a:pt x="966" y="78"/>
                    </a:lnTo>
                    <a:lnTo>
                      <a:pt x="958" y="62"/>
                    </a:lnTo>
                    <a:lnTo>
                      <a:pt x="952" y="44"/>
                    </a:lnTo>
                    <a:lnTo>
                      <a:pt x="944" y="14"/>
                    </a:lnTo>
                    <a:lnTo>
                      <a:pt x="942" y="0"/>
                    </a:lnTo>
                    <a:lnTo>
                      <a:pt x="942" y="0"/>
                    </a:lnTo>
                    <a:lnTo>
                      <a:pt x="942" y="0"/>
                    </a:lnTo>
                    <a:lnTo>
                      <a:pt x="942" y="0"/>
                    </a:lnTo>
                    <a:lnTo>
                      <a:pt x="942" y="0"/>
                    </a:lnTo>
                    <a:lnTo>
                      <a:pt x="942" y="0"/>
                    </a:lnTo>
                    <a:lnTo>
                      <a:pt x="942" y="0"/>
                    </a:lnTo>
                    <a:lnTo>
                      <a:pt x="942" y="0"/>
                    </a:lnTo>
                    <a:lnTo>
                      <a:pt x="938" y="14"/>
                    </a:lnTo>
                    <a:lnTo>
                      <a:pt x="930" y="44"/>
                    </a:lnTo>
                    <a:lnTo>
                      <a:pt x="924" y="62"/>
                    </a:lnTo>
                    <a:lnTo>
                      <a:pt x="918" y="78"/>
                    </a:lnTo>
                    <a:lnTo>
                      <a:pt x="910" y="94"/>
                    </a:lnTo>
                    <a:lnTo>
                      <a:pt x="900" y="104"/>
                    </a:lnTo>
                    <a:lnTo>
                      <a:pt x="900" y="104"/>
                    </a:lnTo>
                    <a:lnTo>
                      <a:pt x="884" y="120"/>
                    </a:lnTo>
                    <a:lnTo>
                      <a:pt x="862" y="148"/>
                    </a:lnTo>
                    <a:lnTo>
                      <a:pt x="834" y="186"/>
                    </a:lnTo>
                    <a:lnTo>
                      <a:pt x="804" y="230"/>
                    </a:lnTo>
                    <a:lnTo>
                      <a:pt x="776" y="276"/>
                    </a:lnTo>
                    <a:lnTo>
                      <a:pt x="750" y="324"/>
                    </a:lnTo>
                    <a:lnTo>
                      <a:pt x="738" y="346"/>
                    </a:lnTo>
                    <a:lnTo>
                      <a:pt x="730" y="368"/>
                    </a:lnTo>
                    <a:lnTo>
                      <a:pt x="724" y="388"/>
                    </a:lnTo>
                    <a:lnTo>
                      <a:pt x="720" y="408"/>
                    </a:lnTo>
                    <a:lnTo>
                      <a:pt x="720" y="408"/>
                    </a:lnTo>
                    <a:lnTo>
                      <a:pt x="712" y="454"/>
                    </a:lnTo>
                    <a:lnTo>
                      <a:pt x="702" y="516"/>
                    </a:lnTo>
                    <a:lnTo>
                      <a:pt x="690" y="590"/>
                    </a:lnTo>
                    <a:lnTo>
                      <a:pt x="684" y="630"/>
                    </a:lnTo>
                    <a:lnTo>
                      <a:pt x="680" y="672"/>
                    </a:lnTo>
                    <a:lnTo>
                      <a:pt x="678" y="712"/>
                    </a:lnTo>
                    <a:lnTo>
                      <a:pt x="678" y="754"/>
                    </a:lnTo>
                    <a:lnTo>
                      <a:pt x="680" y="794"/>
                    </a:lnTo>
                    <a:lnTo>
                      <a:pt x="686" y="832"/>
                    </a:lnTo>
                    <a:lnTo>
                      <a:pt x="694" y="868"/>
                    </a:lnTo>
                    <a:lnTo>
                      <a:pt x="700" y="884"/>
                    </a:lnTo>
                    <a:lnTo>
                      <a:pt x="708" y="900"/>
                    </a:lnTo>
                    <a:lnTo>
                      <a:pt x="714" y="916"/>
                    </a:lnTo>
                    <a:lnTo>
                      <a:pt x="724" y="930"/>
                    </a:lnTo>
                    <a:lnTo>
                      <a:pt x="734" y="944"/>
                    </a:lnTo>
                    <a:lnTo>
                      <a:pt x="744" y="956"/>
                    </a:lnTo>
                    <a:lnTo>
                      <a:pt x="744" y="956"/>
                    </a:lnTo>
                    <a:lnTo>
                      <a:pt x="746" y="960"/>
                    </a:lnTo>
                    <a:lnTo>
                      <a:pt x="746" y="968"/>
                    </a:lnTo>
                    <a:lnTo>
                      <a:pt x="744" y="972"/>
                    </a:lnTo>
                    <a:lnTo>
                      <a:pt x="740" y="974"/>
                    </a:lnTo>
                    <a:lnTo>
                      <a:pt x="736" y="972"/>
                    </a:lnTo>
                    <a:lnTo>
                      <a:pt x="728" y="968"/>
                    </a:lnTo>
                    <a:lnTo>
                      <a:pt x="728" y="968"/>
                    </a:lnTo>
                    <a:lnTo>
                      <a:pt x="694" y="940"/>
                    </a:lnTo>
                    <a:lnTo>
                      <a:pt x="636" y="896"/>
                    </a:lnTo>
                    <a:lnTo>
                      <a:pt x="602" y="874"/>
                    </a:lnTo>
                    <a:lnTo>
                      <a:pt x="568" y="852"/>
                    </a:lnTo>
                    <a:lnTo>
                      <a:pt x="534" y="836"/>
                    </a:lnTo>
                    <a:lnTo>
                      <a:pt x="518" y="830"/>
                    </a:lnTo>
                    <a:lnTo>
                      <a:pt x="504" y="826"/>
                    </a:lnTo>
                    <a:lnTo>
                      <a:pt x="504" y="826"/>
                    </a:lnTo>
                    <a:lnTo>
                      <a:pt x="442" y="812"/>
                    </a:lnTo>
                    <a:lnTo>
                      <a:pt x="402" y="804"/>
                    </a:lnTo>
                    <a:lnTo>
                      <a:pt x="354" y="798"/>
                    </a:lnTo>
                    <a:lnTo>
                      <a:pt x="292" y="794"/>
                    </a:lnTo>
                    <a:lnTo>
                      <a:pt x="216" y="792"/>
                    </a:lnTo>
                    <a:lnTo>
                      <a:pt x="118" y="794"/>
                    </a:lnTo>
                    <a:lnTo>
                      <a:pt x="0" y="800"/>
                    </a:lnTo>
                    <a:lnTo>
                      <a:pt x="0" y="800"/>
                    </a:lnTo>
                    <a:lnTo>
                      <a:pt x="4" y="802"/>
                    </a:lnTo>
                    <a:lnTo>
                      <a:pt x="18" y="806"/>
                    </a:lnTo>
                    <a:lnTo>
                      <a:pt x="40" y="816"/>
                    </a:lnTo>
                    <a:lnTo>
                      <a:pt x="72" y="836"/>
                    </a:lnTo>
                    <a:lnTo>
                      <a:pt x="92" y="850"/>
                    </a:lnTo>
                    <a:lnTo>
                      <a:pt x="114" y="870"/>
                    </a:lnTo>
                    <a:lnTo>
                      <a:pt x="140" y="892"/>
                    </a:lnTo>
                    <a:lnTo>
                      <a:pt x="168" y="918"/>
                    </a:lnTo>
                    <a:lnTo>
                      <a:pt x="198" y="950"/>
                    </a:lnTo>
                    <a:lnTo>
                      <a:pt x="232" y="986"/>
                    </a:lnTo>
                    <a:lnTo>
                      <a:pt x="268" y="1028"/>
                    </a:lnTo>
                    <a:lnTo>
                      <a:pt x="306" y="1076"/>
                    </a:lnTo>
                    <a:lnTo>
                      <a:pt x="306" y="1076"/>
                    </a:lnTo>
                    <a:lnTo>
                      <a:pt x="348" y="1124"/>
                    </a:lnTo>
                    <a:lnTo>
                      <a:pt x="386" y="1162"/>
                    </a:lnTo>
                    <a:lnTo>
                      <a:pt x="424" y="1194"/>
                    </a:lnTo>
                    <a:lnTo>
                      <a:pt x="460" y="1218"/>
                    </a:lnTo>
                    <a:lnTo>
                      <a:pt x="494" y="1238"/>
                    </a:lnTo>
                    <a:lnTo>
                      <a:pt x="526" y="1250"/>
                    </a:lnTo>
                    <a:lnTo>
                      <a:pt x="556" y="1260"/>
                    </a:lnTo>
                    <a:lnTo>
                      <a:pt x="584" y="1264"/>
                    </a:lnTo>
                    <a:lnTo>
                      <a:pt x="608" y="1266"/>
                    </a:lnTo>
                    <a:lnTo>
                      <a:pt x="632" y="1266"/>
                    </a:lnTo>
                    <a:lnTo>
                      <a:pt x="650" y="1264"/>
                    </a:lnTo>
                    <a:lnTo>
                      <a:pt x="668" y="1260"/>
                    </a:lnTo>
                    <a:lnTo>
                      <a:pt x="690" y="1252"/>
                    </a:lnTo>
                    <a:lnTo>
                      <a:pt x="698" y="1248"/>
                    </a:lnTo>
                    <a:lnTo>
                      <a:pt x="698" y="1248"/>
                    </a:lnTo>
                    <a:lnTo>
                      <a:pt x="704" y="1248"/>
                    </a:lnTo>
                    <a:lnTo>
                      <a:pt x="716" y="1250"/>
                    </a:lnTo>
                    <a:lnTo>
                      <a:pt x="720" y="1252"/>
                    </a:lnTo>
                    <a:lnTo>
                      <a:pt x="720" y="1256"/>
                    </a:lnTo>
                    <a:lnTo>
                      <a:pt x="718" y="1260"/>
                    </a:lnTo>
                    <a:lnTo>
                      <a:pt x="708" y="1268"/>
                    </a:lnTo>
                    <a:lnTo>
                      <a:pt x="708" y="1268"/>
                    </a:lnTo>
                    <a:lnTo>
                      <a:pt x="686" y="1282"/>
                    </a:lnTo>
                    <a:lnTo>
                      <a:pt x="652" y="1306"/>
                    </a:lnTo>
                    <a:lnTo>
                      <a:pt x="608" y="1338"/>
                    </a:lnTo>
                    <a:lnTo>
                      <a:pt x="584" y="1360"/>
                    </a:lnTo>
                    <a:lnTo>
                      <a:pt x="558" y="1382"/>
                    </a:lnTo>
                    <a:lnTo>
                      <a:pt x="532" y="1406"/>
                    </a:lnTo>
                    <a:lnTo>
                      <a:pt x="506" y="1434"/>
                    </a:lnTo>
                    <a:lnTo>
                      <a:pt x="482" y="1462"/>
                    </a:lnTo>
                    <a:lnTo>
                      <a:pt x="458" y="1494"/>
                    </a:lnTo>
                    <a:lnTo>
                      <a:pt x="436" y="1526"/>
                    </a:lnTo>
                    <a:lnTo>
                      <a:pt x="416" y="1562"/>
                    </a:lnTo>
                    <a:lnTo>
                      <a:pt x="400" y="1598"/>
                    </a:lnTo>
                    <a:lnTo>
                      <a:pt x="386" y="1638"/>
                    </a:lnTo>
                    <a:lnTo>
                      <a:pt x="386" y="1638"/>
                    </a:lnTo>
                    <a:lnTo>
                      <a:pt x="396" y="1638"/>
                    </a:lnTo>
                    <a:lnTo>
                      <a:pt x="422" y="1638"/>
                    </a:lnTo>
                    <a:lnTo>
                      <a:pt x="460" y="1634"/>
                    </a:lnTo>
                    <a:lnTo>
                      <a:pt x="484" y="1632"/>
                    </a:lnTo>
                    <a:lnTo>
                      <a:pt x="510" y="1626"/>
                    </a:lnTo>
                    <a:lnTo>
                      <a:pt x="538" y="1620"/>
                    </a:lnTo>
                    <a:lnTo>
                      <a:pt x="568" y="1612"/>
                    </a:lnTo>
                    <a:lnTo>
                      <a:pt x="598" y="1602"/>
                    </a:lnTo>
                    <a:lnTo>
                      <a:pt x="628" y="1588"/>
                    </a:lnTo>
                    <a:lnTo>
                      <a:pt x="660" y="1572"/>
                    </a:lnTo>
                    <a:lnTo>
                      <a:pt x="690" y="1552"/>
                    </a:lnTo>
                    <a:lnTo>
                      <a:pt x="720" y="1530"/>
                    </a:lnTo>
                    <a:lnTo>
                      <a:pt x="750" y="1504"/>
                    </a:lnTo>
                    <a:lnTo>
                      <a:pt x="750" y="1504"/>
                    </a:lnTo>
                    <a:lnTo>
                      <a:pt x="752" y="1516"/>
                    </a:lnTo>
                    <a:lnTo>
                      <a:pt x="758" y="1542"/>
                    </a:lnTo>
                    <a:lnTo>
                      <a:pt x="764" y="1556"/>
                    </a:lnTo>
                    <a:lnTo>
                      <a:pt x="770" y="1566"/>
                    </a:lnTo>
                    <a:lnTo>
                      <a:pt x="774" y="1570"/>
                    </a:lnTo>
                    <a:lnTo>
                      <a:pt x="778" y="1574"/>
                    </a:lnTo>
                    <a:lnTo>
                      <a:pt x="784" y="1576"/>
                    </a:lnTo>
                    <a:lnTo>
                      <a:pt x="790" y="1576"/>
                    </a:lnTo>
                    <a:lnTo>
                      <a:pt x="790" y="1576"/>
                    </a:lnTo>
                    <a:lnTo>
                      <a:pt x="798" y="1572"/>
                    </a:lnTo>
                    <a:lnTo>
                      <a:pt x="806" y="1570"/>
                    </a:lnTo>
                    <a:lnTo>
                      <a:pt x="812" y="1564"/>
                    </a:lnTo>
                    <a:lnTo>
                      <a:pt x="816" y="1560"/>
                    </a:lnTo>
                    <a:lnTo>
                      <a:pt x="820" y="1552"/>
                    </a:lnTo>
                    <a:lnTo>
                      <a:pt x="820" y="1548"/>
                    </a:lnTo>
                    <a:lnTo>
                      <a:pt x="820" y="1548"/>
                    </a:lnTo>
                    <a:lnTo>
                      <a:pt x="828" y="1522"/>
                    </a:lnTo>
                    <a:lnTo>
                      <a:pt x="846" y="1458"/>
                    </a:lnTo>
                    <a:lnTo>
                      <a:pt x="858" y="1422"/>
                    </a:lnTo>
                    <a:lnTo>
                      <a:pt x="872" y="1386"/>
                    </a:lnTo>
                    <a:lnTo>
                      <a:pt x="888" y="1354"/>
                    </a:lnTo>
                    <a:lnTo>
                      <a:pt x="896" y="1340"/>
                    </a:lnTo>
                    <a:lnTo>
                      <a:pt x="904" y="1330"/>
                    </a:lnTo>
                    <a:lnTo>
                      <a:pt x="904" y="1330"/>
                    </a:lnTo>
                    <a:lnTo>
                      <a:pt x="904" y="1368"/>
                    </a:lnTo>
                    <a:lnTo>
                      <a:pt x="904" y="1428"/>
                    </a:lnTo>
                    <a:lnTo>
                      <a:pt x="900" y="1500"/>
                    </a:lnTo>
                    <a:lnTo>
                      <a:pt x="896" y="1540"/>
                    </a:lnTo>
                    <a:lnTo>
                      <a:pt x="892" y="1582"/>
                    </a:lnTo>
                    <a:lnTo>
                      <a:pt x="886" y="1622"/>
                    </a:lnTo>
                    <a:lnTo>
                      <a:pt x="878" y="1664"/>
                    </a:lnTo>
                    <a:lnTo>
                      <a:pt x="870" y="1702"/>
                    </a:lnTo>
                    <a:lnTo>
                      <a:pt x="858" y="1738"/>
                    </a:lnTo>
                    <a:lnTo>
                      <a:pt x="844" y="1772"/>
                    </a:lnTo>
                    <a:lnTo>
                      <a:pt x="828" y="1800"/>
                    </a:lnTo>
                    <a:lnTo>
                      <a:pt x="820" y="1814"/>
                    </a:lnTo>
                    <a:lnTo>
                      <a:pt x="810" y="1824"/>
                    </a:lnTo>
                    <a:lnTo>
                      <a:pt x="800" y="1834"/>
                    </a:lnTo>
                    <a:lnTo>
                      <a:pt x="788" y="1842"/>
                    </a:lnTo>
                    <a:lnTo>
                      <a:pt x="788" y="1842"/>
                    </a:lnTo>
                    <a:lnTo>
                      <a:pt x="784" y="1846"/>
                    </a:lnTo>
                    <a:lnTo>
                      <a:pt x="780" y="1850"/>
                    </a:lnTo>
                    <a:lnTo>
                      <a:pt x="780" y="1854"/>
                    </a:lnTo>
                    <a:lnTo>
                      <a:pt x="780" y="1858"/>
                    </a:lnTo>
                    <a:lnTo>
                      <a:pt x="784" y="1862"/>
                    </a:lnTo>
                    <a:lnTo>
                      <a:pt x="788" y="1866"/>
                    </a:lnTo>
                    <a:lnTo>
                      <a:pt x="788" y="1866"/>
                    </a:lnTo>
                    <a:lnTo>
                      <a:pt x="796" y="1872"/>
                    </a:lnTo>
                    <a:lnTo>
                      <a:pt x="806" y="1876"/>
                    </a:lnTo>
                    <a:lnTo>
                      <a:pt x="816" y="1880"/>
                    </a:lnTo>
                    <a:lnTo>
                      <a:pt x="828" y="1882"/>
                    </a:lnTo>
                    <a:lnTo>
                      <a:pt x="842" y="1882"/>
                    </a:lnTo>
                    <a:lnTo>
                      <a:pt x="858" y="1878"/>
                    </a:lnTo>
                    <a:lnTo>
                      <a:pt x="874" y="1868"/>
                    </a:lnTo>
                    <a:lnTo>
                      <a:pt x="874" y="1868"/>
                    </a:lnTo>
                    <a:lnTo>
                      <a:pt x="878" y="1866"/>
                    </a:lnTo>
                    <a:lnTo>
                      <a:pt x="884" y="1864"/>
                    </a:lnTo>
                    <a:lnTo>
                      <a:pt x="892" y="1864"/>
                    </a:lnTo>
                    <a:lnTo>
                      <a:pt x="896" y="1862"/>
                    </a:lnTo>
                    <a:lnTo>
                      <a:pt x="900" y="1860"/>
                    </a:lnTo>
                    <a:lnTo>
                      <a:pt x="904" y="1856"/>
                    </a:lnTo>
                    <a:lnTo>
                      <a:pt x="908" y="1850"/>
                    </a:lnTo>
                    <a:lnTo>
                      <a:pt x="908" y="1850"/>
                    </a:lnTo>
                    <a:lnTo>
                      <a:pt x="920" y="1822"/>
                    </a:lnTo>
                    <a:lnTo>
                      <a:pt x="932" y="1784"/>
                    </a:lnTo>
                    <a:lnTo>
                      <a:pt x="942" y="1738"/>
                    </a:lnTo>
                    <a:lnTo>
                      <a:pt x="952" y="1680"/>
                    </a:lnTo>
                    <a:lnTo>
                      <a:pt x="960" y="1610"/>
                    </a:lnTo>
                    <a:lnTo>
                      <a:pt x="968" y="1530"/>
                    </a:lnTo>
                    <a:lnTo>
                      <a:pt x="974" y="1436"/>
                    </a:lnTo>
                    <a:lnTo>
                      <a:pt x="980" y="1330"/>
                    </a:lnTo>
                    <a:lnTo>
                      <a:pt x="980" y="1330"/>
                    </a:lnTo>
                    <a:lnTo>
                      <a:pt x="988" y="1342"/>
                    </a:lnTo>
                    <a:lnTo>
                      <a:pt x="996" y="1356"/>
                    </a:lnTo>
                    <a:lnTo>
                      <a:pt x="1012" y="1388"/>
                    </a:lnTo>
                    <a:lnTo>
                      <a:pt x="1026" y="1424"/>
                    </a:lnTo>
                    <a:lnTo>
                      <a:pt x="1038" y="1460"/>
                    </a:lnTo>
                    <a:lnTo>
                      <a:pt x="1056" y="1522"/>
                    </a:lnTo>
                    <a:lnTo>
                      <a:pt x="1062" y="1548"/>
                    </a:lnTo>
                    <a:lnTo>
                      <a:pt x="1062" y="1548"/>
                    </a:lnTo>
                    <a:lnTo>
                      <a:pt x="1062" y="1552"/>
                    </a:lnTo>
                    <a:lnTo>
                      <a:pt x="1066" y="1560"/>
                    </a:lnTo>
                    <a:lnTo>
                      <a:pt x="1070" y="1564"/>
                    </a:lnTo>
                    <a:lnTo>
                      <a:pt x="1076" y="1570"/>
                    </a:lnTo>
                    <a:lnTo>
                      <a:pt x="1084" y="1572"/>
                    </a:lnTo>
                    <a:lnTo>
                      <a:pt x="1094" y="1576"/>
                    </a:lnTo>
                    <a:lnTo>
                      <a:pt x="1094" y="1576"/>
                    </a:lnTo>
                    <a:lnTo>
                      <a:pt x="1100" y="1576"/>
                    </a:lnTo>
                    <a:lnTo>
                      <a:pt x="1104" y="1574"/>
                    </a:lnTo>
                    <a:lnTo>
                      <a:pt x="1108" y="1570"/>
                    </a:lnTo>
                    <a:lnTo>
                      <a:pt x="1112" y="1566"/>
                    </a:lnTo>
                    <a:lnTo>
                      <a:pt x="1120" y="1556"/>
                    </a:lnTo>
                    <a:lnTo>
                      <a:pt x="1124" y="1542"/>
                    </a:lnTo>
                    <a:lnTo>
                      <a:pt x="1132" y="1516"/>
                    </a:lnTo>
                    <a:lnTo>
                      <a:pt x="1134" y="1504"/>
                    </a:lnTo>
                    <a:lnTo>
                      <a:pt x="1134" y="1504"/>
                    </a:lnTo>
                    <a:lnTo>
                      <a:pt x="1162" y="1530"/>
                    </a:lnTo>
                    <a:lnTo>
                      <a:pt x="1192" y="1552"/>
                    </a:lnTo>
                    <a:lnTo>
                      <a:pt x="1224" y="1572"/>
                    </a:lnTo>
                    <a:lnTo>
                      <a:pt x="1254" y="1588"/>
                    </a:lnTo>
                    <a:lnTo>
                      <a:pt x="1286" y="1602"/>
                    </a:lnTo>
                    <a:lnTo>
                      <a:pt x="1316" y="1612"/>
                    </a:lnTo>
                    <a:lnTo>
                      <a:pt x="1344" y="1620"/>
                    </a:lnTo>
                    <a:lnTo>
                      <a:pt x="1372" y="1626"/>
                    </a:lnTo>
                    <a:lnTo>
                      <a:pt x="1398" y="1632"/>
                    </a:lnTo>
                    <a:lnTo>
                      <a:pt x="1422" y="1634"/>
                    </a:lnTo>
                    <a:lnTo>
                      <a:pt x="1462" y="1638"/>
                    </a:lnTo>
                    <a:lnTo>
                      <a:pt x="1488" y="1638"/>
                    </a:lnTo>
                    <a:lnTo>
                      <a:pt x="1498" y="1638"/>
                    </a:lnTo>
                    <a:lnTo>
                      <a:pt x="1498" y="1638"/>
                    </a:lnTo>
                    <a:lnTo>
                      <a:pt x="1484" y="1598"/>
                    </a:lnTo>
                    <a:lnTo>
                      <a:pt x="1466" y="1562"/>
                    </a:lnTo>
                    <a:lnTo>
                      <a:pt x="1446" y="1526"/>
                    </a:lnTo>
                    <a:lnTo>
                      <a:pt x="1424" y="1494"/>
                    </a:lnTo>
                    <a:lnTo>
                      <a:pt x="1402" y="1462"/>
                    </a:lnTo>
                    <a:lnTo>
                      <a:pt x="1376" y="1434"/>
                    </a:lnTo>
                    <a:lnTo>
                      <a:pt x="1350" y="1406"/>
                    </a:lnTo>
                    <a:lnTo>
                      <a:pt x="1326" y="1382"/>
                    </a:lnTo>
                    <a:lnTo>
                      <a:pt x="1300" y="1360"/>
                    </a:lnTo>
                    <a:lnTo>
                      <a:pt x="1276" y="1338"/>
                    </a:lnTo>
                    <a:lnTo>
                      <a:pt x="1230" y="1306"/>
                    </a:lnTo>
                    <a:lnTo>
                      <a:pt x="1196" y="1282"/>
                    </a:lnTo>
                    <a:lnTo>
                      <a:pt x="1176" y="1268"/>
                    </a:lnTo>
                    <a:lnTo>
                      <a:pt x="1176" y="1268"/>
                    </a:lnTo>
                    <a:lnTo>
                      <a:pt x="1166" y="1260"/>
                    </a:lnTo>
                    <a:lnTo>
                      <a:pt x="1162" y="1256"/>
                    </a:lnTo>
                    <a:lnTo>
                      <a:pt x="1164" y="1252"/>
                    </a:lnTo>
                    <a:lnTo>
                      <a:pt x="1168" y="1250"/>
                    </a:lnTo>
                    <a:lnTo>
                      <a:pt x="1178" y="1248"/>
                    </a:lnTo>
                    <a:lnTo>
                      <a:pt x="1184" y="1248"/>
                    </a:lnTo>
                    <a:lnTo>
                      <a:pt x="1184" y="1248"/>
                    </a:lnTo>
                    <a:lnTo>
                      <a:pt x="1192" y="1252"/>
                    </a:lnTo>
                    <a:lnTo>
                      <a:pt x="1216" y="1260"/>
                    </a:lnTo>
                    <a:lnTo>
                      <a:pt x="1232" y="1264"/>
                    </a:lnTo>
                    <a:lnTo>
                      <a:pt x="1252" y="1266"/>
                    </a:lnTo>
                    <a:lnTo>
                      <a:pt x="1274" y="1266"/>
                    </a:lnTo>
                    <a:lnTo>
                      <a:pt x="1300" y="1264"/>
                    </a:lnTo>
                    <a:lnTo>
                      <a:pt x="1328" y="1260"/>
                    </a:lnTo>
                    <a:lnTo>
                      <a:pt x="1358" y="1250"/>
                    </a:lnTo>
                    <a:lnTo>
                      <a:pt x="1390" y="1238"/>
                    </a:lnTo>
                    <a:lnTo>
                      <a:pt x="1424" y="1218"/>
                    </a:lnTo>
                    <a:lnTo>
                      <a:pt x="1460" y="1194"/>
                    </a:lnTo>
                    <a:lnTo>
                      <a:pt x="1498" y="1162"/>
                    </a:lnTo>
                    <a:lnTo>
                      <a:pt x="1536" y="1124"/>
                    </a:lnTo>
                    <a:lnTo>
                      <a:pt x="1576" y="1076"/>
                    </a:lnTo>
                    <a:lnTo>
                      <a:pt x="1576" y="1076"/>
                    </a:lnTo>
                    <a:lnTo>
                      <a:pt x="1616" y="1028"/>
                    </a:lnTo>
                    <a:lnTo>
                      <a:pt x="1652" y="986"/>
                    </a:lnTo>
                    <a:lnTo>
                      <a:pt x="1684" y="950"/>
                    </a:lnTo>
                    <a:lnTo>
                      <a:pt x="1716" y="918"/>
                    </a:lnTo>
                    <a:lnTo>
                      <a:pt x="1744" y="892"/>
                    </a:lnTo>
                    <a:lnTo>
                      <a:pt x="1768" y="870"/>
                    </a:lnTo>
                    <a:lnTo>
                      <a:pt x="1790" y="850"/>
                    </a:lnTo>
                    <a:lnTo>
                      <a:pt x="1810" y="836"/>
                    </a:lnTo>
                    <a:lnTo>
                      <a:pt x="1844" y="816"/>
                    </a:lnTo>
                    <a:lnTo>
                      <a:pt x="1866" y="806"/>
                    </a:lnTo>
                    <a:lnTo>
                      <a:pt x="1880" y="802"/>
                    </a:lnTo>
                    <a:lnTo>
                      <a:pt x="1884" y="800"/>
                    </a:lnTo>
                    <a:lnTo>
                      <a:pt x="1884" y="800"/>
                    </a:lnTo>
                    <a:lnTo>
                      <a:pt x="1764" y="794"/>
                    </a:lnTo>
                    <a:lnTo>
                      <a:pt x="1668" y="792"/>
                    </a:lnTo>
                    <a:lnTo>
                      <a:pt x="1590" y="794"/>
                    </a:lnTo>
                    <a:lnTo>
                      <a:pt x="1528" y="798"/>
                    </a:lnTo>
                    <a:lnTo>
                      <a:pt x="1480" y="804"/>
                    </a:lnTo>
                    <a:lnTo>
                      <a:pt x="1442" y="812"/>
                    </a:lnTo>
                    <a:lnTo>
                      <a:pt x="1380" y="826"/>
                    </a:lnTo>
                    <a:lnTo>
                      <a:pt x="1380" y="82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white"/>
                  </a:solidFill>
                  <a:latin typeface="Verdana"/>
                </a:endParaRPr>
              </a:p>
            </p:txBody>
          </p:sp>
          <p:sp>
            <p:nvSpPr>
              <p:cNvPr id="95" name="Freeform 32"/>
              <p:cNvSpPr>
                <a:spLocks noChangeAspect="1"/>
              </p:cNvSpPr>
              <p:nvPr/>
            </p:nvSpPr>
            <p:spPr bwMode="auto">
              <a:xfrm rot="6220444">
                <a:off x="7291403" y="1558152"/>
                <a:ext cx="570505" cy="1349733"/>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white"/>
                  </a:solidFill>
                  <a:latin typeface="Verdana"/>
                </a:endParaRPr>
              </a:p>
            </p:txBody>
          </p:sp>
          <p:sp>
            <p:nvSpPr>
              <p:cNvPr id="96" name="Freeform 16"/>
              <p:cNvSpPr>
                <a:spLocks noChangeAspect="1"/>
              </p:cNvSpPr>
              <p:nvPr/>
            </p:nvSpPr>
            <p:spPr bwMode="auto">
              <a:xfrm rot="6533397">
                <a:off x="7959862" y="4914145"/>
                <a:ext cx="854656" cy="1307334"/>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white"/>
                  </a:solidFill>
                  <a:latin typeface="Verdana"/>
                </a:endParaRPr>
              </a:p>
            </p:txBody>
          </p:sp>
          <p:sp>
            <p:nvSpPr>
              <p:cNvPr id="97" name="Freeform 20"/>
              <p:cNvSpPr>
                <a:spLocks noChangeAspect="1"/>
              </p:cNvSpPr>
              <p:nvPr/>
            </p:nvSpPr>
            <p:spPr bwMode="auto">
              <a:xfrm rot="7604267">
                <a:off x="7426592" y="5451070"/>
                <a:ext cx="795973" cy="1524580"/>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white"/>
                  </a:solidFill>
                  <a:latin typeface="Verdana"/>
                </a:endParaRPr>
              </a:p>
            </p:txBody>
          </p:sp>
        </p:grpSp>
        <p:grpSp>
          <p:nvGrpSpPr>
            <p:cNvPr id="63" name="Group 189"/>
            <p:cNvGrpSpPr/>
            <p:nvPr/>
          </p:nvGrpSpPr>
          <p:grpSpPr>
            <a:xfrm>
              <a:off x="1" y="189385"/>
              <a:ext cx="9143999" cy="6668614"/>
              <a:chOff x="1" y="189385"/>
              <a:chExt cx="9143999" cy="6668614"/>
            </a:xfrm>
          </p:grpSpPr>
          <p:sp>
            <p:nvSpPr>
              <p:cNvPr id="82" name="Freeform 12"/>
              <p:cNvSpPr>
                <a:spLocks noChangeAspect="1"/>
              </p:cNvSpPr>
              <p:nvPr/>
            </p:nvSpPr>
            <p:spPr bwMode="auto">
              <a:xfrm rot="19954067">
                <a:off x="7722899" y="3726444"/>
                <a:ext cx="934359" cy="972946"/>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white"/>
                  </a:solidFill>
                  <a:latin typeface="Verdana"/>
                </a:endParaRPr>
              </a:p>
            </p:txBody>
          </p:sp>
          <p:sp>
            <p:nvSpPr>
              <p:cNvPr id="83" name="Freeform 20"/>
              <p:cNvSpPr>
                <a:spLocks noChangeAspect="1"/>
              </p:cNvSpPr>
              <p:nvPr/>
            </p:nvSpPr>
            <p:spPr bwMode="auto">
              <a:xfrm rot="12859877">
                <a:off x="6911677" y="5192992"/>
                <a:ext cx="658602" cy="1261468"/>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8000"/>
                </a:schemeClr>
              </a:solidFill>
              <a:ln w="9525">
                <a:noFill/>
                <a:round/>
                <a:headEnd/>
                <a:tailEnd/>
              </a:ln>
              <a:effectLst>
                <a:glow rad="50800">
                  <a:schemeClr val="accent1">
                    <a:alpha val="20000"/>
                  </a:schemeClr>
                </a:glow>
                <a:softEdge rad="12700"/>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white"/>
                  </a:solidFill>
                  <a:latin typeface="Verdana"/>
                </a:endParaRPr>
              </a:p>
            </p:txBody>
          </p:sp>
          <p:sp>
            <p:nvSpPr>
              <p:cNvPr id="84" name="Freeform 12"/>
              <p:cNvSpPr>
                <a:spLocks noChangeAspect="1"/>
              </p:cNvSpPr>
              <p:nvPr/>
            </p:nvSpPr>
            <p:spPr bwMode="auto">
              <a:xfrm rot="1886122">
                <a:off x="7260150" y="2458059"/>
                <a:ext cx="819391" cy="853231"/>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white"/>
                  </a:solidFill>
                  <a:latin typeface="Verdana"/>
                </a:endParaRPr>
              </a:p>
            </p:txBody>
          </p:sp>
          <p:sp>
            <p:nvSpPr>
              <p:cNvPr id="85" name="Freeform 16"/>
              <p:cNvSpPr>
                <a:spLocks noChangeAspect="1"/>
              </p:cNvSpPr>
              <p:nvPr/>
            </p:nvSpPr>
            <p:spPr bwMode="auto">
              <a:xfrm rot="19458545">
                <a:off x="8145717" y="189385"/>
                <a:ext cx="644376" cy="985678"/>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white"/>
                  </a:solidFill>
                  <a:latin typeface="Verdana"/>
                </a:endParaRPr>
              </a:p>
            </p:txBody>
          </p:sp>
          <p:sp>
            <p:nvSpPr>
              <p:cNvPr id="86" name="Freeform 32"/>
              <p:cNvSpPr>
                <a:spLocks noChangeAspect="1"/>
              </p:cNvSpPr>
              <p:nvPr/>
            </p:nvSpPr>
            <p:spPr bwMode="auto">
              <a:xfrm rot="16200000">
                <a:off x="7201560" y="869773"/>
                <a:ext cx="359022" cy="849390"/>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8000"/>
                </a:schemeClr>
              </a:solidFill>
              <a:ln w="9525">
                <a:noFill/>
                <a:round/>
                <a:headEnd/>
                <a:tailEnd/>
              </a:ln>
              <a:effectLst>
                <a:glow rad="50800">
                  <a:schemeClr val="accent1">
                    <a:alpha val="18000"/>
                  </a:schemeClr>
                </a:glow>
                <a:softEdge rad="12700"/>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white"/>
                  </a:solidFill>
                  <a:latin typeface="Verdana"/>
                </a:endParaRPr>
              </a:p>
            </p:txBody>
          </p:sp>
          <p:sp>
            <p:nvSpPr>
              <p:cNvPr id="87" name="Freeform 28"/>
              <p:cNvSpPr>
                <a:spLocks noChangeAspect="1"/>
              </p:cNvSpPr>
              <p:nvPr/>
            </p:nvSpPr>
            <p:spPr bwMode="auto">
              <a:xfrm rot="2065346">
                <a:off x="782448" y="200491"/>
                <a:ext cx="753489" cy="1188586"/>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white"/>
                  </a:solidFill>
                  <a:latin typeface="Verdana"/>
                </a:endParaRPr>
              </a:p>
            </p:txBody>
          </p:sp>
          <p:sp>
            <p:nvSpPr>
              <p:cNvPr id="88" name="Freeform 39"/>
              <p:cNvSpPr>
                <a:spLocks noChangeAspect="1"/>
              </p:cNvSpPr>
              <p:nvPr/>
            </p:nvSpPr>
            <p:spPr bwMode="auto">
              <a:xfrm>
                <a:off x="8828844" y="1270466"/>
                <a:ext cx="315155" cy="776632"/>
              </a:xfrm>
              <a:custGeom>
                <a:avLst/>
                <a:gdLst>
                  <a:gd name="T0" fmla="*/ 60 w 280"/>
                  <a:gd name="T1" fmla="*/ 500 h 690"/>
                  <a:gd name="T2" fmla="*/ 70 w 280"/>
                  <a:gd name="T3" fmla="*/ 516 h 690"/>
                  <a:gd name="T4" fmla="*/ 78 w 280"/>
                  <a:gd name="T5" fmla="*/ 538 h 690"/>
                  <a:gd name="T6" fmla="*/ 82 w 280"/>
                  <a:gd name="T7" fmla="*/ 594 h 690"/>
                  <a:gd name="T8" fmla="*/ 82 w 280"/>
                  <a:gd name="T9" fmla="*/ 648 h 690"/>
                  <a:gd name="T10" fmla="*/ 78 w 280"/>
                  <a:gd name="T11" fmla="*/ 684 h 690"/>
                  <a:gd name="T12" fmla="*/ 78 w 280"/>
                  <a:gd name="T13" fmla="*/ 690 h 690"/>
                  <a:gd name="T14" fmla="*/ 110 w 280"/>
                  <a:gd name="T15" fmla="*/ 672 h 690"/>
                  <a:gd name="T16" fmla="*/ 158 w 280"/>
                  <a:gd name="T17" fmla="*/ 646 h 690"/>
                  <a:gd name="T18" fmla="*/ 210 w 280"/>
                  <a:gd name="T19" fmla="*/ 628 h 690"/>
                  <a:gd name="T20" fmla="*/ 244 w 280"/>
                  <a:gd name="T21" fmla="*/ 624 h 690"/>
                  <a:gd name="T22" fmla="*/ 252 w 280"/>
                  <a:gd name="T23" fmla="*/ 626 h 690"/>
                  <a:gd name="T24" fmla="*/ 280 w 280"/>
                  <a:gd name="T25" fmla="*/ 582 h 690"/>
                  <a:gd name="T26" fmla="*/ 280 w 280"/>
                  <a:gd name="T27" fmla="*/ 0 h 690"/>
                  <a:gd name="T28" fmla="*/ 250 w 280"/>
                  <a:gd name="T29" fmla="*/ 2 h 690"/>
                  <a:gd name="T30" fmla="*/ 216 w 280"/>
                  <a:gd name="T31" fmla="*/ 8 h 690"/>
                  <a:gd name="T32" fmla="*/ 192 w 280"/>
                  <a:gd name="T33" fmla="*/ 18 h 690"/>
                  <a:gd name="T34" fmla="*/ 174 w 280"/>
                  <a:gd name="T35" fmla="*/ 32 h 690"/>
                  <a:gd name="T36" fmla="*/ 152 w 280"/>
                  <a:gd name="T37" fmla="*/ 60 h 690"/>
                  <a:gd name="T38" fmla="*/ 146 w 280"/>
                  <a:gd name="T39" fmla="*/ 84 h 690"/>
                  <a:gd name="T40" fmla="*/ 168 w 280"/>
                  <a:gd name="T41" fmla="*/ 88 h 690"/>
                  <a:gd name="T42" fmla="*/ 202 w 280"/>
                  <a:gd name="T43" fmla="*/ 98 h 690"/>
                  <a:gd name="T44" fmla="*/ 222 w 280"/>
                  <a:gd name="T45" fmla="*/ 110 h 690"/>
                  <a:gd name="T46" fmla="*/ 230 w 280"/>
                  <a:gd name="T47" fmla="*/ 124 h 690"/>
                  <a:gd name="T48" fmla="*/ 230 w 280"/>
                  <a:gd name="T49" fmla="*/ 138 h 690"/>
                  <a:gd name="T50" fmla="*/ 220 w 280"/>
                  <a:gd name="T51" fmla="*/ 152 h 690"/>
                  <a:gd name="T52" fmla="*/ 192 w 280"/>
                  <a:gd name="T53" fmla="*/ 176 h 690"/>
                  <a:gd name="T54" fmla="*/ 142 w 280"/>
                  <a:gd name="T55" fmla="*/ 206 h 690"/>
                  <a:gd name="T56" fmla="*/ 58 w 280"/>
                  <a:gd name="T57" fmla="*/ 242 h 690"/>
                  <a:gd name="T58" fmla="*/ 0 w 280"/>
                  <a:gd name="T59" fmla="*/ 264 h 690"/>
                  <a:gd name="T60" fmla="*/ 20 w 280"/>
                  <a:gd name="T61" fmla="*/ 266 h 690"/>
                  <a:gd name="T62" fmla="*/ 52 w 280"/>
                  <a:gd name="T63" fmla="*/ 274 h 690"/>
                  <a:gd name="T64" fmla="*/ 78 w 280"/>
                  <a:gd name="T65" fmla="*/ 284 h 690"/>
                  <a:gd name="T66" fmla="*/ 96 w 280"/>
                  <a:gd name="T67" fmla="*/ 298 h 690"/>
                  <a:gd name="T68" fmla="*/ 108 w 280"/>
                  <a:gd name="T69" fmla="*/ 316 h 690"/>
                  <a:gd name="T70" fmla="*/ 116 w 280"/>
                  <a:gd name="T71" fmla="*/ 334 h 690"/>
                  <a:gd name="T72" fmla="*/ 116 w 280"/>
                  <a:gd name="T73" fmla="*/ 366 h 690"/>
                  <a:gd name="T74" fmla="*/ 108 w 280"/>
                  <a:gd name="T75" fmla="*/ 408 h 690"/>
                  <a:gd name="T76" fmla="*/ 90 w 280"/>
                  <a:gd name="T77" fmla="*/ 448 h 690"/>
                  <a:gd name="T78" fmla="*/ 66 w 280"/>
                  <a:gd name="T79" fmla="*/ 490 h 690"/>
                  <a:gd name="T80" fmla="*/ 60 w 280"/>
                  <a:gd name="T81" fmla="*/ 50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90">
                    <a:moveTo>
                      <a:pt x="60" y="500"/>
                    </a:moveTo>
                    <a:lnTo>
                      <a:pt x="60" y="500"/>
                    </a:lnTo>
                    <a:lnTo>
                      <a:pt x="66" y="506"/>
                    </a:lnTo>
                    <a:lnTo>
                      <a:pt x="70" y="516"/>
                    </a:lnTo>
                    <a:lnTo>
                      <a:pt x="74" y="526"/>
                    </a:lnTo>
                    <a:lnTo>
                      <a:pt x="78" y="538"/>
                    </a:lnTo>
                    <a:lnTo>
                      <a:pt x="82" y="566"/>
                    </a:lnTo>
                    <a:lnTo>
                      <a:pt x="82" y="594"/>
                    </a:lnTo>
                    <a:lnTo>
                      <a:pt x="82" y="622"/>
                    </a:lnTo>
                    <a:lnTo>
                      <a:pt x="82" y="648"/>
                    </a:lnTo>
                    <a:lnTo>
                      <a:pt x="78" y="684"/>
                    </a:lnTo>
                    <a:lnTo>
                      <a:pt x="78" y="684"/>
                    </a:lnTo>
                    <a:lnTo>
                      <a:pt x="76" y="690"/>
                    </a:lnTo>
                    <a:lnTo>
                      <a:pt x="78" y="690"/>
                    </a:lnTo>
                    <a:lnTo>
                      <a:pt x="78" y="690"/>
                    </a:lnTo>
                    <a:lnTo>
                      <a:pt x="110" y="672"/>
                    </a:lnTo>
                    <a:lnTo>
                      <a:pt x="132" y="658"/>
                    </a:lnTo>
                    <a:lnTo>
                      <a:pt x="158" y="646"/>
                    </a:lnTo>
                    <a:lnTo>
                      <a:pt x="184" y="636"/>
                    </a:lnTo>
                    <a:lnTo>
                      <a:pt x="210" y="628"/>
                    </a:lnTo>
                    <a:lnTo>
                      <a:pt x="234" y="624"/>
                    </a:lnTo>
                    <a:lnTo>
                      <a:pt x="244" y="624"/>
                    </a:lnTo>
                    <a:lnTo>
                      <a:pt x="252" y="626"/>
                    </a:lnTo>
                    <a:lnTo>
                      <a:pt x="252" y="626"/>
                    </a:lnTo>
                    <a:lnTo>
                      <a:pt x="260" y="612"/>
                    </a:lnTo>
                    <a:lnTo>
                      <a:pt x="280" y="582"/>
                    </a:lnTo>
                    <a:lnTo>
                      <a:pt x="280" y="0"/>
                    </a:lnTo>
                    <a:lnTo>
                      <a:pt x="280" y="0"/>
                    </a:lnTo>
                    <a:lnTo>
                      <a:pt x="250" y="2"/>
                    </a:lnTo>
                    <a:lnTo>
                      <a:pt x="250" y="2"/>
                    </a:lnTo>
                    <a:lnTo>
                      <a:pt x="232" y="4"/>
                    </a:lnTo>
                    <a:lnTo>
                      <a:pt x="216" y="8"/>
                    </a:lnTo>
                    <a:lnTo>
                      <a:pt x="204" y="12"/>
                    </a:lnTo>
                    <a:lnTo>
                      <a:pt x="192" y="18"/>
                    </a:lnTo>
                    <a:lnTo>
                      <a:pt x="182" y="24"/>
                    </a:lnTo>
                    <a:lnTo>
                      <a:pt x="174" y="32"/>
                    </a:lnTo>
                    <a:lnTo>
                      <a:pt x="160" y="46"/>
                    </a:lnTo>
                    <a:lnTo>
                      <a:pt x="152" y="60"/>
                    </a:lnTo>
                    <a:lnTo>
                      <a:pt x="148" y="72"/>
                    </a:lnTo>
                    <a:lnTo>
                      <a:pt x="146" y="84"/>
                    </a:lnTo>
                    <a:lnTo>
                      <a:pt x="146" y="84"/>
                    </a:lnTo>
                    <a:lnTo>
                      <a:pt x="168" y="88"/>
                    </a:lnTo>
                    <a:lnTo>
                      <a:pt x="186" y="94"/>
                    </a:lnTo>
                    <a:lnTo>
                      <a:pt x="202" y="98"/>
                    </a:lnTo>
                    <a:lnTo>
                      <a:pt x="214" y="104"/>
                    </a:lnTo>
                    <a:lnTo>
                      <a:pt x="222" y="110"/>
                    </a:lnTo>
                    <a:lnTo>
                      <a:pt x="228" y="116"/>
                    </a:lnTo>
                    <a:lnTo>
                      <a:pt x="230" y="124"/>
                    </a:lnTo>
                    <a:lnTo>
                      <a:pt x="230" y="130"/>
                    </a:lnTo>
                    <a:lnTo>
                      <a:pt x="230" y="138"/>
                    </a:lnTo>
                    <a:lnTo>
                      <a:pt x="226" y="146"/>
                    </a:lnTo>
                    <a:lnTo>
                      <a:pt x="220" y="152"/>
                    </a:lnTo>
                    <a:lnTo>
                      <a:pt x="212" y="160"/>
                    </a:lnTo>
                    <a:lnTo>
                      <a:pt x="192" y="176"/>
                    </a:lnTo>
                    <a:lnTo>
                      <a:pt x="168" y="190"/>
                    </a:lnTo>
                    <a:lnTo>
                      <a:pt x="142" y="206"/>
                    </a:lnTo>
                    <a:lnTo>
                      <a:pt x="114" y="218"/>
                    </a:lnTo>
                    <a:lnTo>
                      <a:pt x="58" y="242"/>
                    </a:lnTo>
                    <a:lnTo>
                      <a:pt x="16" y="258"/>
                    </a:lnTo>
                    <a:lnTo>
                      <a:pt x="0" y="264"/>
                    </a:lnTo>
                    <a:lnTo>
                      <a:pt x="0" y="264"/>
                    </a:lnTo>
                    <a:lnTo>
                      <a:pt x="20" y="266"/>
                    </a:lnTo>
                    <a:lnTo>
                      <a:pt x="38" y="270"/>
                    </a:lnTo>
                    <a:lnTo>
                      <a:pt x="52" y="274"/>
                    </a:lnTo>
                    <a:lnTo>
                      <a:pt x="66" y="278"/>
                    </a:lnTo>
                    <a:lnTo>
                      <a:pt x="78" y="284"/>
                    </a:lnTo>
                    <a:lnTo>
                      <a:pt x="88" y="290"/>
                    </a:lnTo>
                    <a:lnTo>
                      <a:pt x="96" y="298"/>
                    </a:lnTo>
                    <a:lnTo>
                      <a:pt x="104" y="306"/>
                    </a:lnTo>
                    <a:lnTo>
                      <a:pt x="108" y="316"/>
                    </a:lnTo>
                    <a:lnTo>
                      <a:pt x="112" y="324"/>
                    </a:lnTo>
                    <a:lnTo>
                      <a:pt x="116" y="334"/>
                    </a:lnTo>
                    <a:lnTo>
                      <a:pt x="116" y="344"/>
                    </a:lnTo>
                    <a:lnTo>
                      <a:pt x="116" y="366"/>
                    </a:lnTo>
                    <a:lnTo>
                      <a:pt x="114" y="386"/>
                    </a:lnTo>
                    <a:lnTo>
                      <a:pt x="108" y="408"/>
                    </a:lnTo>
                    <a:lnTo>
                      <a:pt x="100" y="428"/>
                    </a:lnTo>
                    <a:lnTo>
                      <a:pt x="90" y="448"/>
                    </a:lnTo>
                    <a:lnTo>
                      <a:pt x="82" y="464"/>
                    </a:lnTo>
                    <a:lnTo>
                      <a:pt x="66" y="490"/>
                    </a:lnTo>
                    <a:lnTo>
                      <a:pt x="60" y="500"/>
                    </a:lnTo>
                    <a:lnTo>
                      <a:pt x="60" y="500"/>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white"/>
                  </a:solidFill>
                  <a:latin typeface="Verdana"/>
                </a:endParaRPr>
              </a:p>
            </p:txBody>
          </p:sp>
          <p:sp>
            <p:nvSpPr>
              <p:cNvPr id="89" name="Freeform 88"/>
              <p:cNvSpPr>
                <a:spLocks noChangeAspect="1"/>
              </p:cNvSpPr>
              <p:nvPr/>
            </p:nvSpPr>
            <p:spPr bwMode="auto">
              <a:xfrm>
                <a:off x="10820" y="5117153"/>
                <a:ext cx="692706" cy="903148"/>
              </a:xfrm>
              <a:custGeom>
                <a:avLst/>
                <a:gdLst>
                  <a:gd name="T0" fmla="*/ 628 w 632"/>
                  <a:gd name="T1" fmla="*/ 772 h 824"/>
                  <a:gd name="T2" fmla="*/ 572 w 632"/>
                  <a:gd name="T3" fmla="*/ 684 h 824"/>
                  <a:gd name="T4" fmla="*/ 520 w 632"/>
                  <a:gd name="T5" fmla="*/ 616 h 824"/>
                  <a:gd name="T6" fmla="*/ 500 w 632"/>
                  <a:gd name="T7" fmla="*/ 560 h 824"/>
                  <a:gd name="T8" fmla="*/ 486 w 632"/>
                  <a:gd name="T9" fmla="*/ 432 h 824"/>
                  <a:gd name="T10" fmla="*/ 496 w 632"/>
                  <a:gd name="T11" fmla="*/ 306 h 824"/>
                  <a:gd name="T12" fmla="*/ 496 w 632"/>
                  <a:gd name="T13" fmla="*/ 272 h 824"/>
                  <a:gd name="T14" fmla="*/ 486 w 632"/>
                  <a:gd name="T15" fmla="*/ 232 h 824"/>
                  <a:gd name="T16" fmla="*/ 456 w 632"/>
                  <a:gd name="T17" fmla="*/ 196 h 824"/>
                  <a:gd name="T18" fmla="*/ 434 w 632"/>
                  <a:gd name="T19" fmla="*/ 184 h 824"/>
                  <a:gd name="T20" fmla="*/ 408 w 632"/>
                  <a:gd name="T21" fmla="*/ 236 h 824"/>
                  <a:gd name="T22" fmla="*/ 384 w 632"/>
                  <a:gd name="T23" fmla="*/ 260 h 824"/>
                  <a:gd name="T24" fmla="*/ 362 w 632"/>
                  <a:gd name="T25" fmla="*/ 256 h 824"/>
                  <a:gd name="T26" fmla="*/ 344 w 632"/>
                  <a:gd name="T27" fmla="*/ 234 h 824"/>
                  <a:gd name="T28" fmla="*/ 312 w 632"/>
                  <a:gd name="T29" fmla="*/ 154 h 824"/>
                  <a:gd name="T30" fmla="*/ 284 w 632"/>
                  <a:gd name="T31" fmla="*/ 18 h 824"/>
                  <a:gd name="T32" fmla="*/ 276 w 632"/>
                  <a:gd name="T33" fmla="*/ 18 h 824"/>
                  <a:gd name="T34" fmla="*/ 254 w 632"/>
                  <a:gd name="T35" fmla="*/ 64 h 824"/>
                  <a:gd name="T36" fmla="*/ 228 w 632"/>
                  <a:gd name="T37" fmla="*/ 90 h 824"/>
                  <a:gd name="T38" fmla="*/ 198 w 632"/>
                  <a:gd name="T39" fmla="*/ 100 h 824"/>
                  <a:gd name="T40" fmla="*/ 156 w 632"/>
                  <a:gd name="T41" fmla="*/ 96 h 824"/>
                  <a:gd name="T42" fmla="*/ 96 w 632"/>
                  <a:gd name="T43" fmla="*/ 66 h 824"/>
                  <a:gd name="T44" fmla="*/ 42 w 632"/>
                  <a:gd name="T45" fmla="*/ 18 h 824"/>
                  <a:gd name="T46" fmla="*/ 26 w 632"/>
                  <a:gd name="T47" fmla="*/ 14 h 824"/>
                  <a:gd name="T48" fmla="*/ 0 w 632"/>
                  <a:gd name="T49" fmla="*/ 456 h 824"/>
                  <a:gd name="T50" fmla="*/ 80 w 632"/>
                  <a:gd name="T51" fmla="*/ 482 h 824"/>
                  <a:gd name="T52" fmla="*/ 124 w 632"/>
                  <a:gd name="T53" fmla="*/ 506 h 824"/>
                  <a:gd name="T54" fmla="*/ 146 w 632"/>
                  <a:gd name="T55" fmla="*/ 536 h 824"/>
                  <a:gd name="T56" fmla="*/ 134 w 632"/>
                  <a:gd name="T57" fmla="*/ 568 h 824"/>
                  <a:gd name="T58" fmla="*/ 76 w 632"/>
                  <a:gd name="T59" fmla="*/ 604 h 824"/>
                  <a:gd name="T60" fmla="*/ 82 w 632"/>
                  <a:gd name="T61" fmla="*/ 616 h 824"/>
                  <a:gd name="T62" fmla="*/ 122 w 632"/>
                  <a:gd name="T63" fmla="*/ 630 h 824"/>
                  <a:gd name="T64" fmla="*/ 182 w 632"/>
                  <a:gd name="T65" fmla="*/ 626 h 824"/>
                  <a:gd name="T66" fmla="*/ 300 w 632"/>
                  <a:gd name="T67" fmla="*/ 610 h 824"/>
                  <a:gd name="T68" fmla="*/ 422 w 632"/>
                  <a:gd name="T69" fmla="*/ 616 h 824"/>
                  <a:gd name="T70" fmla="*/ 476 w 632"/>
                  <a:gd name="T71" fmla="*/ 630 h 824"/>
                  <a:gd name="T72" fmla="*/ 526 w 632"/>
                  <a:gd name="T73" fmla="*/ 674 h 824"/>
                  <a:gd name="T74" fmla="*/ 576 w 632"/>
                  <a:gd name="T75" fmla="*/ 748 h 824"/>
                  <a:gd name="T76" fmla="*/ 594 w 632"/>
                  <a:gd name="T77" fmla="*/ 796 h 824"/>
                  <a:gd name="T78" fmla="*/ 592 w 632"/>
                  <a:gd name="T79" fmla="*/ 818 h 824"/>
                  <a:gd name="T80" fmla="*/ 598 w 632"/>
                  <a:gd name="T81" fmla="*/ 824 h 824"/>
                  <a:gd name="T82" fmla="*/ 612 w 632"/>
                  <a:gd name="T83" fmla="*/ 822 h 824"/>
                  <a:gd name="T84" fmla="*/ 624 w 632"/>
                  <a:gd name="T85" fmla="*/ 808 h 824"/>
                  <a:gd name="T86" fmla="*/ 630 w 632"/>
                  <a:gd name="T87" fmla="*/ 79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2" h="824">
                    <a:moveTo>
                      <a:pt x="632" y="784"/>
                    </a:moveTo>
                    <a:lnTo>
                      <a:pt x="632" y="784"/>
                    </a:lnTo>
                    <a:lnTo>
                      <a:pt x="628" y="772"/>
                    </a:lnTo>
                    <a:lnTo>
                      <a:pt x="622" y="760"/>
                    </a:lnTo>
                    <a:lnTo>
                      <a:pt x="602" y="726"/>
                    </a:lnTo>
                    <a:lnTo>
                      <a:pt x="572" y="684"/>
                    </a:lnTo>
                    <a:lnTo>
                      <a:pt x="530" y="632"/>
                    </a:lnTo>
                    <a:lnTo>
                      <a:pt x="530" y="632"/>
                    </a:lnTo>
                    <a:lnTo>
                      <a:pt x="520" y="616"/>
                    </a:lnTo>
                    <a:lnTo>
                      <a:pt x="512" y="598"/>
                    </a:lnTo>
                    <a:lnTo>
                      <a:pt x="504" y="580"/>
                    </a:lnTo>
                    <a:lnTo>
                      <a:pt x="500" y="560"/>
                    </a:lnTo>
                    <a:lnTo>
                      <a:pt x="492" y="520"/>
                    </a:lnTo>
                    <a:lnTo>
                      <a:pt x="486" y="476"/>
                    </a:lnTo>
                    <a:lnTo>
                      <a:pt x="486" y="432"/>
                    </a:lnTo>
                    <a:lnTo>
                      <a:pt x="488" y="388"/>
                    </a:lnTo>
                    <a:lnTo>
                      <a:pt x="490" y="346"/>
                    </a:lnTo>
                    <a:lnTo>
                      <a:pt x="496" y="306"/>
                    </a:lnTo>
                    <a:lnTo>
                      <a:pt x="496" y="306"/>
                    </a:lnTo>
                    <a:lnTo>
                      <a:pt x="496" y="288"/>
                    </a:lnTo>
                    <a:lnTo>
                      <a:pt x="496" y="272"/>
                    </a:lnTo>
                    <a:lnTo>
                      <a:pt x="494" y="256"/>
                    </a:lnTo>
                    <a:lnTo>
                      <a:pt x="492" y="244"/>
                    </a:lnTo>
                    <a:lnTo>
                      <a:pt x="486" y="232"/>
                    </a:lnTo>
                    <a:lnTo>
                      <a:pt x="482" y="222"/>
                    </a:lnTo>
                    <a:lnTo>
                      <a:pt x="470" y="206"/>
                    </a:lnTo>
                    <a:lnTo>
                      <a:pt x="456" y="196"/>
                    </a:lnTo>
                    <a:lnTo>
                      <a:pt x="446" y="188"/>
                    </a:lnTo>
                    <a:lnTo>
                      <a:pt x="434" y="184"/>
                    </a:lnTo>
                    <a:lnTo>
                      <a:pt x="434" y="184"/>
                    </a:lnTo>
                    <a:lnTo>
                      <a:pt x="424" y="206"/>
                    </a:lnTo>
                    <a:lnTo>
                      <a:pt x="416" y="222"/>
                    </a:lnTo>
                    <a:lnTo>
                      <a:pt x="408" y="236"/>
                    </a:lnTo>
                    <a:lnTo>
                      <a:pt x="400" y="248"/>
                    </a:lnTo>
                    <a:lnTo>
                      <a:pt x="392" y="254"/>
                    </a:lnTo>
                    <a:lnTo>
                      <a:pt x="384" y="260"/>
                    </a:lnTo>
                    <a:lnTo>
                      <a:pt x="376" y="260"/>
                    </a:lnTo>
                    <a:lnTo>
                      <a:pt x="370" y="260"/>
                    </a:lnTo>
                    <a:lnTo>
                      <a:pt x="362" y="256"/>
                    </a:lnTo>
                    <a:lnTo>
                      <a:pt x="356" y="250"/>
                    </a:lnTo>
                    <a:lnTo>
                      <a:pt x="350" y="244"/>
                    </a:lnTo>
                    <a:lnTo>
                      <a:pt x="344" y="234"/>
                    </a:lnTo>
                    <a:lnTo>
                      <a:pt x="332" y="212"/>
                    </a:lnTo>
                    <a:lnTo>
                      <a:pt x="322" y="184"/>
                    </a:lnTo>
                    <a:lnTo>
                      <a:pt x="312" y="154"/>
                    </a:lnTo>
                    <a:lnTo>
                      <a:pt x="304" y="122"/>
                    </a:lnTo>
                    <a:lnTo>
                      <a:pt x="292" y="62"/>
                    </a:lnTo>
                    <a:lnTo>
                      <a:pt x="284" y="18"/>
                    </a:lnTo>
                    <a:lnTo>
                      <a:pt x="282" y="0"/>
                    </a:lnTo>
                    <a:lnTo>
                      <a:pt x="282" y="0"/>
                    </a:lnTo>
                    <a:lnTo>
                      <a:pt x="276" y="18"/>
                    </a:lnTo>
                    <a:lnTo>
                      <a:pt x="270" y="36"/>
                    </a:lnTo>
                    <a:lnTo>
                      <a:pt x="262" y="50"/>
                    </a:lnTo>
                    <a:lnTo>
                      <a:pt x="254" y="64"/>
                    </a:lnTo>
                    <a:lnTo>
                      <a:pt x="246" y="74"/>
                    </a:lnTo>
                    <a:lnTo>
                      <a:pt x="238" y="82"/>
                    </a:lnTo>
                    <a:lnTo>
                      <a:pt x="228" y="90"/>
                    </a:lnTo>
                    <a:lnTo>
                      <a:pt x="218" y="94"/>
                    </a:lnTo>
                    <a:lnTo>
                      <a:pt x="208" y="98"/>
                    </a:lnTo>
                    <a:lnTo>
                      <a:pt x="198" y="100"/>
                    </a:lnTo>
                    <a:lnTo>
                      <a:pt x="188" y="100"/>
                    </a:lnTo>
                    <a:lnTo>
                      <a:pt x="178" y="100"/>
                    </a:lnTo>
                    <a:lnTo>
                      <a:pt x="156" y="96"/>
                    </a:lnTo>
                    <a:lnTo>
                      <a:pt x="136" y="88"/>
                    </a:lnTo>
                    <a:lnTo>
                      <a:pt x="116" y="78"/>
                    </a:lnTo>
                    <a:lnTo>
                      <a:pt x="96" y="66"/>
                    </a:lnTo>
                    <a:lnTo>
                      <a:pt x="80" y="52"/>
                    </a:lnTo>
                    <a:lnTo>
                      <a:pt x="64" y="40"/>
                    </a:lnTo>
                    <a:lnTo>
                      <a:pt x="42" y="18"/>
                    </a:lnTo>
                    <a:lnTo>
                      <a:pt x="34" y="10"/>
                    </a:lnTo>
                    <a:lnTo>
                      <a:pt x="34" y="10"/>
                    </a:lnTo>
                    <a:lnTo>
                      <a:pt x="26" y="14"/>
                    </a:lnTo>
                    <a:lnTo>
                      <a:pt x="18" y="16"/>
                    </a:lnTo>
                    <a:lnTo>
                      <a:pt x="0" y="20"/>
                    </a:lnTo>
                    <a:lnTo>
                      <a:pt x="0" y="456"/>
                    </a:lnTo>
                    <a:lnTo>
                      <a:pt x="0" y="456"/>
                    </a:lnTo>
                    <a:lnTo>
                      <a:pt x="42" y="468"/>
                    </a:lnTo>
                    <a:lnTo>
                      <a:pt x="80" y="482"/>
                    </a:lnTo>
                    <a:lnTo>
                      <a:pt x="96" y="490"/>
                    </a:lnTo>
                    <a:lnTo>
                      <a:pt x="112" y="498"/>
                    </a:lnTo>
                    <a:lnTo>
                      <a:pt x="124" y="506"/>
                    </a:lnTo>
                    <a:lnTo>
                      <a:pt x="136" y="516"/>
                    </a:lnTo>
                    <a:lnTo>
                      <a:pt x="142" y="526"/>
                    </a:lnTo>
                    <a:lnTo>
                      <a:pt x="146" y="536"/>
                    </a:lnTo>
                    <a:lnTo>
                      <a:pt x="146" y="546"/>
                    </a:lnTo>
                    <a:lnTo>
                      <a:pt x="142" y="556"/>
                    </a:lnTo>
                    <a:lnTo>
                      <a:pt x="134" y="568"/>
                    </a:lnTo>
                    <a:lnTo>
                      <a:pt x="120" y="580"/>
                    </a:lnTo>
                    <a:lnTo>
                      <a:pt x="100" y="592"/>
                    </a:lnTo>
                    <a:lnTo>
                      <a:pt x="76" y="604"/>
                    </a:lnTo>
                    <a:lnTo>
                      <a:pt x="76" y="604"/>
                    </a:lnTo>
                    <a:lnTo>
                      <a:pt x="78" y="610"/>
                    </a:lnTo>
                    <a:lnTo>
                      <a:pt x="82" y="616"/>
                    </a:lnTo>
                    <a:lnTo>
                      <a:pt x="90" y="622"/>
                    </a:lnTo>
                    <a:lnTo>
                      <a:pt x="104" y="626"/>
                    </a:lnTo>
                    <a:lnTo>
                      <a:pt x="122" y="630"/>
                    </a:lnTo>
                    <a:lnTo>
                      <a:pt x="148" y="630"/>
                    </a:lnTo>
                    <a:lnTo>
                      <a:pt x="182" y="626"/>
                    </a:lnTo>
                    <a:lnTo>
                      <a:pt x="182" y="626"/>
                    </a:lnTo>
                    <a:lnTo>
                      <a:pt x="220" y="620"/>
                    </a:lnTo>
                    <a:lnTo>
                      <a:pt x="260" y="614"/>
                    </a:lnTo>
                    <a:lnTo>
                      <a:pt x="300" y="610"/>
                    </a:lnTo>
                    <a:lnTo>
                      <a:pt x="342" y="610"/>
                    </a:lnTo>
                    <a:lnTo>
                      <a:pt x="382" y="610"/>
                    </a:lnTo>
                    <a:lnTo>
                      <a:pt x="422" y="616"/>
                    </a:lnTo>
                    <a:lnTo>
                      <a:pt x="440" y="620"/>
                    </a:lnTo>
                    <a:lnTo>
                      <a:pt x="458" y="624"/>
                    </a:lnTo>
                    <a:lnTo>
                      <a:pt x="476" y="630"/>
                    </a:lnTo>
                    <a:lnTo>
                      <a:pt x="492" y="636"/>
                    </a:lnTo>
                    <a:lnTo>
                      <a:pt x="492" y="636"/>
                    </a:lnTo>
                    <a:lnTo>
                      <a:pt x="526" y="674"/>
                    </a:lnTo>
                    <a:lnTo>
                      <a:pt x="544" y="698"/>
                    </a:lnTo>
                    <a:lnTo>
                      <a:pt x="562" y="722"/>
                    </a:lnTo>
                    <a:lnTo>
                      <a:pt x="576" y="748"/>
                    </a:lnTo>
                    <a:lnTo>
                      <a:pt x="588" y="772"/>
                    </a:lnTo>
                    <a:lnTo>
                      <a:pt x="590" y="784"/>
                    </a:lnTo>
                    <a:lnTo>
                      <a:pt x="594" y="796"/>
                    </a:lnTo>
                    <a:lnTo>
                      <a:pt x="594" y="806"/>
                    </a:lnTo>
                    <a:lnTo>
                      <a:pt x="592" y="818"/>
                    </a:lnTo>
                    <a:lnTo>
                      <a:pt x="592" y="818"/>
                    </a:lnTo>
                    <a:lnTo>
                      <a:pt x="592" y="822"/>
                    </a:lnTo>
                    <a:lnTo>
                      <a:pt x="594" y="824"/>
                    </a:lnTo>
                    <a:lnTo>
                      <a:pt x="598" y="824"/>
                    </a:lnTo>
                    <a:lnTo>
                      <a:pt x="598" y="824"/>
                    </a:lnTo>
                    <a:lnTo>
                      <a:pt x="602" y="824"/>
                    </a:lnTo>
                    <a:lnTo>
                      <a:pt x="612" y="822"/>
                    </a:lnTo>
                    <a:lnTo>
                      <a:pt x="616" y="818"/>
                    </a:lnTo>
                    <a:lnTo>
                      <a:pt x="620" y="814"/>
                    </a:lnTo>
                    <a:lnTo>
                      <a:pt x="624" y="808"/>
                    </a:lnTo>
                    <a:lnTo>
                      <a:pt x="626" y="800"/>
                    </a:lnTo>
                    <a:lnTo>
                      <a:pt x="626" y="800"/>
                    </a:lnTo>
                    <a:lnTo>
                      <a:pt x="630" y="796"/>
                    </a:lnTo>
                    <a:lnTo>
                      <a:pt x="632" y="792"/>
                    </a:lnTo>
                    <a:lnTo>
                      <a:pt x="632" y="784"/>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white"/>
                  </a:solidFill>
                  <a:latin typeface="Verdana"/>
                </a:endParaRPr>
              </a:p>
            </p:txBody>
          </p:sp>
          <p:sp>
            <p:nvSpPr>
              <p:cNvPr id="90" name="Freeform 47"/>
              <p:cNvSpPr>
                <a:spLocks noChangeAspect="1"/>
              </p:cNvSpPr>
              <p:nvPr/>
            </p:nvSpPr>
            <p:spPr bwMode="auto">
              <a:xfrm>
                <a:off x="1" y="2438400"/>
                <a:ext cx="453574" cy="852529"/>
              </a:xfrm>
              <a:custGeom>
                <a:avLst/>
                <a:gdLst>
                  <a:gd name="T0" fmla="*/ 194 w 382"/>
                  <a:gd name="T1" fmla="*/ 442 h 718"/>
                  <a:gd name="T2" fmla="*/ 238 w 382"/>
                  <a:gd name="T3" fmla="*/ 410 h 718"/>
                  <a:gd name="T4" fmla="*/ 264 w 382"/>
                  <a:gd name="T5" fmla="*/ 368 h 718"/>
                  <a:gd name="T6" fmla="*/ 270 w 382"/>
                  <a:gd name="T7" fmla="*/ 334 h 718"/>
                  <a:gd name="T8" fmla="*/ 292 w 382"/>
                  <a:gd name="T9" fmla="*/ 278 h 718"/>
                  <a:gd name="T10" fmla="*/ 310 w 382"/>
                  <a:gd name="T11" fmla="*/ 250 h 718"/>
                  <a:gd name="T12" fmla="*/ 248 w 382"/>
                  <a:gd name="T13" fmla="*/ 258 h 718"/>
                  <a:gd name="T14" fmla="*/ 212 w 382"/>
                  <a:gd name="T15" fmla="*/ 242 h 718"/>
                  <a:gd name="T16" fmla="*/ 194 w 382"/>
                  <a:gd name="T17" fmla="*/ 212 h 718"/>
                  <a:gd name="T18" fmla="*/ 194 w 382"/>
                  <a:gd name="T19" fmla="*/ 160 h 718"/>
                  <a:gd name="T20" fmla="*/ 200 w 382"/>
                  <a:gd name="T21" fmla="*/ 140 h 718"/>
                  <a:gd name="T22" fmla="*/ 200 w 382"/>
                  <a:gd name="T23" fmla="*/ 110 h 718"/>
                  <a:gd name="T24" fmla="*/ 184 w 382"/>
                  <a:gd name="T25" fmla="*/ 72 h 718"/>
                  <a:gd name="T26" fmla="*/ 158 w 382"/>
                  <a:gd name="T27" fmla="*/ 50 h 718"/>
                  <a:gd name="T28" fmla="*/ 80 w 382"/>
                  <a:gd name="T29" fmla="*/ 0 h 718"/>
                  <a:gd name="T30" fmla="*/ 84 w 382"/>
                  <a:gd name="T31" fmla="*/ 6 h 718"/>
                  <a:gd name="T32" fmla="*/ 96 w 382"/>
                  <a:gd name="T33" fmla="*/ 38 h 718"/>
                  <a:gd name="T34" fmla="*/ 94 w 382"/>
                  <a:gd name="T35" fmla="*/ 70 h 718"/>
                  <a:gd name="T36" fmla="*/ 80 w 382"/>
                  <a:gd name="T37" fmla="*/ 66 h 718"/>
                  <a:gd name="T38" fmla="*/ 48 w 382"/>
                  <a:gd name="T39" fmla="*/ 82 h 718"/>
                  <a:gd name="T40" fmla="*/ 34 w 382"/>
                  <a:gd name="T41" fmla="*/ 106 h 718"/>
                  <a:gd name="T42" fmla="*/ 26 w 382"/>
                  <a:gd name="T43" fmla="*/ 138 h 718"/>
                  <a:gd name="T44" fmla="*/ 24 w 382"/>
                  <a:gd name="T45" fmla="*/ 194 h 718"/>
                  <a:gd name="T46" fmla="*/ 22 w 382"/>
                  <a:gd name="T47" fmla="*/ 204 h 718"/>
                  <a:gd name="T48" fmla="*/ 20 w 382"/>
                  <a:gd name="T49" fmla="*/ 202 h 718"/>
                  <a:gd name="T50" fmla="*/ 0 w 382"/>
                  <a:gd name="T51" fmla="*/ 662 h 718"/>
                  <a:gd name="T52" fmla="*/ 30 w 382"/>
                  <a:gd name="T53" fmla="*/ 636 h 718"/>
                  <a:gd name="T54" fmla="*/ 80 w 382"/>
                  <a:gd name="T55" fmla="*/ 606 h 718"/>
                  <a:gd name="T56" fmla="*/ 108 w 382"/>
                  <a:gd name="T57" fmla="*/ 586 h 718"/>
                  <a:gd name="T58" fmla="*/ 132 w 382"/>
                  <a:gd name="T59" fmla="*/ 542 h 718"/>
                  <a:gd name="T60" fmla="*/ 144 w 382"/>
                  <a:gd name="T61" fmla="*/ 484 h 718"/>
                  <a:gd name="T62" fmla="*/ 220 w 382"/>
                  <a:gd name="T63" fmla="*/ 544 h 718"/>
                  <a:gd name="T64" fmla="*/ 300 w 382"/>
                  <a:gd name="T65" fmla="*/ 626 h 718"/>
                  <a:gd name="T66" fmla="*/ 330 w 382"/>
                  <a:gd name="T67" fmla="*/ 678 h 718"/>
                  <a:gd name="T68" fmla="*/ 336 w 382"/>
                  <a:gd name="T69" fmla="*/ 710 h 718"/>
                  <a:gd name="T70" fmla="*/ 340 w 382"/>
                  <a:gd name="T71" fmla="*/ 718 h 718"/>
                  <a:gd name="T72" fmla="*/ 352 w 382"/>
                  <a:gd name="T73" fmla="*/ 716 h 718"/>
                  <a:gd name="T74" fmla="*/ 372 w 382"/>
                  <a:gd name="T75" fmla="*/ 698 h 718"/>
                  <a:gd name="T76" fmla="*/ 376 w 382"/>
                  <a:gd name="T77" fmla="*/ 680 h 718"/>
                  <a:gd name="T78" fmla="*/ 382 w 382"/>
                  <a:gd name="T79" fmla="*/ 666 h 718"/>
                  <a:gd name="T80" fmla="*/ 372 w 382"/>
                  <a:gd name="T81" fmla="*/ 644 h 718"/>
                  <a:gd name="T82" fmla="*/ 318 w 382"/>
                  <a:gd name="T83" fmla="*/ 582 h 718"/>
                  <a:gd name="T84" fmla="*/ 170 w 382"/>
                  <a:gd name="T85" fmla="*/ 4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2" h="718">
                    <a:moveTo>
                      <a:pt x="170" y="452"/>
                    </a:moveTo>
                    <a:lnTo>
                      <a:pt x="170" y="452"/>
                    </a:lnTo>
                    <a:lnTo>
                      <a:pt x="194" y="442"/>
                    </a:lnTo>
                    <a:lnTo>
                      <a:pt x="208" y="434"/>
                    </a:lnTo>
                    <a:lnTo>
                      <a:pt x="224" y="424"/>
                    </a:lnTo>
                    <a:lnTo>
                      <a:pt x="238" y="410"/>
                    </a:lnTo>
                    <a:lnTo>
                      <a:pt x="250" y="396"/>
                    </a:lnTo>
                    <a:lnTo>
                      <a:pt x="260" y="378"/>
                    </a:lnTo>
                    <a:lnTo>
                      <a:pt x="264" y="368"/>
                    </a:lnTo>
                    <a:lnTo>
                      <a:pt x="266" y="358"/>
                    </a:lnTo>
                    <a:lnTo>
                      <a:pt x="266" y="358"/>
                    </a:lnTo>
                    <a:lnTo>
                      <a:pt x="270" y="334"/>
                    </a:lnTo>
                    <a:lnTo>
                      <a:pt x="276" y="312"/>
                    </a:lnTo>
                    <a:lnTo>
                      <a:pt x="284" y="294"/>
                    </a:lnTo>
                    <a:lnTo>
                      <a:pt x="292" y="278"/>
                    </a:lnTo>
                    <a:lnTo>
                      <a:pt x="304" y="256"/>
                    </a:lnTo>
                    <a:lnTo>
                      <a:pt x="310" y="250"/>
                    </a:lnTo>
                    <a:lnTo>
                      <a:pt x="310" y="250"/>
                    </a:lnTo>
                    <a:lnTo>
                      <a:pt x="286" y="256"/>
                    </a:lnTo>
                    <a:lnTo>
                      <a:pt x="266" y="258"/>
                    </a:lnTo>
                    <a:lnTo>
                      <a:pt x="248" y="258"/>
                    </a:lnTo>
                    <a:lnTo>
                      <a:pt x="234" y="254"/>
                    </a:lnTo>
                    <a:lnTo>
                      <a:pt x="220" y="250"/>
                    </a:lnTo>
                    <a:lnTo>
                      <a:pt x="212" y="242"/>
                    </a:lnTo>
                    <a:lnTo>
                      <a:pt x="204" y="234"/>
                    </a:lnTo>
                    <a:lnTo>
                      <a:pt x="198" y="224"/>
                    </a:lnTo>
                    <a:lnTo>
                      <a:pt x="194" y="212"/>
                    </a:lnTo>
                    <a:lnTo>
                      <a:pt x="192" y="202"/>
                    </a:lnTo>
                    <a:lnTo>
                      <a:pt x="190" y="180"/>
                    </a:lnTo>
                    <a:lnTo>
                      <a:pt x="194" y="160"/>
                    </a:lnTo>
                    <a:lnTo>
                      <a:pt x="198" y="148"/>
                    </a:lnTo>
                    <a:lnTo>
                      <a:pt x="198" y="148"/>
                    </a:lnTo>
                    <a:lnTo>
                      <a:pt x="200" y="140"/>
                    </a:lnTo>
                    <a:lnTo>
                      <a:pt x="202" y="130"/>
                    </a:lnTo>
                    <a:lnTo>
                      <a:pt x="202" y="120"/>
                    </a:lnTo>
                    <a:lnTo>
                      <a:pt x="200" y="110"/>
                    </a:lnTo>
                    <a:lnTo>
                      <a:pt x="194" y="90"/>
                    </a:lnTo>
                    <a:lnTo>
                      <a:pt x="188" y="80"/>
                    </a:lnTo>
                    <a:lnTo>
                      <a:pt x="184" y="72"/>
                    </a:lnTo>
                    <a:lnTo>
                      <a:pt x="184" y="72"/>
                    </a:lnTo>
                    <a:lnTo>
                      <a:pt x="174" y="64"/>
                    </a:lnTo>
                    <a:lnTo>
                      <a:pt x="158" y="50"/>
                    </a:lnTo>
                    <a:lnTo>
                      <a:pt x="120" y="22"/>
                    </a:lnTo>
                    <a:lnTo>
                      <a:pt x="88" y="4"/>
                    </a:lnTo>
                    <a:lnTo>
                      <a:pt x="80" y="0"/>
                    </a:lnTo>
                    <a:lnTo>
                      <a:pt x="80" y="2"/>
                    </a:lnTo>
                    <a:lnTo>
                      <a:pt x="84" y="6"/>
                    </a:lnTo>
                    <a:lnTo>
                      <a:pt x="84" y="6"/>
                    </a:lnTo>
                    <a:lnTo>
                      <a:pt x="90" y="16"/>
                    </a:lnTo>
                    <a:lnTo>
                      <a:pt x="94" y="28"/>
                    </a:lnTo>
                    <a:lnTo>
                      <a:pt x="96" y="38"/>
                    </a:lnTo>
                    <a:lnTo>
                      <a:pt x="98" y="48"/>
                    </a:lnTo>
                    <a:lnTo>
                      <a:pt x="96" y="64"/>
                    </a:lnTo>
                    <a:lnTo>
                      <a:pt x="94" y="70"/>
                    </a:lnTo>
                    <a:lnTo>
                      <a:pt x="94" y="70"/>
                    </a:lnTo>
                    <a:lnTo>
                      <a:pt x="88" y="68"/>
                    </a:lnTo>
                    <a:lnTo>
                      <a:pt x="80" y="66"/>
                    </a:lnTo>
                    <a:lnTo>
                      <a:pt x="70" y="68"/>
                    </a:lnTo>
                    <a:lnTo>
                      <a:pt x="58" y="72"/>
                    </a:lnTo>
                    <a:lnTo>
                      <a:pt x="48" y="82"/>
                    </a:lnTo>
                    <a:lnTo>
                      <a:pt x="44" y="88"/>
                    </a:lnTo>
                    <a:lnTo>
                      <a:pt x="38" y="96"/>
                    </a:lnTo>
                    <a:lnTo>
                      <a:pt x="34" y="106"/>
                    </a:lnTo>
                    <a:lnTo>
                      <a:pt x="30" y="118"/>
                    </a:lnTo>
                    <a:lnTo>
                      <a:pt x="30" y="118"/>
                    </a:lnTo>
                    <a:lnTo>
                      <a:pt x="26" y="138"/>
                    </a:lnTo>
                    <a:lnTo>
                      <a:pt x="24" y="154"/>
                    </a:lnTo>
                    <a:lnTo>
                      <a:pt x="24" y="180"/>
                    </a:lnTo>
                    <a:lnTo>
                      <a:pt x="24" y="194"/>
                    </a:lnTo>
                    <a:lnTo>
                      <a:pt x="24" y="202"/>
                    </a:lnTo>
                    <a:lnTo>
                      <a:pt x="24" y="202"/>
                    </a:lnTo>
                    <a:lnTo>
                      <a:pt x="22" y="204"/>
                    </a:lnTo>
                    <a:lnTo>
                      <a:pt x="20" y="204"/>
                    </a:lnTo>
                    <a:lnTo>
                      <a:pt x="20" y="202"/>
                    </a:lnTo>
                    <a:lnTo>
                      <a:pt x="20" y="202"/>
                    </a:lnTo>
                    <a:lnTo>
                      <a:pt x="16" y="194"/>
                    </a:lnTo>
                    <a:lnTo>
                      <a:pt x="0" y="146"/>
                    </a:lnTo>
                    <a:lnTo>
                      <a:pt x="0" y="662"/>
                    </a:lnTo>
                    <a:lnTo>
                      <a:pt x="0" y="662"/>
                    </a:lnTo>
                    <a:lnTo>
                      <a:pt x="12" y="650"/>
                    </a:lnTo>
                    <a:lnTo>
                      <a:pt x="30" y="636"/>
                    </a:lnTo>
                    <a:lnTo>
                      <a:pt x="52" y="620"/>
                    </a:lnTo>
                    <a:lnTo>
                      <a:pt x="80" y="606"/>
                    </a:lnTo>
                    <a:lnTo>
                      <a:pt x="80" y="606"/>
                    </a:lnTo>
                    <a:lnTo>
                      <a:pt x="90" y="600"/>
                    </a:lnTo>
                    <a:lnTo>
                      <a:pt x="100" y="594"/>
                    </a:lnTo>
                    <a:lnTo>
                      <a:pt x="108" y="586"/>
                    </a:lnTo>
                    <a:lnTo>
                      <a:pt x="114" y="578"/>
                    </a:lnTo>
                    <a:lnTo>
                      <a:pt x="126" y="560"/>
                    </a:lnTo>
                    <a:lnTo>
                      <a:pt x="132" y="542"/>
                    </a:lnTo>
                    <a:lnTo>
                      <a:pt x="138" y="524"/>
                    </a:lnTo>
                    <a:lnTo>
                      <a:pt x="142" y="508"/>
                    </a:lnTo>
                    <a:lnTo>
                      <a:pt x="144" y="484"/>
                    </a:lnTo>
                    <a:lnTo>
                      <a:pt x="144" y="484"/>
                    </a:lnTo>
                    <a:lnTo>
                      <a:pt x="188" y="518"/>
                    </a:lnTo>
                    <a:lnTo>
                      <a:pt x="220" y="544"/>
                    </a:lnTo>
                    <a:lnTo>
                      <a:pt x="254" y="576"/>
                    </a:lnTo>
                    <a:lnTo>
                      <a:pt x="286" y="610"/>
                    </a:lnTo>
                    <a:lnTo>
                      <a:pt x="300" y="626"/>
                    </a:lnTo>
                    <a:lnTo>
                      <a:pt x="312" y="644"/>
                    </a:lnTo>
                    <a:lnTo>
                      <a:pt x="322" y="662"/>
                    </a:lnTo>
                    <a:lnTo>
                      <a:pt x="330" y="678"/>
                    </a:lnTo>
                    <a:lnTo>
                      <a:pt x="336" y="694"/>
                    </a:lnTo>
                    <a:lnTo>
                      <a:pt x="336" y="710"/>
                    </a:lnTo>
                    <a:lnTo>
                      <a:pt x="336" y="710"/>
                    </a:lnTo>
                    <a:lnTo>
                      <a:pt x="336" y="712"/>
                    </a:lnTo>
                    <a:lnTo>
                      <a:pt x="336" y="716"/>
                    </a:lnTo>
                    <a:lnTo>
                      <a:pt x="340" y="718"/>
                    </a:lnTo>
                    <a:lnTo>
                      <a:pt x="346" y="718"/>
                    </a:lnTo>
                    <a:lnTo>
                      <a:pt x="346" y="718"/>
                    </a:lnTo>
                    <a:lnTo>
                      <a:pt x="352" y="716"/>
                    </a:lnTo>
                    <a:lnTo>
                      <a:pt x="362" y="710"/>
                    </a:lnTo>
                    <a:lnTo>
                      <a:pt x="368" y="706"/>
                    </a:lnTo>
                    <a:lnTo>
                      <a:pt x="372" y="698"/>
                    </a:lnTo>
                    <a:lnTo>
                      <a:pt x="376" y="690"/>
                    </a:lnTo>
                    <a:lnTo>
                      <a:pt x="376" y="680"/>
                    </a:lnTo>
                    <a:lnTo>
                      <a:pt x="376" y="680"/>
                    </a:lnTo>
                    <a:lnTo>
                      <a:pt x="378" y="674"/>
                    </a:lnTo>
                    <a:lnTo>
                      <a:pt x="380" y="670"/>
                    </a:lnTo>
                    <a:lnTo>
                      <a:pt x="382" y="666"/>
                    </a:lnTo>
                    <a:lnTo>
                      <a:pt x="380" y="658"/>
                    </a:lnTo>
                    <a:lnTo>
                      <a:pt x="380" y="658"/>
                    </a:lnTo>
                    <a:lnTo>
                      <a:pt x="372" y="644"/>
                    </a:lnTo>
                    <a:lnTo>
                      <a:pt x="358" y="626"/>
                    </a:lnTo>
                    <a:lnTo>
                      <a:pt x="340" y="606"/>
                    </a:lnTo>
                    <a:lnTo>
                      <a:pt x="318" y="582"/>
                    </a:lnTo>
                    <a:lnTo>
                      <a:pt x="290" y="554"/>
                    </a:lnTo>
                    <a:lnTo>
                      <a:pt x="256" y="524"/>
                    </a:lnTo>
                    <a:lnTo>
                      <a:pt x="170" y="452"/>
                    </a:lnTo>
                    <a:lnTo>
                      <a:pt x="170" y="452"/>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white"/>
                  </a:solidFill>
                  <a:latin typeface="Verdana"/>
                </a:endParaRPr>
              </a:p>
            </p:txBody>
          </p:sp>
          <p:sp>
            <p:nvSpPr>
              <p:cNvPr id="91" name="Freeform 23"/>
              <p:cNvSpPr>
                <a:spLocks noChangeAspect="1"/>
              </p:cNvSpPr>
              <p:nvPr/>
            </p:nvSpPr>
            <p:spPr bwMode="auto">
              <a:xfrm>
                <a:off x="8551334" y="6180666"/>
                <a:ext cx="592666" cy="677333"/>
              </a:xfrm>
              <a:custGeom>
                <a:avLst/>
                <a:gdLst>
                  <a:gd name="T0" fmla="*/ 536 w 560"/>
                  <a:gd name="T1" fmla="*/ 100 h 640"/>
                  <a:gd name="T2" fmla="*/ 496 w 560"/>
                  <a:gd name="T3" fmla="*/ 106 h 640"/>
                  <a:gd name="T4" fmla="*/ 456 w 560"/>
                  <a:gd name="T5" fmla="*/ 118 h 640"/>
                  <a:gd name="T6" fmla="*/ 438 w 560"/>
                  <a:gd name="T7" fmla="*/ 110 h 640"/>
                  <a:gd name="T8" fmla="*/ 436 w 560"/>
                  <a:gd name="T9" fmla="*/ 82 h 640"/>
                  <a:gd name="T10" fmla="*/ 428 w 560"/>
                  <a:gd name="T11" fmla="*/ 76 h 640"/>
                  <a:gd name="T12" fmla="*/ 360 w 560"/>
                  <a:gd name="T13" fmla="*/ 146 h 640"/>
                  <a:gd name="T14" fmla="*/ 328 w 560"/>
                  <a:gd name="T15" fmla="*/ 192 h 640"/>
                  <a:gd name="T16" fmla="*/ 290 w 560"/>
                  <a:gd name="T17" fmla="*/ 108 h 640"/>
                  <a:gd name="T18" fmla="*/ 274 w 560"/>
                  <a:gd name="T19" fmla="*/ 38 h 640"/>
                  <a:gd name="T20" fmla="*/ 280 w 560"/>
                  <a:gd name="T21" fmla="*/ 6 h 640"/>
                  <a:gd name="T22" fmla="*/ 280 w 560"/>
                  <a:gd name="T23" fmla="*/ 2 h 640"/>
                  <a:gd name="T24" fmla="*/ 262 w 560"/>
                  <a:gd name="T25" fmla="*/ 0 h 640"/>
                  <a:gd name="T26" fmla="*/ 248 w 560"/>
                  <a:gd name="T27" fmla="*/ 14 h 640"/>
                  <a:gd name="T28" fmla="*/ 244 w 560"/>
                  <a:gd name="T29" fmla="*/ 18 h 640"/>
                  <a:gd name="T30" fmla="*/ 240 w 560"/>
                  <a:gd name="T31" fmla="*/ 26 h 640"/>
                  <a:gd name="T32" fmla="*/ 254 w 560"/>
                  <a:gd name="T33" fmla="*/ 88 h 640"/>
                  <a:gd name="T34" fmla="*/ 304 w 560"/>
                  <a:gd name="T35" fmla="*/ 204 h 640"/>
                  <a:gd name="T36" fmla="*/ 222 w 560"/>
                  <a:gd name="T37" fmla="*/ 206 h 640"/>
                  <a:gd name="T38" fmla="*/ 136 w 560"/>
                  <a:gd name="T39" fmla="*/ 224 h 640"/>
                  <a:gd name="T40" fmla="*/ 164 w 560"/>
                  <a:gd name="T41" fmla="*/ 234 h 640"/>
                  <a:gd name="T42" fmla="*/ 178 w 560"/>
                  <a:gd name="T43" fmla="*/ 254 h 640"/>
                  <a:gd name="T44" fmla="*/ 166 w 560"/>
                  <a:gd name="T45" fmla="*/ 272 h 640"/>
                  <a:gd name="T46" fmla="*/ 122 w 560"/>
                  <a:gd name="T47" fmla="*/ 300 h 640"/>
                  <a:gd name="T48" fmla="*/ 90 w 560"/>
                  <a:gd name="T49" fmla="*/ 348 h 640"/>
                  <a:gd name="T50" fmla="*/ 22 w 560"/>
                  <a:gd name="T51" fmla="*/ 414 h 640"/>
                  <a:gd name="T52" fmla="*/ 0 w 560"/>
                  <a:gd name="T53" fmla="*/ 430 h 640"/>
                  <a:gd name="T54" fmla="*/ 102 w 560"/>
                  <a:gd name="T55" fmla="*/ 404 h 640"/>
                  <a:gd name="T56" fmla="*/ 136 w 560"/>
                  <a:gd name="T57" fmla="*/ 406 h 640"/>
                  <a:gd name="T58" fmla="*/ 152 w 560"/>
                  <a:gd name="T59" fmla="*/ 418 h 640"/>
                  <a:gd name="T60" fmla="*/ 156 w 560"/>
                  <a:gd name="T61" fmla="*/ 438 h 640"/>
                  <a:gd name="T62" fmla="*/ 138 w 560"/>
                  <a:gd name="T63" fmla="*/ 486 h 640"/>
                  <a:gd name="T64" fmla="*/ 90 w 560"/>
                  <a:gd name="T65" fmla="*/ 550 h 640"/>
                  <a:gd name="T66" fmla="*/ 126 w 560"/>
                  <a:gd name="T67" fmla="*/ 542 h 640"/>
                  <a:gd name="T68" fmla="*/ 158 w 560"/>
                  <a:gd name="T69" fmla="*/ 550 h 640"/>
                  <a:gd name="T70" fmla="*/ 170 w 560"/>
                  <a:gd name="T71" fmla="*/ 572 h 640"/>
                  <a:gd name="T72" fmla="*/ 168 w 560"/>
                  <a:gd name="T73" fmla="*/ 626 h 640"/>
                  <a:gd name="T74" fmla="*/ 186 w 560"/>
                  <a:gd name="T75" fmla="*/ 626 h 640"/>
                  <a:gd name="T76" fmla="*/ 280 w 560"/>
                  <a:gd name="T77" fmla="*/ 640 h 640"/>
                  <a:gd name="T78" fmla="*/ 310 w 560"/>
                  <a:gd name="T79" fmla="*/ 628 h 640"/>
                  <a:gd name="T80" fmla="*/ 322 w 560"/>
                  <a:gd name="T81" fmla="*/ 628 h 640"/>
                  <a:gd name="T82" fmla="*/ 330 w 560"/>
                  <a:gd name="T83" fmla="*/ 580 h 640"/>
                  <a:gd name="T84" fmla="*/ 346 w 560"/>
                  <a:gd name="T85" fmla="*/ 526 h 640"/>
                  <a:gd name="T86" fmla="*/ 354 w 560"/>
                  <a:gd name="T87" fmla="*/ 526 h 640"/>
                  <a:gd name="T88" fmla="*/ 358 w 560"/>
                  <a:gd name="T89" fmla="*/ 534 h 640"/>
                  <a:gd name="T90" fmla="*/ 364 w 560"/>
                  <a:gd name="T91" fmla="*/ 584 h 640"/>
                  <a:gd name="T92" fmla="*/ 424 w 560"/>
                  <a:gd name="T93" fmla="*/ 640 h 640"/>
                  <a:gd name="T94" fmla="*/ 438 w 560"/>
                  <a:gd name="T95" fmla="*/ 624 h 640"/>
                  <a:gd name="T96" fmla="*/ 458 w 560"/>
                  <a:gd name="T97" fmla="*/ 622 h 640"/>
                  <a:gd name="T98" fmla="*/ 474 w 560"/>
                  <a:gd name="T9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0" h="640">
                    <a:moveTo>
                      <a:pt x="560" y="100"/>
                    </a:moveTo>
                    <a:lnTo>
                      <a:pt x="560" y="100"/>
                    </a:lnTo>
                    <a:lnTo>
                      <a:pt x="536" y="100"/>
                    </a:lnTo>
                    <a:lnTo>
                      <a:pt x="512" y="98"/>
                    </a:lnTo>
                    <a:lnTo>
                      <a:pt x="512" y="98"/>
                    </a:lnTo>
                    <a:lnTo>
                      <a:pt x="496" y="106"/>
                    </a:lnTo>
                    <a:lnTo>
                      <a:pt x="480" y="114"/>
                    </a:lnTo>
                    <a:lnTo>
                      <a:pt x="464" y="118"/>
                    </a:lnTo>
                    <a:lnTo>
                      <a:pt x="456" y="118"/>
                    </a:lnTo>
                    <a:lnTo>
                      <a:pt x="448" y="118"/>
                    </a:lnTo>
                    <a:lnTo>
                      <a:pt x="442" y="116"/>
                    </a:lnTo>
                    <a:lnTo>
                      <a:pt x="438" y="110"/>
                    </a:lnTo>
                    <a:lnTo>
                      <a:pt x="436" y="104"/>
                    </a:lnTo>
                    <a:lnTo>
                      <a:pt x="434" y="94"/>
                    </a:lnTo>
                    <a:lnTo>
                      <a:pt x="436" y="82"/>
                    </a:lnTo>
                    <a:lnTo>
                      <a:pt x="442" y="66"/>
                    </a:lnTo>
                    <a:lnTo>
                      <a:pt x="442" y="66"/>
                    </a:lnTo>
                    <a:lnTo>
                      <a:pt x="428" y="76"/>
                    </a:lnTo>
                    <a:lnTo>
                      <a:pt x="396" y="106"/>
                    </a:lnTo>
                    <a:lnTo>
                      <a:pt x="378" y="126"/>
                    </a:lnTo>
                    <a:lnTo>
                      <a:pt x="360" y="146"/>
                    </a:lnTo>
                    <a:lnTo>
                      <a:pt x="342" y="170"/>
                    </a:lnTo>
                    <a:lnTo>
                      <a:pt x="328" y="192"/>
                    </a:lnTo>
                    <a:lnTo>
                      <a:pt x="328" y="192"/>
                    </a:lnTo>
                    <a:lnTo>
                      <a:pt x="312" y="160"/>
                    </a:lnTo>
                    <a:lnTo>
                      <a:pt x="300" y="134"/>
                    </a:lnTo>
                    <a:lnTo>
                      <a:pt x="290" y="108"/>
                    </a:lnTo>
                    <a:lnTo>
                      <a:pt x="280" y="80"/>
                    </a:lnTo>
                    <a:lnTo>
                      <a:pt x="276" y="52"/>
                    </a:lnTo>
                    <a:lnTo>
                      <a:pt x="274" y="38"/>
                    </a:lnTo>
                    <a:lnTo>
                      <a:pt x="274" y="26"/>
                    </a:lnTo>
                    <a:lnTo>
                      <a:pt x="276" y="16"/>
                    </a:lnTo>
                    <a:lnTo>
                      <a:pt x="280" y="6"/>
                    </a:lnTo>
                    <a:lnTo>
                      <a:pt x="280" y="6"/>
                    </a:lnTo>
                    <a:lnTo>
                      <a:pt x="282" y="4"/>
                    </a:lnTo>
                    <a:lnTo>
                      <a:pt x="280" y="2"/>
                    </a:lnTo>
                    <a:lnTo>
                      <a:pt x="280" y="0"/>
                    </a:lnTo>
                    <a:lnTo>
                      <a:pt x="262" y="0"/>
                    </a:lnTo>
                    <a:lnTo>
                      <a:pt x="262" y="0"/>
                    </a:lnTo>
                    <a:lnTo>
                      <a:pt x="254" y="4"/>
                    </a:lnTo>
                    <a:lnTo>
                      <a:pt x="252" y="8"/>
                    </a:lnTo>
                    <a:lnTo>
                      <a:pt x="248" y="14"/>
                    </a:lnTo>
                    <a:lnTo>
                      <a:pt x="248" y="14"/>
                    </a:lnTo>
                    <a:lnTo>
                      <a:pt x="246" y="16"/>
                    </a:lnTo>
                    <a:lnTo>
                      <a:pt x="244" y="18"/>
                    </a:lnTo>
                    <a:lnTo>
                      <a:pt x="242" y="20"/>
                    </a:lnTo>
                    <a:lnTo>
                      <a:pt x="240" y="26"/>
                    </a:lnTo>
                    <a:lnTo>
                      <a:pt x="240" y="26"/>
                    </a:lnTo>
                    <a:lnTo>
                      <a:pt x="240" y="36"/>
                    </a:lnTo>
                    <a:lnTo>
                      <a:pt x="244" y="50"/>
                    </a:lnTo>
                    <a:lnTo>
                      <a:pt x="254" y="88"/>
                    </a:lnTo>
                    <a:lnTo>
                      <a:pt x="274" y="138"/>
                    </a:lnTo>
                    <a:lnTo>
                      <a:pt x="304" y="204"/>
                    </a:lnTo>
                    <a:lnTo>
                      <a:pt x="304" y="204"/>
                    </a:lnTo>
                    <a:lnTo>
                      <a:pt x="278" y="202"/>
                    </a:lnTo>
                    <a:lnTo>
                      <a:pt x="250" y="204"/>
                    </a:lnTo>
                    <a:lnTo>
                      <a:pt x="222" y="206"/>
                    </a:lnTo>
                    <a:lnTo>
                      <a:pt x="196" y="210"/>
                    </a:lnTo>
                    <a:lnTo>
                      <a:pt x="154" y="220"/>
                    </a:lnTo>
                    <a:lnTo>
                      <a:pt x="136" y="224"/>
                    </a:lnTo>
                    <a:lnTo>
                      <a:pt x="136" y="224"/>
                    </a:lnTo>
                    <a:lnTo>
                      <a:pt x="152" y="230"/>
                    </a:lnTo>
                    <a:lnTo>
                      <a:pt x="164" y="234"/>
                    </a:lnTo>
                    <a:lnTo>
                      <a:pt x="172" y="242"/>
                    </a:lnTo>
                    <a:lnTo>
                      <a:pt x="176" y="248"/>
                    </a:lnTo>
                    <a:lnTo>
                      <a:pt x="178" y="254"/>
                    </a:lnTo>
                    <a:lnTo>
                      <a:pt x="176" y="260"/>
                    </a:lnTo>
                    <a:lnTo>
                      <a:pt x="172" y="266"/>
                    </a:lnTo>
                    <a:lnTo>
                      <a:pt x="166" y="272"/>
                    </a:lnTo>
                    <a:lnTo>
                      <a:pt x="154" y="284"/>
                    </a:lnTo>
                    <a:lnTo>
                      <a:pt x="138" y="292"/>
                    </a:lnTo>
                    <a:lnTo>
                      <a:pt x="122" y="300"/>
                    </a:lnTo>
                    <a:lnTo>
                      <a:pt x="122" y="300"/>
                    </a:lnTo>
                    <a:lnTo>
                      <a:pt x="108" y="326"/>
                    </a:lnTo>
                    <a:lnTo>
                      <a:pt x="90" y="348"/>
                    </a:lnTo>
                    <a:lnTo>
                      <a:pt x="72" y="368"/>
                    </a:lnTo>
                    <a:lnTo>
                      <a:pt x="54" y="386"/>
                    </a:lnTo>
                    <a:lnTo>
                      <a:pt x="22" y="414"/>
                    </a:lnTo>
                    <a:lnTo>
                      <a:pt x="0" y="428"/>
                    </a:lnTo>
                    <a:lnTo>
                      <a:pt x="0" y="430"/>
                    </a:lnTo>
                    <a:lnTo>
                      <a:pt x="0" y="430"/>
                    </a:lnTo>
                    <a:lnTo>
                      <a:pt x="48" y="414"/>
                    </a:lnTo>
                    <a:lnTo>
                      <a:pt x="86" y="406"/>
                    </a:lnTo>
                    <a:lnTo>
                      <a:pt x="102" y="404"/>
                    </a:lnTo>
                    <a:lnTo>
                      <a:pt x="116" y="404"/>
                    </a:lnTo>
                    <a:lnTo>
                      <a:pt x="126" y="404"/>
                    </a:lnTo>
                    <a:lnTo>
                      <a:pt x="136" y="406"/>
                    </a:lnTo>
                    <a:lnTo>
                      <a:pt x="144" y="410"/>
                    </a:lnTo>
                    <a:lnTo>
                      <a:pt x="148" y="414"/>
                    </a:lnTo>
                    <a:lnTo>
                      <a:pt x="152" y="418"/>
                    </a:lnTo>
                    <a:lnTo>
                      <a:pt x="156" y="424"/>
                    </a:lnTo>
                    <a:lnTo>
                      <a:pt x="156" y="430"/>
                    </a:lnTo>
                    <a:lnTo>
                      <a:pt x="156" y="438"/>
                    </a:lnTo>
                    <a:lnTo>
                      <a:pt x="154" y="454"/>
                    </a:lnTo>
                    <a:lnTo>
                      <a:pt x="146" y="470"/>
                    </a:lnTo>
                    <a:lnTo>
                      <a:pt x="138" y="486"/>
                    </a:lnTo>
                    <a:lnTo>
                      <a:pt x="116" y="518"/>
                    </a:lnTo>
                    <a:lnTo>
                      <a:pt x="98" y="540"/>
                    </a:lnTo>
                    <a:lnTo>
                      <a:pt x="90" y="550"/>
                    </a:lnTo>
                    <a:lnTo>
                      <a:pt x="90" y="550"/>
                    </a:lnTo>
                    <a:lnTo>
                      <a:pt x="110" y="544"/>
                    </a:lnTo>
                    <a:lnTo>
                      <a:pt x="126" y="542"/>
                    </a:lnTo>
                    <a:lnTo>
                      <a:pt x="138" y="542"/>
                    </a:lnTo>
                    <a:lnTo>
                      <a:pt x="148" y="544"/>
                    </a:lnTo>
                    <a:lnTo>
                      <a:pt x="158" y="550"/>
                    </a:lnTo>
                    <a:lnTo>
                      <a:pt x="164" y="556"/>
                    </a:lnTo>
                    <a:lnTo>
                      <a:pt x="168" y="564"/>
                    </a:lnTo>
                    <a:lnTo>
                      <a:pt x="170" y="572"/>
                    </a:lnTo>
                    <a:lnTo>
                      <a:pt x="172" y="592"/>
                    </a:lnTo>
                    <a:lnTo>
                      <a:pt x="172" y="608"/>
                    </a:lnTo>
                    <a:lnTo>
                      <a:pt x="168" y="626"/>
                    </a:lnTo>
                    <a:lnTo>
                      <a:pt x="168" y="626"/>
                    </a:lnTo>
                    <a:lnTo>
                      <a:pt x="178" y="624"/>
                    </a:lnTo>
                    <a:lnTo>
                      <a:pt x="186" y="626"/>
                    </a:lnTo>
                    <a:lnTo>
                      <a:pt x="192" y="632"/>
                    </a:lnTo>
                    <a:lnTo>
                      <a:pt x="198" y="640"/>
                    </a:lnTo>
                    <a:lnTo>
                      <a:pt x="280" y="640"/>
                    </a:lnTo>
                    <a:lnTo>
                      <a:pt x="280" y="640"/>
                    </a:lnTo>
                    <a:lnTo>
                      <a:pt x="296" y="632"/>
                    </a:lnTo>
                    <a:lnTo>
                      <a:pt x="310" y="628"/>
                    </a:lnTo>
                    <a:lnTo>
                      <a:pt x="320" y="628"/>
                    </a:lnTo>
                    <a:lnTo>
                      <a:pt x="322" y="628"/>
                    </a:lnTo>
                    <a:lnTo>
                      <a:pt x="322" y="628"/>
                    </a:lnTo>
                    <a:lnTo>
                      <a:pt x="322" y="620"/>
                    </a:lnTo>
                    <a:lnTo>
                      <a:pt x="324" y="608"/>
                    </a:lnTo>
                    <a:lnTo>
                      <a:pt x="330" y="580"/>
                    </a:lnTo>
                    <a:lnTo>
                      <a:pt x="344" y="530"/>
                    </a:lnTo>
                    <a:lnTo>
                      <a:pt x="344" y="530"/>
                    </a:lnTo>
                    <a:lnTo>
                      <a:pt x="346" y="526"/>
                    </a:lnTo>
                    <a:lnTo>
                      <a:pt x="348" y="522"/>
                    </a:lnTo>
                    <a:lnTo>
                      <a:pt x="352" y="524"/>
                    </a:lnTo>
                    <a:lnTo>
                      <a:pt x="354" y="526"/>
                    </a:lnTo>
                    <a:lnTo>
                      <a:pt x="356" y="530"/>
                    </a:lnTo>
                    <a:lnTo>
                      <a:pt x="358" y="534"/>
                    </a:lnTo>
                    <a:lnTo>
                      <a:pt x="358" y="534"/>
                    </a:lnTo>
                    <a:lnTo>
                      <a:pt x="358" y="544"/>
                    </a:lnTo>
                    <a:lnTo>
                      <a:pt x="358" y="556"/>
                    </a:lnTo>
                    <a:lnTo>
                      <a:pt x="364" y="584"/>
                    </a:lnTo>
                    <a:lnTo>
                      <a:pt x="372" y="612"/>
                    </a:lnTo>
                    <a:lnTo>
                      <a:pt x="382" y="640"/>
                    </a:lnTo>
                    <a:lnTo>
                      <a:pt x="424" y="640"/>
                    </a:lnTo>
                    <a:lnTo>
                      <a:pt x="424" y="640"/>
                    </a:lnTo>
                    <a:lnTo>
                      <a:pt x="432" y="630"/>
                    </a:lnTo>
                    <a:lnTo>
                      <a:pt x="438" y="624"/>
                    </a:lnTo>
                    <a:lnTo>
                      <a:pt x="446" y="620"/>
                    </a:lnTo>
                    <a:lnTo>
                      <a:pt x="452" y="620"/>
                    </a:lnTo>
                    <a:lnTo>
                      <a:pt x="458" y="622"/>
                    </a:lnTo>
                    <a:lnTo>
                      <a:pt x="464" y="628"/>
                    </a:lnTo>
                    <a:lnTo>
                      <a:pt x="470" y="632"/>
                    </a:lnTo>
                    <a:lnTo>
                      <a:pt x="474" y="640"/>
                    </a:lnTo>
                    <a:lnTo>
                      <a:pt x="560" y="640"/>
                    </a:lnTo>
                    <a:lnTo>
                      <a:pt x="560" y="100"/>
                    </a:lnTo>
                    <a:close/>
                  </a:path>
                </a:pathLst>
              </a:custGeom>
              <a:solidFill>
                <a:schemeClr val="accent1">
                  <a:alpha val="8000"/>
                </a:schemeClr>
              </a:solidFill>
              <a:ln>
                <a:noFill/>
              </a:ln>
              <a:effectLst>
                <a:glow rad="50800">
                  <a:schemeClr val="accent1">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white"/>
                  </a:solidFill>
                  <a:latin typeface="Verdana"/>
                </a:endParaRPr>
              </a:p>
            </p:txBody>
          </p:sp>
        </p:grpSp>
        <p:grpSp>
          <p:nvGrpSpPr>
            <p:cNvPr id="64" name="Group 200"/>
            <p:cNvGrpSpPr/>
            <p:nvPr/>
          </p:nvGrpSpPr>
          <p:grpSpPr>
            <a:xfrm>
              <a:off x="-17347" y="0"/>
              <a:ext cx="9161347" cy="6857992"/>
              <a:chOff x="-17347" y="0"/>
              <a:chExt cx="9161347" cy="6857992"/>
            </a:xfrm>
          </p:grpSpPr>
          <p:sp>
            <p:nvSpPr>
              <p:cNvPr id="65" name="Freeform 16"/>
              <p:cNvSpPr>
                <a:spLocks noChangeAspect="1"/>
              </p:cNvSpPr>
              <p:nvPr/>
            </p:nvSpPr>
            <p:spPr bwMode="auto">
              <a:xfrm rot="9111631">
                <a:off x="7788433" y="1465582"/>
                <a:ext cx="1285378" cy="1966190"/>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2000"/>
                </a:schemeClr>
              </a:solidFill>
              <a:ln w="9525">
                <a:noFill/>
                <a:round/>
                <a:headEnd/>
                <a:tailEnd/>
              </a:ln>
              <a:effectLst>
                <a:glow rad="25400">
                  <a:schemeClr val="accent1">
                    <a:alpha val="43000"/>
                  </a:schemeClr>
                </a:glow>
                <a:softEdge rad="12700"/>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white"/>
                  </a:solidFill>
                  <a:latin typeface="Verdana"/>
                </a:endParaRPr>
              </a:p>
            </p:txBody>
          </p:sp>
          <p:sp>
            <p:nvSpPr>
              <p:cNvPr id="66" name="Freeform 24"/>
              <p:cNvSpPr>
                <a:spLocks noChangeAspect="1"/>
              </p:cNvSpPr>
              <p:nvPr/>
            </p:nvSpPr>
            <p:spPr bwMode="auto">
              <a:xfrm rot="4324833">
                <a:off x="8243059" y="5300272"/>
                <a:ext cx="474357" cy="1154204"/>
              </a:xfrm>
              <a:custGeom>
                <a:avLst/>
                <a:gdLst/>
                <a:ahLst/>
                <a:cxnLst>
                  <a:cxn ang="0">
                    <a:pos x="152" y="0"/>
                  </a:cxn>
                  <a:cxn ang="0">
                    <a:pos x="164" y="50"/>
                  </a:cxn>
                  <a:cxn ang="0">
                    <a:pos x="164" y="102"/>
                  </a:cxn>
                  <a:cxn ang="0">
                    <a:pos x="154" y="154"/>
                  </a:cxn>
                  <a:cxn ang="0">
                    <a:pos x="138" y="206"/>
                  </a:cxn>
                  <a:cxn ang="0">
                    <a:pos x="92" y="310"/>
                  </a:cxn>
                  <a:cxn ang="0">
                    <a:pos x="48" y="404"/>
                  </a:cxn>
                  <a:cxn ang="0">
                    <a:pos x="32" y="446"/>
                  </a:cxn>
                  <a:cxn ang="0">
                    <a:pos x="10" y="528"/>
                  </a:cxn>
                  <a:cxn ang="0">
                    <a:pos x="2" y="592"/>
                  </a:cxn>
                  <a:cxn ang="0">
                    <a:pos x="0" y="634"/>
                  </a:cxn>
                  <a:cxn ang="0">
                    <a:pos x="6" y="682"/>
                  </a:cxn>
                  <a:cxn ang="0">
                    <a:pos x="24" y="762"/>
                  </a:cxn>
                  <a:cxn ang="0">
                    <a:pos x="48" y="824"/>
                  </a:cxn>
                  <a:cxn ang="0">
                    <a:pos x="80" y="872"/>
                  </a:cxn>
                  <a:cxn ang="0">
                    <a:pos x="114" y="906"/>
                  </a:cxn>
                  <a:cxn ang="0">
                    <a:pos x="152" y="928"/>
                  </a:cxn>
                  <a:cxn ang="0">
                    <a:pos x="188" y="942"/>
                  </a:cxn>
                  <a:cxn ang="0">
                    <a:pos x="236" y="950"/>
                  </a:cxn>
                  <a:cxn ang="0">
                    <a:pos x="230" y="982"/>
                  </a:cxn>
                  <a:cxn ang="0">
                    <a:pos x="210" y="1050"/>
                  </a:cxn>
                  <a:cxn ang="0">
                    <a:pos x="186" y="1114"/>
                  </a:cxn>
                  <a:cxn ang="0">
                    <a:pos x="162" y="1150"/>
                  </a:cxn>
                  <a:cxn ang="0">
                    <a:pos x="142" y="1168"/>
                  </a:cxn>
                  <a:cxn ang="0">
                    <a:pos x="132" y="1174"/>
                  </a:cxn>
                  <a:cxn ang="0">
                    <a:pos x="126" y="1178"/>
                  </a:cxn>
                  <a:cxn ang="0">
                    <a:pos x="130" y="1188"/>
                  </a:cxn>
                  <a:cxn ang="0">
                    <a:pos x="134" y="1192"/>
                  </a:cxn>
                  <a:cxn ang="0">
                    <a:pos x="154" y="1202"/>
                  </a:cxn>
                  <a:cxn ang="0">
                    <a:pos x="172" y="1202"/>
                  </a:cxn>
                  <a:cxn ang="0">
                    <a:pos x="184" y="1198"/>
                  </a:cxn>
                  <a:cxn ang="0">
                    <a:pos x="194" y="1196"/>
                  </a:cxn>
                  <a:cxn ang="0">
                    <a:pos x="206" y="1188"/>
                  </a:cxn>
                  <a:cxn ang="0">
                    <a:pos x="214" y="1174"/>
                  </a:cxn>
                  <a:cxn ang="0">
                    <a:pos x="232" y="1134"/>
                  </a:cxn>
                  <a:cxn ang="0">
                    <a:pos x="262" y="1038"/>
                  </a:cxn>
                  <a:cxn ang="0">
                    <a:pos x="282" y="946"/>
                  </a:cxn>
                  <a:cxn ang="0">
                    <a:pos x="288" y="946"/>
                  </a:cxn>
                  <a:cxn ang="0">
                    <a:pos x="334" y="912"/>
                  </a:cxn>
                  <a:cxn ang="0">
                    <a:pos x="374" y="876"/>
                  </a:cxn>
                  <a:cxn ang="0">
                    <a:pos x="408" y="840"/>
                  </a:cxn>
                  <a:cxn ang="0">
                    <a:pos x="434" y="802"/>
                  </a:cxn>
                  <a:cxn ang="0">
                    <a:pos x="456" y="764"/>
                  </a:cxn>
                  <a:cxn ang="0">
                    <a:pos x="472" y="726"/>
                  </a:cxn>
                  <a:cxn ang="0">
                    <a:pos x="490" y="648"/>
                  </a:cxn>
                  <a:cxn ang="0">
                    <a:pos x="492" y="568"/>
                  </a:cxn>
                  <a:cxn ang="0">
                    <a:pos x="478" y="490"/>
                  </a:cxn>
                  <a:cxn ang="0">
                    <a:pos x="454" y="414"/>
                  </a:cxn>
                  <a:cxn ang="0">
                    <a:pos x="420" y="340"/>
                  </a:cxn>
                  <a:cxn ang="0">
                    <a:pos x="380" y="270"/>
                  </a:cxn>
                  <a:cxn ang="0">
                    <a:pos x="336" y="206"/>
                  </a:cxn>
                  <a:cxn ang="0">
                    <a:pos x="248" y="98"/>
                  </a:cxn>
                  <a:cxn ang="0">
                    <a:pos x="180" y="26"/>
                  </a:cxn>
                  <a:cxn ang="0">
                    <a:pos x="152" y="0"/>
                  </a:cxn>
                </a:cxnLst>
                <a:rect l="0" t="0" r="r" b="b"/>
                <a:pathLst>
                  <a:path w="494" h="1202">
                    <a:moveTo>
                      <a:pt x="152" y="0"/>
                    </a:moveTo>
                    <a:lnTo>
                      <a:pt x="152" y="0"/>
                    </a:lnTo>
                    <a:lnTo>
                      <a:pt x="160" y="26"/>
                    </a:lnTo>
                    <a:lnTo>
                      <a:pt x="164" y="50"/>
                    </a:lnTo>
                    <a:lnTo>
                      <a:pt x="166" y="76"/>
                    </a:lnTo>
                    <a:lnTo>
                      <a:pt x="164" y="102"/>
                    </a:lnTo>
                    <a:lnTo>
                      <a:pt x="160" y="128"/>
                    </a:lnTo>
                    <a:lnTo>
                      <a:pt x="154" y="154"/>
                    </a:lnTo>
                    <a:lnTo>
                      <a:pt x="148" y="180"/>
                    </a:lnTo>
                    <a:lnTo>
                      <a:pt x="138" y="206"/>
                    </a:lnTo>
                    <a:lnTo>
                      <a:pt x="116" y="258"/>
                    </a:lnTo>
                    <a:lnTo>
                      <a:pt x="92" y="310"/>
                    </a:lnTo>
                    <a:lnTo>
                      <a:pt x="70" y="358"/>
                    </a:lnTo>
                    <a:lnTo>
                      <a:pt x="48" y="404"/>
                    </a:lnTo>
                    <a:lnTo>
                      <a:pt x="48" y="404"/>
                    </a:lnTo>
                    <a:lnTo>
                      <a:pt x="32" y="446"/>
                    </a:lnTo>
                    <a:lnTo>
                      <a:pt x="18" y="488"/>
                    </a:lnTo>
                    <a:lnTo>
                      <a:pt x="10" y="528"/>
                    </a:lnTo>
                    <a:lnTo>
                      <a:pt x="4" y="562"/>
                    </a:lnTo>
                    <a:lnTo>
                      <a:pt x="2" y="592"/>
                    </a:lnTo>
                    <a:lnTo>
                      <a:pt x="0" y="614"/>
                    </a:lnTo>
                    <a:lnTo>
                      <a:pt x="0" y="634"/>
                    </a:lnTo>
                    <a:lnTo>
                      <a:pt x="0" y="634"/>
                    </a:lnTo>
                    <a:lnTo>
                      <a:pt x="6" y="682"/>
                    </a:lnTo>
                    <a:lnTo>
                      <a:pt x="14" y="724"/>
                    </a:lnTo>
                    <a:lnTo>
                      <a:pt x="24" y="762"/>
                    </a:lnTo>
                    <a:lnTo>
                      <a:pt x="36" y="796"/>
                    </a:lnTo>
                    <a:lnTo>
                      <a:pt x="48" y="824"/>
                    </a:lnTo>
                    <a:lnTo>
                      <a:pt x="64" y="850"/>
                    </a:lnTo>
                    <a:lnTo>
                      <a:pt x="80" y="872"/>
                    </a:lnTo>
                    <a:lnTo>
                      <a:pt x="96" y="890"/>
                    </a:lnTo>
                    <a:lnTo>
                      <a:pt x="114" y="906"/>
                    </a:lnTo>
                    <a:lnTo>
                      <a:pt x="132" y="918"/>
                    </a:lnTo>
                    <a:lnTo>
                      <a:pt x="152" y="928"/>
                    </a:lnTo>
                    <a:lnTo>
                      <a:pt x="170" y="936"/>
                    </a:lnTo>
                    <a:lnTo>
                      <a:pt x="188" y="942"/>
                    </a:lnTo>
                    <a:lnTo>
                      <a:pt x="204" y="946"/>
                    </a:lnTo>
                    <a:lnTo>
                      <a:pt x="236" y="950"/>
                    </a:lnTo>
                    <a:lnTo>
                      <a:pt x="236" y="950"/>
                    </a:lnTo>
                    <a:lnTo>
                      <a:pt x="230" y="982"/>
                    </a:lnTo>
                    <a:lnTo>
                      <a:pt x="220" y="1016"/>
                    </a:lnTo>
                    <a:lnTo>
                      <a:pt x="210" y="1050"/>
                    </a:lnTo>
                    <a:lnTo>
                      <a:pt x="200" y="1082"/>
                    </a:lnTo>
                    <a:lnTo>
                      <a:pt x="186" y="1114"/>
                    </a:lnTo>
                    <a:lnTo>
                      <a:pt x="170" y="1140"/>
                    </a:lnTo>
                    <a:lnTo>
                      <a:pt x="162" y="1150"/>
                    </a:lnTo>
                    <a:lnTo>
                      <a:pt x="152" y="1160"/>
                    </a:lnTo>
                    <a:lnTo>
                      <a:pt x="142" y="1168"/>
                    </a:lnTo>
                    <a:lnTo>
                      <a:pt x="132" y="1174"/>
                    </a:lnTo>
                    <a:lnTo>
                      <a:pt x="132" y="1174"/>
                    </a:lnTo>
                    <a:lnTo>
                      <a:pt x="130" y="1176"/>
                    </a:lnTo>
                    <a:lnTo>
                      <a:pt x="126" y="1178"/>
                    </a:lnTo>
                    <a:lnTo>
                      <a:pt x="126" y="1182"/>
                    </a:lnTo>
                    <a:lnTo>
                      <a:pt x="130" y="1188"/>
                    </a:lnTo>
                    <a:lnTo>
                      <a:pt x="130" y="1188"/>
                    </a:lnTo>
                    <a:lnTo>
                      <a:pt x="134" y="1192"/>
                    </a:lnTo>
                    <a:lnTo>
                      <a:pt x="146" y="1200"/>
                    </a:lnTo>
                    <a:lnTo>
                      <a:pt x="154" y="1202"/>
                    </a:lnTo>
                    <a:lnTo>
                      <a:pt x="162" y="1202"/>
                    </a:lnTo>
                    <a:lnTo>
                      <a:pt x="172" y="1202"/>
                    </a:lnTo>
                    <a:lnTo>
                      <a:pt x="184" y="1198"/>
                    </a:lnTo>
                    <a:lnTo>
                      <a:pt x="184" y="1198"/>
                    </a:lnTo>
                    <a:lnTo>
                      <a:pt x="190" y="1196"/>
                    </a:lnTo>
                    <a:lnTo>
                      <a:pt x="194" y="1196"/>
                    </a:lnTo>
                    <a:lnTo>
                      <a:pt x="200" y="1194"/>
                    </a:lnTo>
                    <a:lnTo>
                      <a:pt x="206" y="1188"/>
                    </a:lnTo>
                    <a:lnTo>
                      <a:pt x="206" y="1188"/>
                    </a:lnTo>
                    <a:lnTo>
                      <a:pt x="214" y="1174"/>
                    </a:lnTo>
                    <a:lnTo>
                      <a:pt x="224" y="1156"/>
                    </a:lnTo>
                    <a:lnTo>
                      <a:pt x="232" y="1134"/>
                    </a:lnTo>
                    <a:lnTo>
                      <a:pt x="242" y="1108"/>
                    </a:lnTo>
                    <a:lnTo>
                      <a:pt x="262" y="1038"/>
                    </a:lnTo>
                    <a:lnTo>
                      <a:pt x="282" y="946"/>
                    </a:lnTo>
                    <a:lnTo>
                      <a:pt x="282" y="946"/>
                    </a:lnTo>
                    <a:lnTo>
                      <a:pt x="288" y="946"/>
                    </a:lnTo>
                    <a:lnTo>
                      <a:pt x="288" y="946"/>
                    </a:lnTo>
                    <a:lnTo>
                      <a:pt x="312" y="928"/>
                    </a:lnTo>
                    <a:lnTo>
                      <a:pt x="334" y="912"/>
                    </a:lnTo>
                    <a:lnTo>
                      <a:pt x="354" y="894"/>
                    </a:lnTo>
                    <a:lnTo>
                      <a:pt x="374" y="876"/>
                    </a:lnTo>
                    <a:lnTo>
                      <a:pt x="392" y="858"/>
                    </a:lnTo>
                    <a:lnTo>
                      <a:pt x="408" y="840"/>
                    </a:lnTo>
                    <a:lnTo>
                      <a:pt x="422" y="822"/>
                    </a:lnTo>
                    <a:lnTo>
                      <a:pt x="434" y="802"/>
                    </a:lnTo>
                    <a:lnTo>
                      <a:pt x="446" y="784"/>
                    </a:lnTo>
                    <a:lnTo>
                      <a:pt x="456" y="764"/>
                    </a:lnTo>
                    <a:lnTo>
                      <a:pt x="466" y="746"/>
                    </a:lnTo>
                    <a:lnTo>
                      <a:pt x="472" y="726"/>
                    </a:lnTo>
                    <a:lnTo>
                      <a:pt x="484" y="688"/>
                    </a:lnTo>
                    <a:lnTo>
                      <a:pt x="490" y="648"/>
                    </a:lnTo>
                    <a:lnTo>
                      <a:pt x="494" y="608"/>
                    </a:lnTo>
                    <a:lnTo>
                      <a:pt x="492" y="568"/>
                    </a:lnTo>
                    <a:lnTo>
                      <a:pt x="486" y="530"/>
                    </a:lnTo>
                    <a:lnTo>
                      <a:pt x="478" y="490"/>
                    </a:lnTo>
                    <a:lnTo>
                      <a:pt x="468" y="452"/>
                    </a:lnTo>
                    <a:lnTo>
                      <a:pt x="454" y="414"/>
                    </a:lnTo>
                    <a:lnTo>
                      <a:pt x="438" y="376"/>
                    </a:lnTo>
                    <a:lnTo>
                      <a:pt x="420" y="340"/>
                    </a:lnTo>
                    <a:lnTo>
                      <a:pt x="400" y="304"/>
                    </a:lnTo>
                    <a:lnTo>
                      <a:pt x="380" y="270"/>
                    </a:lnTo>
                    <a:lnTo>
                      <a:pt x="358" y="238"/>
                    </a:lnTo>
                    <a:lnTo>
                      <a:pt x="336" y="206"/>
                    </a:lnTo>
                    <a:lnTo>
                      <a:pt x="290" y="148"/>
                    </a:lnTo>
                    <a:lnTo>
                      <a:pt x="248" y="98"/>
                    </a:lnTo>
                    <a:lnTo>
                      <a:pt x="210" y="58"/>
                    </a:lnTo>
                    <a:lnTo>
                      <a:pt x="180" y="26"/>
                    </a:lnTo>
                    <a:lnTo>
                      <a:pt x="152" y="0"/>
                    </a:lnTo>
                    <a:lnTo>
                      <a:pt x="152" y="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white"/>
                  </a:solidFill>
                  <a:latin typeface="Verdana"/>
                </a:endParaRPr>
              </a:p>
            </p:txBody>
          </p:sp>
          <p:sp>
            <p:nvSpPr>
              <p:cNvPr id="67" name="Freeform 28"/>
              <p:cNvSpPr>
                <a:spLocks noChangeAspect="1"/>
              </p:cNvSpPr>
              <p:nvPr/>
            </p:nvSpPr>
            <p:spPr bwMode="auto">
              <a:xfrm rot="19659348">
                <a:off x="7187072" y="3993953"/>
                <a:ext cx="942538" cy="1486797"/>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white"/>
                  </a:solidFill>
                  <a:latin typeface="Verdana"/>
                </a:endParaRPr>
              </a:p>
            </p:txBody>
          </p:sp>
          <p:sp>
            <p:nvSpPr>
              <p:cNvPr id="68" name="Freeform 32"/>
              <p:cNvSpPr>
                <a:spLocks noChangeAspect="1"/>
              </p:cNvSpPr>
              <p:nvPr/>
            </p:nvSpPr>
            <p:spPr bwMode="auto">
              <a:xfrm rot="1177916">
                <a:off x="7823628" y="381725"/>
                <a:ext cx="511311" cy="1209688"/>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white"/>
                  </a:solidFill>
                  <a:latin typeface="Verdana"/>
                </a:endParaRPr>
              </a:p>
            </p:txBody>
          </p:sp>
          <p:sp>
            <p:nvSpPr>
              <p:cNvPr id="69" name="Freeform 12"/>
              <p:cNvSpPr>
                <a:spLocks noChangeAspect="1"/>
              </p:cNvSpPr>
              <p:nvPr/>
            </p:nvSpPr>
            <p:spPr bwMode="auto">
              <a:xfrm rot="7111237">
                <a:off x="8078228" y="3447288"/>
                <a:ext cx="969106" cy="1009128"/>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white"/>
                  </a:solidFill>
                  <a:latin typeface="Verdana"/>
                </a:endParaRPr>
              </a:p>
            </p:txBody>
          </p:sp>
          <p:sp>
            <p:nvSpPr>
              <p:cNvPr id="70" name="Freeform 15"/>
              <p:cNvSpPr>
                <a:spLocks/>
              </p:cNvSpPr>
              <p:nvPr/>
            </p:nvSpPr>
            <p:spPr bwMode="auto">
              <a:xfrm>
                <a:off x="13588" y="6104914"/>
                <a:ext cx="482600" cy="753078"/>
              </a:xfrm>
              <a:custGeom>
                <a:avLst/>
                <a:gdLst>
                  <a:gd name="T0" fmla="*/ 424 w 424"/>
                  <a:gd name="T1" fmla="*/ 24 h 640"/>
                  <a:gd name="T2" fmla="*/ 424 w 424"/>
                  <a:gd name="T3" fmla="*/ 24 h 640"/>
                  <a:gd name="T4" fmla="*/ 420 w 424"/>
                  <a:gd name="T5" fmla="*/ 18 h 640"/>
                  <a:gd name="T6" fmla="*/ 414 w 424"/>
                  <a:gd name="T7" fmla="*/ 10 h 640"/>
                  <a:gd name="T8" fmla="*/ 408 w 424"/>
                  <a:gd name="T9" fmla="*/ 6 h 640"/>
                  <a:gd name="T10" fmla="*/ 402 w 424"/>
                  <a:gd name="T11" fmla="*/ 4 h 640"/>
                  <a:gd name="T12" fmla="*/ 394 w 424"/>
                  <a:gd name="T13" fmla="*/ 2 h 640"/>
                  <a:gd name="T14" fmla="*/ 386 w 424"/>
                  <a:gd name="T15" fmla="*/ 2 h 640"/>
                  <a:gd name="T16" fmla="*/ 386 w 424"/>
                  <a:gd name="T17" fmla="*/ 2 h 640"/>
                  <a:gd name="T18" fmla="*/ 380 w 424"/>
                  <a:gd name="T19" fmla="*/ 2 h 640"/>
                  <a:gd name="T20" fmla="*/ 376 w 424"/>
                  <a:gd name="T21" fmla="*/ 0 h 640"/>
                  <a:gd name="T22" fmla="*/ 372 w 424"/>
                  <a:gd name="T23" fmla="*/ 0 h 640"/>
                  <a:gd name="T24" fmla="*/ 364 w 424"/>
                  <a:gd name="T25" fmla="*/ 2 h 640"/>
                  <a:gd name="T26" fmla="*/ 364 w 424"/>
                  <a:gd name="T27" fmla="*/ 2 h 640"/>
                  <a:gd name="T28" fmla="*/ 354 w 424"/>
                  <a:gd name="T29" fmla="*/ 12 h 640"/>
                  <a:gd name="T30" fmla="*/ 342 w 424"/>
                  <a:gd name="T31" fmla="*/ 24 h 640"/>
                  <a:gd name="T32" fmla="*/ 328 w 424"/>
                  <a:gd name="T33" fmla="*/ 38 h 640"/>
                  <a:gd name="T34" fmla="*/ 312 w 424"/>
                  <a:gd name="T35" fmla="*/ 58 h 640"/>
                  <a:gd name="T36" fmla="*/ 276 w 424"/>
                  <a:gd name="T37" fmla="*/ 110 h 640"/>
                  <a:gd name="T38" fmla="*/ 232 w 424"/>
                  <a:gd name="T39" fmla="*/ 178 h 640"/>
                  <a:gd name="T40" fmla="*/ 232 w 424"/>
                  <a:gd name="T41" fmla="*/ 178 h 640"/>
                  <a:gd name="T42" fmla="*/ 210 w 424"/>
                  <a:gd name="T43" fmla="*/ 202 h 640"/>
                  <a:gd name="T44" fmla="*/ 186 w 424"/>
                  <a:gd name="T45" fmla="*/ 222 h 640"/>
                  <a:gd name="T46" fmla="*/ 160 w 424"/>
                  <a:gd name="T47" fmla="*/ 242 h 640"/>
                  <a:gd name="T48" fmla="*/ 132 w 424"/>
                  <a:gd name="T49" fmla="*/ 258 h 640"/>
                  <a:gd name="T50" fmla="*/ 100 w 424"/>
                  <a:gd name="T51" fmla="*/ 274 h 640"/>
                  <a:gd name="T52" fmla="*/ 68 w 424"/>
                  <a:gd name="T53" fmla="*/ 288 h 640"/>
                  <a:gd name="T54" fmla="*/ 34 w 424"/>
                  <a:gd name="T55" fmla="*/ 300 h 640"/>
                  <a:gd name="T56" fmla="*/ 0 w 424"/>
                  <a:gd name="T57" fmla="*/ 312 h 640"/>
                  <a:gd name="T58" fmla="*/ 0 w 424"/>
                  <a:gd name="T59" fmla="*/ 640 h 640"/>
                  <a:gd name="T60" fmla="*/ 386 w 424"/>
                  <a:gd name="T61" fmla="*/ 640 h 640"/>
                  <a:gd name="T62" fmla="*/ 386 w 424"/>
                  <a:gd name="T63" fmla="*/ 640 h 640"/>
                  <a:gd name="T64" fmla="*/ 376 w 424"/>
                  <a:gd name="T65" fmla="*/ 612 h 640"/>
                  <a:gd name="T66" fmla="*/ 358 w 424"/>
                  <a:gd name="T67" fmla="*/ 576 h 640"/>
                  <a:gd name="T68" fmla="*/ 358 w 424"/>
                  <a:gd name="T69" fmla="*/ 576 h 640"/>
                  <a:gd name="T70" fmla="*/ 336 w 424"/>
                  <a:gd name="T71" fmla="*/ 536 h 640"/>
                  <a:gd name="T72" fmla="*/ 316 w 424"/>
                  <a:gd name="T73" fmla="*/ 492 h 640"/>
                  <a:gd name="T74" fmla="*/ 296 w 424"/>
                  <a:gd name="T75" fmla="*/ 448 h 640"/>
                  <a:gd name="T76" fmla="*/ 278 w 424"/>
                  <a:gd name="T77" fmla="*/ 400 h 640"/>
                  <a:gd name="T78" fmla="*/ 264 w 424"/>
                  <a:gd name="T79" fmla="*/ 354 h 640"/>
                  <a:gd name="T80" fmla="*/ 254 w 424"/>
                  <a:gd name="T81" fmla="*/ 308 h 640"/>
                  <a:gd name="T82" fmla="*/ 252 w 424"/>
                  <a:gd name="T83" fmla="*/ 284 h 640"/>
                  <a:gd name="T84" fmla="*/ 250 w 424"/>
                  <a:gd name="T85" fmla="*/ 262 h 640"/>
                  <a:gd name="T86" fmla="*/ 250 w 424"/>
                  <a:gd name="T87" fmla="*/ 240 h 640"/>
                  <a:gd name="T88" fmla="*/ 252 w 424"/>
                  <a:gd name="T89" fmla="*/ 218 h 640"/>
                  <a:gd name="T90" fmla="*/ 252 w 424"/>
                  <a:gd name="T91" fmla="*/ 218 h 640"/>
                  <a:gd name="T92" fmla="*/ 282 w 424"/>
                  <a:gd name="T93" fmla="*/ 166 h 640"/>
                  <a:gd name="T94" fmla="*/ 302 w 424"/>
                  <a:gd name="T95" fmla="*/ 136 h 640"/>
                  <a:gd name="T96" fmla="*/ 322 w 424"/>
                  <a:gd name="T97" fmla="*/ 108 h 640"/>
                  <a:gd name="T98" fmla="*/ 346 w 424"/>
                  <a:gd name="T99" fmla="*/ 80 h 640"/>
                  <a:gd name="T100" fmla="*/ 370 w 424"/>
                  <a:gd name="T101" fmla="*/ 58 h 640"/>
                  <a:gd name="T102" fmla="*/ 382 w 424"/>
                  <a:gd name="T103" fmla="*/ 50 h 640"/>
                  <a:gd name="T104" fmla="*/ 394 w 424"/>
                  <a:gd name="T105" fmla="*/ 42 h 640"/>
                  <a:gd name="T106" fmla="*/ 406 w 424"/>
                  <a:gd name="T107" fmla="*/ 38 h 640"/>
                  <a:gd name="T108" fmla="*/ 418 w 424"/>
                  <a:gd name="T109" fmla="*/ 36 h 640"/>
                  <a:gd name="T110" fmla="*/ 418 w 424"/>
                  <a:gd name="T111" fmla="*/ 36 h 640"/>
                  <a:gd name="T112" fmla="*/ 420 w 424"/>
                  <a:gd name="T113" fmla="*/ 36 h 640"/>
                  <a:gd name="T114" fmla="*/ 424 w 424"/>
                  <a:gd name="T115" fmla="*/ 34 h 640"/>
                  <a:gd name="T116" fmla="*/ 424 w 424"/>
                  <a:gd name="T117" fmla="*/ 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 h="640">
                    <a:moveTo>
                      <a:pt x="424" y="24"/>
                    </a:moveTo>
                    <a:lnTo>
                      <a:pt x="424" y="24"/>
                    </a:lnTo>
                    <a:lnTo>
                      <a:pt x="420" y="18"/>
                    </a:lnTo>
                    <a:lnTo>
                      <a:pt x="414" y="10"/>
                    </a:lnTo>
                    <a:lnTo>
                      <a:pt x="408" y="6"/>
                    </a:lnTo>
                    <a:lnTo>
                      <a:pt x="402" y="4"/>
                    </a:lnTo>
                    <a:lnTo>
                      <a:pt x="394" y="2"/>
                    </a:lnTo>
                    <a:lnTo>
                      <a:pt x="386" y="2"/>
                    </a:lnTo>
                    <a:lnTo>
                      <a:pt x="386" y="2"/>
                    </a:lnTo>
                    <a:lnTo>
                      <a:pt x="380" y="2"/>
                    </a:lnTo>
                    <a:lnTo>
                      <a:pt x="376" y="0"/>
                    </a:lnTo>
                    <a:lnTo>
                      <a:pt x="372" y="0"/>
                    </a:lnTo>
                    <a:lnTo>
                      <a:pt x="364" y="2"/>
                    </a:lnTo>
                    <a:lnTo>
                      <a:pt x="364" y="2"/>
                    </a:lnTo>
                    <a:lnTo>
                      <a:pt x="354" y="12"/>
                    </a:lnTo>
                    <a:lnTo>
                      <a:pt x="342" y="24"/>
                    </a:lnTo>
                    <a:lnTo>
                      <a:pt x="328" y="38"/>
                    </a:lnTo>
                    <a:lnTo>
                      <a:pt x="312" y="58"/>
                    </a:lnTo>
                    <a:lnTo>
                      <a:pt x="276" y="110"/>
                    </a:lnTo>
                    <a:lnTo>
                      <a:pt x="232" y="178"/>
                    </a:lnTo>
                    <a:lnTo>
                      <a:pt x="232" y="178"/>
                    </a:lnTo>
                    <a:lnTo>
                      <a:pt x="210" y="202"/>
                    </a:lnTo>
                    <a:lnTo>
                      <a:pt x="186" y="222"/>
                    </a:lnTo>
                    <a:lnTo>
                      <a:pt x="160" y="242"/>
                    </a:lnTo>
                    <a:lnTo>
                      <a:pt x="132" y="258"/>
                    </a:lnTo>
                    <a:lnTo>
                      <a:pt x="100" y="274"/>
                    </a:lnTo>
                    <a:lnTo>
                      <a:pt x="68" y="288"/>
                    </a:lnTo>
                    <a:lnTo>
                      <a:pt x="34" y="300"/>
                    </a:lnTo>
                    <a:lnTo>
                      <a:pt x="0" y="312"/>
                    </a:lnTo>
                    <a:lnTo>
                      <a:pt x="0" y="640"/>
                    </a:lnTo>
                    <a:lnTo>
                      <a:pt x="386" y="640"/>
                    </a:lnTo>
                    <a:lnTo>
                      <a:pt x="386" y="640"/>
                    </a:lnTo>
                    <a:lnTo>
                      <a:pt x="376" y="612"/>
                    </a:lnTo>
                    <a:lnTo>
                      <a:pt x="358" y="576"/>
                    </a:lnTo>
                    <a:lnTo>
                      <a:pt x="358" y="576"/>
                    </a:lnTo>
                    <a:lnTo>
                      <a:pt x="336" y="536"/>
                    </a:lnTo>
                    <a:lnTo>
                      <a:pt x="316" y="492"/>
                    </a:lnTo>
                    <a:lnTo>
                      <a:pt x="296" y="448"/>
                    </a:lnTo>
                    <a:lnTo>
                      <a:pt x="278" y="400"/>
                    </a:lnTo>
                    <a:lnTo>
                      <a:pt x="264" y="354"/>
                    </a:lnTo>
                    <a:lnTo>
                      <a:pt x="254" y="308"/>
                    </a:lnTo>
                    <a:lnTo>
                      <a:pt x="252" y="284"/>
                    </a:lnTo>
                    <a:lnTo>
                      <a:pt x="250" y="262"/>
                    </a:lnTo>
                    <a:lnTo>
                      <a:pt x="250" y="240"/>
                    </a:lnTo>
                    <a:lnTo>
                      <a:pt x="252" y="218"/>
                    </a:lnTo>
                    <a:lnTo>
                      <a:pt x="252" y="218"/>
                    </a:lnTo>
                    <a:lnTo>
                      <a:pt x="282" y="166"/>
                    </a:lnTo>
                    <a:lnTo>
                      <a:pt x="302" y="136"/>
                    </a:lnTo>
                    <a:lnTo>
                      <a:pt x="322" y="108"/>
                    </a:lnTo>
                    <a:lnTo>
                      <a:pt x="346" y="80"/>
                    </a:lnTo>
                    <a:lnTo>
                      <a:pt x="370" y="58"/>
                    </a:lnTo>
                    <a:lnTo>
                      <a:pt x="382" y="50"/>
                    </a:lnTo>
                    <a:lnTo>
                      <a:pt x="394" y="42"/>
                    </a:lnTo>
                    <a:lnTo>
                      <a:pt x="406" y="38"/>
                    </a:lnTo>
                    <a:lnTo>
                      <a:pt x="418" y="36"/>
                    </a:lnTo>
                    <a:lnTo>
                      <a:pt x="418" y="36"/>
                    </a:lnTo>
                    <a:lnTo>
                      <a:pt x="420" y="36"/>
                    </a:lnTo>
                    <a:lnTo>
                      <a:pt x="424" y="34"/>
                    </a:lnTo>
                    <a:lnTo>
                      <a:pt x="424" y="24"/>
                    </a:lnTo>
                    <a:close/>
                  </a:path>
                </a:pathLst>
              </a:custGeom>
              <a:solidFill>
                <a:srgbClr val="000000">
                  <a:alpha val="2000"/>
                </a:srgb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white"/>
                  </a:solidFill>
                  <a:latin typeface="Verdana"/>
                </a:endParaRPr>
              </a:p>
            </p:txBody>
          </p:sp>
          <p:sp>
            <p:nvSpPr>
              <p:cNvPr id="71" name="Freeform 27"/>
              <p:cNvSpPr>
                <a:spLocks noChangeAspect="1"/>
              </p:cNvSpPr>
              <p:nvPr/>
            </p:nvSpPr>
            <p:spPr bwMode="auto">
              <a:xfrm>
                <a:off x="-17347" y="3350958"/>
                <a:ext cx="912820" cy="1114002"/>
              </a:xfrm>
              <a:custGeom>
                <a:avLst/>
                <a:gdLst>
                  <a:gd name="T0" fmla="*/ 596 w 608"/>
                  <a:gd name="T1" fmla="*/ 682 h 742"/>
                  <a:gd name="T2" fmla="*/ 548 w 608"/>
                  <a:gd name="T3" fmla="*/ 628 h 742"/>
                  <a:gd name="T4" fmla="*/ 524 w 608"/>
                  <a:gd name="T5" fmla="*/ 574 h 742"/>
                  <a:gd name="T6" fmla="*/ 518 w 608"/>
                  <a:gd name="T7" fmla="*/ 506 h 742"/>
                  <a:gd name="T8" fmla="*/ 540 w 608"/>
                  <a:gd name="T9" fmla="*/ 422 h 742"/>
                  <a:gd name="T10" fmla="*/ 508 w 608"/>
                  <a:gd name="T11" fmla="*/ 376 h 742"/>
                  <a:gd name="T12" fmla="*/ 446 w 608"/>
                  <a:gd name="T13" fmla="*/ 312 h 742"/>
                  <a:gd name="T14" fmla="*/ 396 w 608"/>
                  <a:gd name="T15" fmla="*/ 286 h 742"/>
                  <a:gd name="T16" fmla="*/ 360 w 608"/>
                  <a:gd name="T17" fmla="*/ 280 h 742"/>
                  <a:gd name="T18" fmla="*/ 256 w 608"/>
                  <a:gd name="T19" fmla="*/ 282 h 742"/>
                  <a:gd name="T20" fmla="*/ 254 w 608"/>
                  <a:gd name="T21" fmla="*/ 276 h 742"/>
                  <a:gd name="T22" fmla="*/ 280 w 608"/>
                  <a:gd name="T23" fmla="*/ 270 h 742"/>
                  <a:gd name="T24" fmla="*/ 322 w 608"/>
                  <a:gd name="T25" fmla="*/ 252 h 742"/>
                  <a:gd name="T26" fmla="*/ 352 w 608"/>
                  <a:gd name="T27" fmla="*/ 232 h 742"/>
                  <a:gd name="T28" fmla="*/ 372 w 608"/>
                  <a:gd name="T29" fmla="*/ 208 h 742"/>
                  <a:gd name="T30" fmla="*/ 378 w 608"/>
                  <a:gd name="T31" fmla="*/ 182 h 742"/>
                  <a:gd name="T32" fmla="*/ 366 w 608"/>
                  <a:gd name="T33" fmla="*/ 156 h 742"/>
                  <a:gd name="T34" fmla="*/ 388 w 608"/>
                  <a:gd name="T35" fmla="*/ 146 h 742"/>
                  <a:gd name="T36" fmla="*/ 424 w 608"/>
                  <a:gd name="T37" fmla="*/ 142 h 742"/>
                  <a:gd name="T38" fmla="*/ 442 w 608"/>
                  <a:gd name="T39" fmla="*/ 148 h 742"/>
                  <a:gd name="T40" fmla="*/ 408 w 608"/>
                  <a:gd name="T41" fmla="*/ 114 h 742"/>
                  <a:gd name="T42" fmla="*/ 332 w 608"/>
                  <a:gd name="T43" fmla="*/ 66 h 742"/>
                  <a:gd name="T44" fmla="*/ 312 w 608"/>
                  <a:gd name="T45" fmla="*/ 62 h 742"/>
                  <a:gd name="T46" fmla="*/ 278 w 608"/>
                  <a:gd name="T47" fmla="*/ 64 h 742"/>
                  <a:gd name="T48" fmla="*/ 250 w 608"/>
                  <a:gd name="T49" fmla="*/ 80 h 742"/>
                  <a:gd name="T50" fmla="*/ 220 w 608"/>
                  <a:gd name="T51" fmla="*/ 96 h 742"/>
                  <a:gd name="T52" fmla="*/ 184 w 608"/>
                  <a:gd name="T53" fmla="*/ 104 h 742"/>
                  <a:gd name="T54" fmla="*/ 148 w 608"/>
                  <a:gd name="T55" fmla="*/ 98 h 742"/>
                  <a:gd name="T56" fmla="*/ 118 w 608"/>
                  <a:gd name="T57" fmla="*/ 66 h 742"/>
                  <a:gd name="T58" fmla="*/ 106 w 608"/>
                  <a:gd name="T59" fmla="*/ 0 h 742"/>
                  <a:gd name="T60" fmla="*/ 82 w 608"/>
                  <a:gd name="T61" fmla="*/ 28 h 742"/>
                  <a:gd name="T62" fmla="*/ 32 w 608"/>
                  <a:gd name="T63" fmla="*/ 70 h 742"/>
                  <a:gd name="T64" fmla="*/ 0 w 608"/>
                  <a:gd name="T65" fmla="*/ 88 h 742"/>
                  <a:gd name="T66" fmla="*/ 20 w 608"/>
                  <a:gd name="T67" fmla="*/ 734 h 742"/>
                  <a:gd name="T68" fmla="*/ 40 w 608"/>
                  <a:gd name="T69" fmla="*/ 742 h 742"/>
                  <a:gd name="T70" fmla="*/ 28 w 608"/>
                  <a:gd name="T71" fmla="*/ 728 h 742"/>
                  <a:gd name="T72" fmla="*/ 20 w 608"/>
                  <a:gd name="T73" fmla="*/ 692 h 742"/>
                  <a:gd name="T74" fmla="*/ 22 w 608"/>
                  <a:gd name="T75" fmla="*/ 668 h 742"/>
                  <a:gd name="T76" fmla="*/ 48 w 608"/>
                  <a:gd name="T77" fmla="*/ 670 h 742"/>
                  <a:gd name="T78" fmla="*/ 72 w 608"/>
                  <a:gd name="T79" fmla="*/ 654 h 742"/>
                  <a:gd name="T80" fmla="*/ 86 w 608"/>
                  <a:gd name="T81" fmla="*/ 626 h 742"/>
                  <a:gd name="T82" fmla="*/ 92 w 608"/>
                  <a:gd name="T83" fmla="*/ 592 h 742"/>
                  <a:gd name="T84" fmla="*/ 94 w 608"/>
                  <a:gd name="T85" fmla="*/ 546 h 742"/>
                  <a:gd name="T86" fmla="*/ 90 w 608"/>
                  <a:gd name="T87" fmla="*/ 520 h 742"/>
                  <a:gd name="T88" fmla="*/ 96 w 608"/>
                  <a:gd name="T89" fmla="*/ 520 h 742"/>
                  <a:gd name="T90" fmla="*/ 134 w 608"/>
                  <a:gd name="T91" fmla="*/ 616 h 742"/>
                  <a:gd name="T92" fmla="*/ 152 w 608"/>
                  <a:gd name="T93" fmla="*/ 648 h 742"/>
                  <a:gd name="T94" fmla="*/ 194 w 608"/>
                  <a:gd name="T95" fmla="*/ 684 h 742"/>
                  <a:gd name="T96" fmla="*/ 278 w 608"/>
                  <a:gd name="T97" fmla="*/ 718 h 742"/>
                  <a:gd name="T98" fmla="*/ 332 w 608"/>
                  <a:gd name="T99" fmla="*/ 730 h 742"/>
                  <a:gd name="T100" fmla="*/ 400 w 608"/>
                  <a:gd name="T101" fmla="*/ 678 h 742"/>
                  <a:gd name="T102" fmla="*/ 466 w 608"/>
                  <a:gd name="T103" fmla="*/ 660 h 742"/>
                  <a:gd name="T104" fmla="*/ 526 w 608"/>
                  <a:gd name="T105" fmla="*/ 662 h 742"/>
                  <a:gd name="T106" fmla="*/ 594 w 608"/>
                  <a:gd name="T107" fmla="*/ 68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742">
                    <a:moveTo>
                      <a:pt x="608" y="692"/>
                    </a:moveTo>
                    <a:lnTo>
                      <a:pt x="608" y="692"/>
                    </a:lnTo>
                    <a:lnTo>
                      <a:pt x="596" y="682"/>
                    </a:lnTo>
                    <a:lnTo>
                      <a:pt x="578" y="666"/>
                    </a:lnTo>
                    <a:lnTo>
                      <a:pt x="558" y="642"/>
                    </a:lnTo>
                    <a:lnTo>
                      <a:pt x="548" y="628"/>
                    </a:lnTo>
                    <a:lnTo>
                      <a:pt x="540" y="610"/>
                    </a:lnTo>
                    <a:lnTo>
                      <a:pt x="532" y="594"/>
                    </a:lnTo>
                    <a:lnTo>
                      <a:pt x="524" y="574"/>
                    </a:lnTo>
                    <a:lnTo>
                      <a:pt x="520" y="552"/>
                    </a:lnTo>
                    <a:lnTo>
                      <a:pt x="518" y="530"/>
                    </a:lnTo>
                    <a:lnTo>
                      <a:pt x="518" y="506"/>
                    </a:lnTo>
                    <a:lnTo>
                      <a:pt x="522" y="480"/>
                    </a:lnTo>
                    <a:lnTo>
                      <a:pt x="528" y="452"/>
                    </a:lnTo>
                    <a:lnTo>
                      <a:pt x="540" y="422"/>
                    </a:lnTo>
                    <a:lnTo>
                      <a:pt x="540" y="422"/>
                    </a:lnTo>
                    <a:lnTo>
                      <a:pt x="526" y="400"/>
                    </a:lnTo>
                    <a:lnTo>
                      <a:pt x="508" y="376"/>
                    </a:lnTo>
                    <a:lnTo>
                      <a:pt x="486" y="350"/>
                    </a:lnTo>
                    <a:lnTo>
                      <a:pt x="460" y="324"/>
                    </a:lnTo>
                    <a:lnTo>
                      <a:pt x="446" y="312"/>
                    </a:lnTo>
                    <a:lnTo>
                      <a:pt x="430" y="302"/>
                    </a:lnTo>
                    <a:lnTo>
                      <a:pt x="414" y="292"/>
                    </a:lnTo>
                    <a:lnTo>
                      <a:pt x="396" y="286"/>
                    </a:lnTo>
                    <a:lnTo>
                      <a:pt x="380" y="282"/>
                    </a:lnTo>
                    <a:lnTo>
                      <a:pt x="360" y="280"/>
                    </a:lnTo>
                    <a:lnTo>
                      <a:pt x="360" y="280"/>
                    </a:lnTo>
                    <a:lnTo>
                      <a:pt x="272" y="282"/>
                    </a:lnTo>
                    <a:lnTo>
                      <a:pt x="256" y="282"/>
                    </a:lnTo>
                    <a:lnTo>
                      <a:pt x="256" y="282"/>
                    </a:lnTo>
                    <a:lnTo>
                      <a:pt x="254" y="282"/>
                    </a:lnTo>
                    <a:lnTo>
                      <a:pt x="254" y="280"/>
                    </a:lnTo>
                    <a:lnTo>
                      <a:pt x="254" y="276"/>
                    </a:lnTo>
                    <a:lnTo>
                      <a:pt x="254" y="276"/>
                    </a:lnTo>
                    <a:lnTo>
                      <a:pt x="262" y="274"/>
                    </a:lnTo>
                    <a:lnTo>
                      <a:pt x="280" y="270"/>
                    </a:lnTo>
                    <a:lnTo>
                      <a:pt x="292" y="266"/>
                    </a:lnTo>
                    <a:lnTo>
                      <a:pt x="306" y="260"/>
                    </a:lnTo>
                    <a:lnTo>
                      <a:pt x="322" y="252"/>
                    </a:lnTo>
                    <a:lnTo>
                      <a:pt x="340" y="240"/>
                    </a:lnTo>
                    <a:lnTo>
                      <a:pt x="340" y="240"/>
                    </a:lnTo>
                    <a:lnTo>
                      <a:pt x="352" y="232"/>
                    </a:lnTo>
                    <a:lnTo>
                      <a:pt x="360" y="224"/>
                    </a:lnTo>
                    <a:lnTo>
                      <a:pt x="368" y="216"/>
                    </a:lnTo>
                    <a:lnTo>
                      <a:pt x="372" y="208"/>
                    </a:lnTo>
                    <a:lnTo>
                      <a:pt x="376" y="202"/>
                    </a:lnTo>
                    <a:lnTo>
                      <a:pt x="378" y="194"/>
                    </a:lnTo>
                    <a:lnTo>
                      <a:pt x="378" y="182"/>
                    </a:lnTo>
                    <a:lnTo>
                      <a:pt x="376" y="172"/>
                    </a:lnTo>
                    <a:lnTo>
                      <a:pt x="372" y="164"/>
                    </a:lnTo>
                    <a:lnTo>
                      <a:pt x="366" y="156"/>
                    </a:lnTo>
                    <a:lnTo>
                      <a:pt x="366" y="156"/>
                    </a:lnTo>
                    <a:lnTo>
                      <a:pt x="372" y="154"/>
                    </a:lnTo>
                    <a:lnTo>
                      <a:pt x="388" y="146"/>
                    </a:lnTo>
                    <a:lnTo>
                      <a:pt x="400" y="144"/>
                    </a:lnTo>
                    <a:lnTo>
                      <a:pt x="412" y="142"/>
                    </a:lnTo>
                    <a:lnTo>
                      <a:pt x="424" y="142"/>
                    </a:lnTo>
                    <a:lnTo>
                      <a:pt x="438" y="146"/>
                    </a:lnTo>
                    <a:lnTo>
                      <a:pt x="438" y="146"/>
                    </a:lnTo>
                    <a:lnTo>
                      <a:pt x="442" y="148"/>
                    </a:lnTo>
                    <a:lnTo>
                      <a:pt x="444" y="146"/>
                    </a:lnTo>
                    <a:lnTo>
                      <a:pt x="438" y="140"/>
                    </a:lnTo>
                    <a:lnTo>
                      <a:pt x="408" y="114"/>
                    </a:lnTo>
                    <a:lnTo>
                      <a:pt x="364" y="84"/>
                    </a:lnTo>
                    <a:lnTo>
                      <a:pt x="346" y="72"/>
                    </a:lnTo>
                    <a:lnTo>
                      <a:pt x="332" y="66"/>
                    </a:lnTo>
                    <a:lnTo>
                      <a:pt x="332" y="66"/>
                    </a:lnTo>
                    <a:lnTo>
                      <a:pt x="322" y="64"/>
                    </a:lnTo>
                    <a:lnTo>
                      <a:pt x="312" y="62"/>
                    </a:lnTo>
                    <a:lnTo>
                      <a:pt x="300" y="62"/>
                    </a:lnTo>
                    <a:lnTo>
                      <a:pt x="288" y="62"/>
                    </a:lnTo>
                    <a:lnTo>
                      <a:pt x="278" y="64"/>
                    </a:lnTo>
                    <a:lnTo>
                      <a:pt x="266" y="68"/>
                    </a:lnTo>
                    <a:lnTo>
                      <a:pt x="258" y="72"/>
                    </a:lnTo>
                    <a:lnTo>
                      <a:pt x="250" y="80"/>
                    </a:lnTo>
                    <a:lnTo>
                      <a:pt x="250" y="80"/>
                    </a:lnTo>
                    <a:lnTo>
                      <a:pt x="238" y="88"/>
                    </a:lnTo>
                    <a:lnTo>
                      <a:pt x="220" y="96"/>
                    </a:lnTo>
                    <a:lnTo>
                      <a:pt x="208" y="100"/>
                    </a:lnTo>
                    <a:lnTo>
                      <a:pt x="196" y="104"/>
                    </a:lnTo>
                    <a:lnTo>
                      <a:pt x="184" y="104"/>
                    </a:lnTo>
                    <a:lnTo>
                      <a:pt x="172" y="104"/>
                    </a:lnTo>
                    <a:lnTo>
                      <a:pt x="160" y="102"/>
                    </a:lnTo>
                    <a:lnTo>
                      <a:pt x="148" y="98"/>
                    </a:lnTo>
                    <a:lnTo>
                      <a:pt x="136" y="90"/>
                    </a:lnTo>
                    <a:lnTo>
                      <a:pt x="126" y="80"/>
                    </a:lnTo>
                    <a:lnTo>
                      <a:pt x="118" y="66"/>
                    </a:lnTo>
                    <a:lnTo>
                      <a:pt x="112" y="48"/>
                    </a:lnTo>
                    <a:lnTo>
                      <a:pt x="108" y="26"/>
                    </a:lnTo>
                    <a:lnTo>
                      <a:pt x="106" y="0"/>
                    </a:lnTo>
                    <a:lnTo>
                      <a:pt x="106" y="0"/>
                    </a:lnTo>
                    <a:lnTo>
                      <a:pt x="100" y="8"/>
                    </a:lnTo>
                    <a:lnTo>
                      <a:pt x="82" y="28"/>
                    </a:lnTo>
                    <a:lnTo>
                      <a:pt x="68" y="42"/>
                    </a:lnTo>
                    <a:lnTo>
                      <a:pt x="52" y="56"/>
                    </a:lnTo>
                    <a:lnTo>
                      <a:pt x="32" y="70"/>
                    </a:lnTo>
                    <a:lnTo>
                      <a:pt x="8" y="82"/>
                    </a:lnTo>
                    <a:lnTo>
                      <a:pt x="8" y="82"/>
                    </a:lnTo>
                    <a:lnTo>
                      <a:pt x="0" y="88"/>
                    </a:lnTo>
                    <a:lnTo>
                      <a:pt x="0" y="724"/>
                    </a:lnTo>
                    <a:lnTo>
                      <a:pt x="0" y="724"/>
                    </a:lnTo>
                    <a:lnTo>
                      <a:pt x="20" y="734"/>
                    </a:lnTo>
                    <a:lnTo>
                      <a:pt x="34" y="742"/>
                    </a:lnTo>
                    <a:lnTo>
                      <a:pt x="40" y="742"/>
                    </a:lnTo>
                    <a:lnTo>
                      <a:pt x="40" y="742"/>
                    </a:lnTo>
                    <a:lnTo>
                      <a:pt x="38" y="738"/>
                    </a:lnTo>
                    <a:lnTo>
                      <a:pt x="38" y="738"/>
                    </a:lnTo>
                    <a:lnTo>
                      <a:pt x="28" y="728"/>
                    </a:lnTo>
                    <a:lnTo>
                      <a:pt x="24" y="716"/>
                    </a:lnTo>
                    <a:lnTo>
                      <a:pt x="20" y="704"/>
                    </a:lnTo>
                    <a:lnTo>
                      <a:pt x="20" y="692"/>
                    </a:lnTo>
                    <a:lnTo>
                      <a:pt x="20" y="676"/>
                    </a:lnTo>
                    <a:lnTo>
                      <a:pt x="22" y="668"/>
                    </a:lnTo>
                    <a:lnTo>
                      <a:pt x="22" y="668"/>
                    </a:lnTo>
                    <a:lnTo>
                      <a:pt x="30" y="670"/>
                    </a:lnTo>
                    <a:lnTo>
                      <a:pt x="38" y="672"/>
                    </a:lnTo>
                    <a:lnTo>
                      <a:pt x="48" y="670"/>
                    </a:lnTo>
                    <a:lnTo>
                      <a:pt x="60" y="664"/>
                    </a:lnTo>
                    <a:lnTo>
                      <a:pt x="66" y="660"/>
                    </a:lnTo>
                    <a:lnTo>
                      <a:pt x="72" y="654"/>
                    </a:lnTo>
                    <a:lnTo>
                      <a:pt x="76" y="646"/>
                    </a:lnTo>
                    <a:lnTo>
                      <a:pt x="82" y="638"/>
                    </a:lnTo>
                    <a:lnTo>
                      <a:pt x="86" y="626"/>
                    </a:lnTo>
                    <a:lnTo>
                      <a:pt x="88" y="612"/>
                    </a:lnTo>
                    <a:lnTo>
                      <a:pt x="88" y="612"/>
                    </a:lnTo>
                    <a:lnTo>
                      <a:pt x="92" y="592"/>
                    </a:lnTo>
                    <a:lnTo>
                      <a:pt x="94" y="574"/>
                    </a:lnTo>
                    <a:lnTo>
                      <a:pt x="94" y="558"/>
                    </a:lnTo>
                    <a:lnTo>
                      <a:pt x="94" y="546"/>
                    </a:lnTo>
                    <a:lnTo>
                      <a:pt x="90" y="528"/>
                    </a:lnTo>
                    <a:lnTo>
                      <a:pt x="90" y="520"/>
                    </a:lnTo>
                    <a:lnTo>
                      <a:pt x="90" y="520"/>
                    </a:lnTo>
                    <a:lnTo>
                      <a:pt x="92" y="518"/>
                    </a:lnTo>
                    <a:lnTo>
                      <a:pt x="94" y="518"/>
                    </a:lnTo>
                    <a:lnTo>
                      <a:pt x="96" y="520"/>
                    </a:lnTo>
                    <a:lnTo>
                      <a:pt x="96" y="520"/>
                    </a:lnTo>
                    <a:lnTo>
                      <a:pt x="102" y="534"/>
                    </a:lnTo>
                    <a:lnTo>
                      <a:pt x="134" y="616"/>
                    </a:lnTo>
                    <a:lnTo>
                      <a:pt x="134" y="616"/>
                    </a:lnTo>
                    <a:lnTo>
                      <a:pt x="142" y="634"/>
                    </a:lnTo>
                    <a:lnTo>
                      <a:pt x="152" y="648"/>
                    </a:lnTo>
                    <a:lnTo>
                      <a:pt x="164" y="662"/>
                    </a:lnTo>
                    <a:lnTo>
                      <a:pt x="180" y="674"/>
                    </a:lnTo>
                    <a:lnTo>
                      <a:pt x="194" y="684"/>
                    </a:lnTo>
                    <a:lnTo>
                      <a:pt x="212" y="692"/>
                    </a:lnTo>
                    <a:lnTo>
                      <a:pt x="246" y="708"/>
                    </a:lnTo>
                    <a:lnTo>
                      <a:pt x="278" y="718"/>
                    </a:lnTo>
                    <a:lnTo>
                      <a:pt x="306" y="724"/>
                    </a:lnTo>
                    <a:lnTo>
                      <a:pt x="332" y="730"/>
                    </a:lnTo>
                    <a:lnTo>
                      <a:pt x="332" y="730"/>
                    </a:lnTo>
                    <a:lnTo>
                      <a:pt x="354" y="708"/>
                    </a:lnTo>
                    <a:lnTo>
                      <a:pt x="378" y="692"/>
                    </a:lnTo>
                    <a:lnTo>
                      <a:pt x="400" y="678"/>
                    </a:lnTo>
                    <a:lnTo>
                      <a:pt x="424" y="670"/>
                    </a:lnTo>
                    <a:lnTo>
                      <a:pt x="446" y="662"/>
                    </a:lnTo>
                    <a:lnTo>
                      <a:pt x="466" y="660"/>
                    </a:lnTo>
                    <a:lnTo>
                      <a:pt x="488" y="658"/>
                    </a:lnTo>
                    <a:lnTo>
                      <a:pt x="506" y="658"/>
                    </a:lnTo>
                    <a:lnTo>
                      <a:pt x="526" y="662"/>
                    </a:lnTo>
                    <a:lnTo>
                      <a:pt x="542" y="664"/>
                    </a:lnTo>
                    <a:lnTo>
                      <a:pt x="572" y="674"/>
                    </a:lnTo>
                    <a:lnTo>
                      <a:pt x="594" y="684"/>
                    </a:lnTo>
                    <a:lnTo>
                      <a:pt x="608" y="692"/>
                    </a:lnTo>
                    <a:lnTo>
                      <a:pt x="608" y="692"/>
                    </a:lnTo>
                    <a:close/>
                  </a:path>
                </a:pathLst>
              </a:custGeom>
              <a:solidFill>
                <a:schemeClr val="accent1">
                  <a:alpha val="2000"/>
                </a:schemeClr>
              </a:solidFill>
              <a:ln>
                <a:noFill/>
              </a:ln>
              <a:effectLst>
                <a:glow rad="254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white"/>
                  </a:solidFill>
                  <a:latin typeface="Verdana"/>
                </a:endParaRPr>
              </a:p>
            </p:txBody>
          </p:sp>
          <p:sp>
            <p:nvSpPr>
              <p:cNvPr id="72" name="Freeform 51"/>
              <p:cNvSpPr>
                <a:spLocks noChangeAspect="1"/>
              </p:cNvSpPr>
              <p:nvPr/>
            </p:nvSpPr>
            <p:spPr bwMode="auto">
              <a:xfrm>
                <a:off x="-17347" y="1413937"/>
                <a:ext cx="499947" cy="1321457"/>
              </a:xfrm>
              <a:custGeom>
                <a:avLst/>
                <a:gdLst>
                  <a:gd name="T0" fmla="*/ 382 w 426"/>
                  <a:gd name="T1" fmla="*/ 404 h 1126"/>
                  <a:gd name="T2" fmla="*/ 390 w 426"/>
                  <a:gd name="T3" fmla="*/ 392 h 1126"/>
                  <a:gd name="T4" fmla="*/ 404 w 426"/>
                  <a:gd name="T5" fmla="*/ 356 h 1126"/>
                  <a:gd name="T6" fmla="*/ 408 w 426"/>
                  <a:gd name="T7" fmla="*/ 326 h 1126"/>
                  <a:gd name="T8" fmla="*/ 402 w 426"/>
                  <a:gd name="T9" fmla="*/ 274 h 1126"/>
                  <a:gd name="T10" fmla="*/ 376 w 426"/>
                  <a:gd name="T11" fmla="*/ 206 h 1126"/>
                  <a:gd name="T12" fmla="*/ 350 w 426"/>
                  <a:gd name="T13" fmla="*/ 176 h 1126"/>
                  <a:gd name="T14" fmla="*/ 338 w 426"/>
                  <a:gd name="T15" fmla="*/ 176 h 1126"/>
                  <a:gd name="T16" fmla="*/ 294 w 426"/>
                  <a:gd name="T17" fmla="*/ 198 h 1126"/>
                  <a:gd name="T18" fmla="*/ 212 w 426"/>
                  <a:gd name="T19" fmla="*/ 268 h 1126"/>
                  <a:gd name="T20" fmla="*/ 212 w 426"/>
                  <a:gd name="T21" fmla="*/ 270 h 1126"/>
                  <a:gd name="T22" fmla="*/ 172 w 426"/>
                  <a:gd name="T23" fmla="*/ 318 h 1126"/>
                  <a:gd name="T24" fmla="*/ 152 w 426"/>
                  <a:gd name="T25" fmla="*/ 354 h 1126"/>
                  <a:gd name="T26" fmla="*/ 146 w 426"/>
                  <a:gd name="T27" fmla="*/ 358 h 1126"/>
                  <a:gd name="T28" fmla="*/ 144 w 426"/>
                  <a:gd name="T29" fmla="*/ 354 h 1126"/>
                  <a:gd name="T30" fmla="*/ 172 w 426"/>
                  <a:gd name="T31" fmla="*/ 236 h 1126"/>
                  <a:gd name="T32" fmla="*/ 172 w 426"/>
                  <a:gd name="T33" fmla="*/ 174 h 1126"/>
                  <a:gd name="T34" fmla="*/ 148 w 426"/>
                  <a:gd name="T35" fmla="*/ 114 h 1126"/>
                  <a:gd name="T36" fmla="*/ 100 w 426"/>
                  <a:gd name="T37" fmla="*/ 46 h 1126"/>
                  <a:gd name="T38" fmla="*/ 56 w 426"/>
                  <a:gd name="T39" fmla="*/ 0 h 1126"/>
                  <a:gd name="T40" fmla="*/ 0 w 426"/>
                  <a:gd name="T41" fmla="*/ 820 h 1126"/>
                  <a:gd name="T42" fmla="*/ 34 w 426"/>
                  <a:gd name="T43" fmla="*/ 800 h 1126"/>
                  <a:gd name="T44" fmla="*/ 80 w 426"/>
                  <a:gd name="T45" fmla="*/ 754 h 1126"/>
                  <a:gd name="T46" fmla="*/ 102 w 426"/>
                  <a:gd name="T47" fmla="*/ 764 h 1126"/>
                  <a:gd name="T48" fmla="*/ 152 w 426"/>
                  <a:gd name="T49" fmla="*/ 908 h 1126"/>
                  <a:gd name="T50" fmla="*/ 168 w 426"/>
                  <a:gd name="T51" fmla="*/ 994 h 1126"/>
                  <a:gd name="T52" fmla="*/ 166 w 426"/>
                  <a:gd name="T53" fmla="*/ 1070 h 1126"/>
                  <a:gd name="T54" fmla="*/ 150 w 426"/>
                  <a:gd name="T55" fmla="*/ 1108 h 1126"/>
                  <a:gd name="T56" fmla="*/ 150 w 426"/>
                  <a:gd name="T57" fmla="*/ 1120 h 1126"/>
                  <a:gd name="T58" fmla="*/ 156 w 426"/>
                  <a:gd name="T59" fmla="*/ 1124 h 1126"/>
                  <a:gd name="T60" fmla="*/ 188 w 426"/>
                  <a:gd name="T61" fmla="*/ 1124 h 1126"/>
                  <a:gd name="T62" fmla="*/ 214 w 426"/>
                  <a:gd name="T63" fmla="*/ 1102 h 1126"/>
                  <a:gd name="T64" fmla="*/ 224 w 426"/>
                  <a:gd name="T65" fmla="*/ 1094 h 1126"/>
                  <a:gd name="T66" fmla="*/ 232 w 426"/>
                  <a:gd name="T67" fmla="*/ 1080 h 1126"/>
                  <a:gd name="T68" fmla="*/ 224 w 426"/>
                  <a:gd name="T69" fmla="*/ 998 h 1126"/>
                  <a:gd name="T70" fmla="*/ 188 w 426"/>
                  <a:gd name="T71" fmla="*/ 854 h 1126"/>
                  <a:gd name="T72" fmla="*/ 144 w 426"/>
                  <a:gd name="T73" fmla="*/ 720 h 1126"/>
                  <a:gd name="T74" fmla="*/ 218 w 426"/>
                  <a:gd name="T75" fmla="*/ 726 h 1126"/>
                  <a:gd name="T76" fmla="*/ 278 w 426"/>
                  <a:gd name="T77" fmla="*/ 708 h 1126"/>
                  <a:gd name="T78" fmla="*/ 308 w 426"/>
                  <a:gd name="T79" fmla="*/ 682 h 1126"/>
                  <a:gd name="T80" fmla="*/ 350 w 426"/>
                  <a:gd name="T81" fmla="*/ 640 h 1126"/>
                  <a:gd name="T82" fmla="*/ 416 w 426"/>
                  <a:gd name="T83" fmla="*/ 598 h 1126"/>
                  <a:gd name="T84" fmla="*/ 396 w 426"/>
                  <a:gd name="T85" fmla="*/ 586 h 1126"/>
                  <a:gd name="T86" fmla="*/ 340 w 426"/>
                  <a:gd name="T87" fmla="*/ 550 h 1126"/>
                  <a:gd name="T88" fmla="*/ 322 w 426"/>
                  <a:gd name="T89" fmla="*/ 508 h 1126"/>
                  <a:gd name="T90" fmla="*/ 330 w 426"/>
                  <a:gd name="T91" fmla="*/ 466 h 1126"/>
                  <a:gd name="T92" fmla="*/ 358 w 426"/>
                  <a:gd name="T93" fmla="*/ 42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1126">
                    <a:moveTo>
                      <a:pt x="372" y="412"/>
                    </a:moveTo>
                    <a:lnTo>
                      <a:pt x="372" y="412"/>
                    </a:lnTo>
                    <a:lnTo>
                      <a:pt x="382" y="404"/>
                    </a:lnTo>
                    <a:lnTo>
                      <a:pt x="390" y="392"/>
                    </a:lnTo>
                    <a:lnTo>
                      <a:pt x="390" y="392"/>
                    </a:lnTo>
                    <a:lnTo>
                      <a:pt x="390" y="392"/>
                    </a:lnTo>
                    <a:lnTo>
                      <a:pt x="396" y="382"/>
                    </a:lnTo>
                    <a:lnTo>
                      <a:pt x="402" y="370"/>
                    </a:lnTo>
                    <a:lnTo>
                      <a:pt x="404" y="356"/>
                    </a:lnTo>
                    <a:lnTo>
                      <a:pt x="406" y="342"/>
                    </a:lnTo>
                    <a:lnTo>
                      <a:pt x="406" y="342"/>
                    </a:lnTo>
                    <a:lnTo>
                      <a:pt x="408" y="326"/>
                    </a:lnTo>
                    <a:lnTo>
                      <a:pt x="408" y="326"/>
                    </a:lnTo>
                    <a:lnTo>
                      <a:pt x="406" y="300"/>
                    </a:lnTo>
                    <a:lnTo>
                      <a:pt x="402" y="274"/>
                    </a:lnTo>
                    <a:lnTo>
                      <a:pt x="394" y="250"/>
                    </a:lnTo>
                    <a:lnTo>
                      <a:pt x="386" y="226"/>
                    </a:lnTo>
                    <a:lnTo>
                      <a:pt x="376" y="206"/>
                    </a:lnTo>
                    <a:lnTo>
                      <a:pt x="366" y="190"/>
                    </a:lnTo>
                    <a:lnTo>
                      <a:pt x="356" y="180"/>
                    </a:lnTo>
                    <a:lnTo>
                      <a:pt x="350" y="176"/>
                    </a:lnTo>
                    <a:lnTo>
                      <a:pt x="344" y="176"/>
                    </a:lnTo>
                    <a:lnTo>
                      <a:pt x="344" y="176"/>
                    </a:lnTo>
                    <a:lnTo>
                      <a:pt x="338" y="176"/>
                    </a:lnTo>
                    <a:lnTo>
                      <a:pt x="330" y="178"/>
                    </a:lnTo>
                    <a:lnTo>
                      <a:pt x="314" y="186"/>
                    </a:lnTo>
                    <a:lnTo>
                      <a:pt x="294" y="198"/>
                    </a:lnTo>
                    <a:lnTo>
                      <a:pt x="276" y="212"/>
                    </a:lnTo>
                    <a:lnTo>
                      <a:pt x="238" y="244"/>
                    </a:lnTo>
                    <a:lnTo>
                      <a:pt x="212" y="268"/>
                    </a:lnTo>
                    <a:lnTo>
                      <a:pt x="212" y="268"/>
                    </a:lnTo>
                    <a:lnTo>
                      <a:pt x="212" y="270"/>
                    </a:lnTo>
                    <a:lnTo>
                      <a:pt x="212" y="270"/>
                    </a:lnTo>
                    <a:lnTo>
                      <a:pt x="194" y="288"/>
                    </a:lnTo>
                    <a:lnTo>
                      <a:pt x="182" y="304"/>
                    </a:lnTo>
                    <a:lnTo>
                      <a:pt x="172" y="318"/>
                    </a:lnTo>
                    <a:lnTo>
                      <a:pt x="164" y="330"/>
                    </a:lnTo>
                    <a:lnTo>
                      <a:pt x="156" y="348"/>
                    </a:lnTo>
                    <a:lnTo>
                      <a:pt x="152" y="354"/>
                    </a:lnTo>
                    <a:lnTo>
                      <a:pt x="150" y="356"/>
                    </a:lnTo>
                    <a:lnTo>
                      <a:pt x="150" y="356"/>
                    </a:lnTo>
                    <a:lnTo>
                      <a:pt x="146" y="358"/>
                    </a:lnTo>
                    <a:lnTo>
                      <a:pt x="144" y="356"/>
                    </a:lnTo>
                    <a:lnTo>
                      <a:pt x="144" y="354"/>
                    </a:lnTo>
                    <a:lnTo>
                      <a:pt x="144" y="354"/>
                    </a:lnTo>
                    <a:lnTo>
                      <a:pt x="148" y="336"/>
                    </a:lnTo>
                    <a:lnTo>
                      <a:pt x="172" y="236"/>
                    </a:lnTo>
                    <a:lnTo>
                      <a:pt x="172" y="236"/>
                    </a:lnTo>
                    <a:lnTo>
                      <a:pt x="174" y="216"/>
                    </a:lnTo>
                    <a:lnTo>
                      <a:pt x="174" y="194"/>
                    </a:lnTo>
                    <a:lnTo>
                      <a:pt x="172" y="174"/>
                    </a:lnTo>
                    <a:lnTo>
                      <a:pt x="166" y="152"/>
                    </a:lnTo>
                    <a:lnTo>
                      <a:pt x="158" y="132"/>
                    </a:lnTo>
                    <a:lnTo>
                      <a:pt x="148" y="114"/>
                    </a:lnTo>
                    <a:lnTo>
                      <a:pt x="136" y="94"/>
                    </a:lnTo>
                    <a:lnTo>
                      <a:pt x="124" y="76"/>
                    </a:lnTo>
                    <a:lnTo>
                      <a:pt x="100" y="46"/>
                    </a:lnTo>
                    <a:lnTo>
                      <a:pt x="78" y="22"/>
                    </a:lnTo>
                    <a:lnTo>
                      <a:pt x="56" y="0"/>
                    </a:lnTo>
                    <a:lnTo>
                      <a:pt x="56" y="0"/>
                    </a:lnTo>
                    <a:lnTo>
                      <a:pt x="28" y="4"/>
                    </a:lnTo>
                    <a:lnTo>
                      <a:pt x="0" y="6"/>
                    </a:lnTo>
                    <a:lnTo>
                      <a:pt x="0" y="820"/>
                    </a:lnTo>
                    <a:lnTo>
                      <a:pt x="0" y="820"/>
                    </a:lnTo>
                    <a:lnTo>
                      <a:pt x="18" y="810"/>
                    </a:lnTo>
                    <a:lnTo>
                      <a:pt x="34" y="800"/>
                    </a:lnTo>
                    <a:lnTo>
                      <a:pt x="48" y="788"/>
                    </a:lnTo>
                    <a:lnTo>
                      <a:pt x="60" y="776"/>
                    </a:lnTo>
                    <a:lnTo>
                      <a:pt x="80" y="754"/>
                    </a:lnTo>
                    <a:lnTo>
                      <a:pt x="92" y="738"/>
                    </a:lnTo>
                    <a:lnTo>
                      <a:pt x="92" y="738"/>
                    </a:lnTo>
                    <a:lnTo>
                      <a:pt x="102" y="764"/>
                    </a:lnTo>
                    <a:lnTo>
                      <a:pt x="118" y="804"/>
                    </a:lnTo>
                    <a:lnTo>
                      <a:pt x="136" y="854"/>
                    </a:lnTo>
                    <a:lnTo>
                      <a:pt x="152" y="908"/>
                    </a:lnTo>
                    <a:lnTo>
                      <a:pt x="158" y="938"/>
                    </a:lnTo>
                    <a:lnTo>
                      <a:pt x="164" y="966"/>
                    </a:lnTo>
                    <a:lnTo>
                      <a:pt x="168" y="994"/>
                    </a:lnTo>
                    <a:lnTo>
                      <a:pt x="170" y="1020"/>
                    </a:lnTo>
                    <a:lnTo>
                      <a:pt x="168" y="1046"/>
                    </a:lnTo>
                    <a:lnTo>
                      <a:pt x="166" y="1070"/>
                    </a:lnTo>
                    <a:lnTo>
                      <a:pt x="160" y="1090"/>
                    </a:lnTo>
                    <a:lnTo>
                      <a:pt x="150" y="1108"/>
                    </a:lnTo>
                    <a:lnTo>
                      <a:pt x="150" y="1108"/>
                    </a:lnTo>
                    <a:lnTo>
                      <a:pt x="148" y="1110"/>
                    </a:lnTo>
                    <a:lnTo>
                      <a:pt x="148" y="1116"/>
                    </a:lnTo>
                    <a:lnTo>
                      <a:pt x="150" y="1120"/>
                    </a:lnTo>
                    <a:lnTo>
                      <a:pt x="152" y="1122"/>
                    </a:lnTo>
                    <a:lnTo>
                      <a:pt x="156" y="1124"/>
                    </a:lnTo>
                    <a:lnTo>
                      <a:pt x="156" y="1124"/>
                    </a:lnTo>
                    <a:lnTo>
                      <a:pt x="164" y="1126"/>
                    </a:lnTo>
                    <a:lnTo>
                      <a:pt x="180" y="1126"/>
                    </a:lnTo>
                    <a:lnTo>
                      <a:pt x="188" y="1124"/>
                    </a:lnTo>
                    <a:lnTo>
                      <a:pt x="198" y="1120"/>
                    </a:lnTo>
                    <a:lnTo>
                      <a:pt x="206" y="1112"/>
                    </a:lnTo>
                    <a:lnTo>
                      <a:pt x="214" y="1102"/>
                    </a:lnTo>
                    <a:lnTo>
                      <a:pt x="214" y="1102"/>
                    </a:lnTo>
                    <a:lnTo>
                      <a:pt x="218" y="1098"/>
                    </a:lnTo>
                    <a:lnTo>
                      <a:pt x="224" y="1094"/>
                    </a:lnTo>
                    <a:lnTo>
                      <a:pt x="230" y="1090"/>
                    </a:lnTo>
                    <a:lnTo>
                      <a:pt x="232" y="1080"/>
                    </a:lnTo>
                    <a:lnTo>
                      <a:pt x="232" y="1080"/>
                    </a:lnTo>
                    <a:lnTo>
                      <a:pt x="232" y="1058"/>
                    </a:lnTo>
                    <a:lnTo>
                      <a:pt x="230" y="1032"/>
                    </a:lnTo>
                    <a:lnTo>
                      <a:pt x="224" y="998"/>
                    </a:lnTo>
                    <a:lnTo>
                      <a:pt x="216" y="958"/>
                    </a:lnTo>
                    <a:lnTo>
                      <a:pt x="204" y="910"/>
                    </a:lnTo>
                    <a:lnTo>
                      <a:pt x="188" y="854"/>
                    </a:lnTo>
                    <a:lnTo>
                      <a:pt x="168" y="792"/>
                    </a:lnTo>
                    <a:lnTo>
                      <a:pt x="144" y="720"/>
                    </a:lnTo>
                    <a:lnTo>
                      <a:pt x="144" y="720"/>
                    </a:lnTo>
                    <a:lnTo>
                      <a:pt x="174" y="726"/>
                    </a:lnTo>
                    <a:lnTo>
                      <a:pt x="196" y="726"/>
                    </a:lnTo>
                    <a:lnTo>
                      <a:pt x="218" y="726"/>
                    </a:lnTo>
                    <a:lnTo>
                      <a:pt x="242" y="722"/>
                    </a:lnTo>
                    <a:lnTo>
                      <a:pt x="266" y="714"/>
                    </a:lnTo>
                    <a:lnTo>
                      <a:pt x="278" y="708"/>
                    </a:lnTo>
                    <a:lnTo>
                      <a:pt x="288" y="702"/>
                    </a:lnTo>
                    <a:lnTo>
                      <a:pt x="298" y="692"/>
                    </a:lnTo>
                    <a:lnTo>
                      <a:pt x="308" y="682"/>
                    </a:lnTo>
                    <a:lnTo>
                      <a:pt x="308" y="682"/>
                    </a:lnTo>
                    <a:lnTo>
                      <a:pt x="328" y="660"/>
                    </a:lnTo>
                    <a:lnTo>
                      <a:pt x="350" y="640"/>
                    </a:lnTo>
                    <a:lnTo>
                      <a:pt x="370" y="624"/>
                    </a:lnTo>
                    <a:lnTo>
                      <a:pt x="388" y="612"/>
                    </a:lnTo>
                    <a:lnTo>
                      <a:pt x="416" y="598"/>
                    </a:lnTo>
                    <a:lnTo>
                      <a:pt x="426" y="594"/>
                    </a:lnTo>
                    <a:lnTo>
                      <a:pt x="426" y="594"/>
                    </a:lnTo>
                    <a:lnTo>
                      <a:pt x="396" y="586"/>
                    </a:lnTo>
                    <a:lnTo>
                      <a:pt x="372" y="574"/>
                    </a:lnTo>
                    <a:lnTo>
                      <a:pt x="354" y="562"/>
                    </a:lnTo>
                    <a:lnTo>
                      <a:pt x="340" y="550"/>
                    </a:lnTo>
                    <a:lnTo>
                      <a:pt x="330" y="536"/>
                    </a:lnTo>
                    <a:lnTo>
                      <a:pt x="324" y="522"/>
                    </a:lnTo>
                    <a:lnTo>
                      <a:pt x="322" y="508"/>
                    </a:lnTo>
                    <a:lnTo>
                      <a:pt x="324" y="494"/>
                    </a:lnTo>
                    <a:lnTo>
                      <a:pt x="326" y="478"/>
                    </a:lnTo>
                    <a:lnTo>
                      <a:pt x="330" y="466"/>
                    </a:lnTo>
                    <a:lnTo>
                      <a:pt x="338" y="452"/>
                    </a:lnTo>
                    <a:lnTo>
                      <a:pt x="344" y="442"/>
                    </a:lnTo>
                    <a:lnTo>
                      <a:pt x="358" y="422"/>
                    </a:lnTo>
                    <a:lnTo>
                      <a:pt x="372" y="412"/>
                    </a:lnTo>
                    <a:lnTo>
                      <a:pt x="372" y="412"/>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white"/>
                  </a:solidFill>
                  <a:latin typeface="Verdana"/>
                </a:endParaRPr>
              </a:p>
            </p:txBody>
          </p:sp>
          <p:sp>
            <p:nvSpPr>
              <p:cNvPr id="73" name="Freeform 43"/>
              <p:cNvSpPr>
                <a:spLocks noChangeAspect="1"/>
              </p:cNvSpPr>
              <p:nvPr/>
            </p:nvSpPr>
            <p:spPr bwMode="auto">
              <a:xfrm>
                <a:off x="0" y="0"/>
                <a:ext cx="1049548" cy="750335"/>
              </a:xfrm>
              <a:custGeom>
                <a:avLst/>
                <a:gdLst>
                  <a:gd name="T0" fmla="*/ 812 w 912"/>
                  <a:gd name="T1" fmla="*/ 66 h 652"/>
                  <a:gd name="T2" fmla="*/ 772 w 912"/>
                  <a:gd name="T3" fmla="*/ 42 h 652"/>
                  <a:gd name="T4" fmla="*/ 748 w 912"/>
                  <a:gd name="T5" fmla="*/ 8 h 652"/>
                  <a:gd name="T6" fmla="*/ 26 w 912"/>
                  <a:gd name="T7" fmla="*/ 0 h 652"/>
                  <a:gd name="T8" fmla="*/ 0 w 912"/>
                  <a:gd name="T9" fmla="*/ 208 h 652"/>
                  <a:gd name="T10" fmla="*/ 6 w 912"/>
                  <a:gd name="T11" fmla="*/ 232 h 652"/>
                  <a:gd name="T12" fmla="*/ 0 w 912"/>
                  <a:gd name="T13" fmla="*/ 384 h 652"/>
                  <a:gd name="T14" fmla="*/ 14 w 912"/>
                  <a:gd name="T15" fmla="*/ 396 h 652"/>
                  <a:gd name="T16" fmla="*/ 28 w 912"/>
                  <a:gd name="T17" fmla="*/ 430 h 652"/>
                  <a:gd name="T18" fmla="*/ 26 w 912"/>
                  <a:gd name="T19" fmla="*/ 480 h 652"/>
                  <a:gd name="T20" fmla="*/ 34 w 912"/>
                  <a:gd name="T21" fmla="*/ 490 h 652"/>
                  <a:gd name="T22" fmla="*/ 60 w 912"/>
                  <a:gd name="T23" fmla="*/ 504 h 652"/>
                  <a:gd name="T24" fmla="*/ 80 w 912"/>
                  <a:gd name="T25" fmla="*/ 560 h 652"/>
                  <a:gd name="T26" fmla="*/ 90 w 912"/>
                  <a:gd name="T27" fmla="*/ 650 h 652"/>
                  <a:gd name="T28" fmla="*/ 110 w 912"/>
                  <a:gd name="T29" fmla="*/ 596 h 652"/>
                  <a:gd name="T30" fmla="*/ 146 w 912"/>
                  <a:gd name="T31" fmla="*/ 540 h 652"/>
                  <a:gd name="T32" fmla="*/ 180 w 912"/>
                  <a:gd name="T33" fmla="*/ 510 h 652"/>
                  <a:gd name="T34" fmla="*/ 220 w 912"/>
                  <a:gd name="T35" fmla="*/ 496 h 652"/>
                  <a:gd name="T36" fmla="*/ 234 w 912"/>
                  <a:gd name="T37" fmla="*/ 494 h 652"/>
                  <a:gd name="T38" fmla="*/ 244 w 912"/>
                  <a:gd name="T39" fmla="*/ 430 h 652"/>
                  <a:gd name="T40" fmla="*/ 264 w 912"/>
                  <a:gd name="T41" fmla="*/ 362 h 652"/>
                  <a:gd name="T42" fmla="*/ 274 w 912"/>
                  <a:gd name="T43" fmla="*/ 352 h 652"/>
                  <a:gd name="T44" fmla="*/ 284 w 912"/>
                  <a:gd name="T45" fmla="*/ 366 h 652"/>
                  <a:gd name="T46" fmla="*/ 284 w 912"/>
                  <a:gd name="T47" fmla="*/ 392 h 652"/>
                  <a:gd name="T48" fmla="*/ 310 w 912"/>
                  <a:gd name="T49" fmla="*/ 492 h 652"/>
                  <a:gd name="T50" fmla="*/ 342 w 912"/>
                  <a:gd name="T51" fmla="*/ 574 h 652"/>
                  <a:gd name="T52" fmla="*/ 382 w 912"/>
                  <a:gd name="T53" fmla="*/ 498 h 652"/>
                  <a:gd name="T54" fmla="*/ 406 w 912"/>
                  <a:gd name="T55" fmla="*/ 484 h 652"/>
                  <a:gd name="T56" fmla="*/ 426 w 912"/>
                  <a:gd name="T57" fmla="*/ 490 h 652"/>
                  <a:gd name="T58" fmla="*/ 448 w 912"/>
                  <a:gd name="T59" fmla="*/ 520 h 652"/>
                  <a:gd name="T60" fmla="*/ 466 w 912"/>
                  <a:gd name="T61" fmla="*/ 574 h 652"/>
                  <a:gd name="T62" fmla="*/ 478 w 912"/>
                  <a:gd name="T63" fmla="*/ 550 h 652"/>
                  <a:gd name="T64" fmla="*/ 494 w 912"/>
                  <a:gd name="T65" fmla="*/ 542 h 652"/>
                  <a:gd name="T66" fmla="*/ 530 w 912"/>
                  <a:gd name="T67" fmla="*/ 552 h 652"/>
                  <a:gd name="T68" fmla="*/ 580 w 912"/>
                  <a:gd name="T69" fmla="*/ 600 h 652"/>
                  <a:gd name="T70" fmla="*/ 618 w 912"/>
                  <a:gd name="T71" fmla="*/ 652 h 652"/>
                  <a:gd name="T72" fmla="*/ 618 w 912"/>
                  <a:gd name="T73" fmla="*/ 652 h 652"/>
                  <a:gd name="T74" fmla="*/ 596 w 912"/>
                  <a:gd name="T75" fmla="*/ 590 h 652"/>
                  <a:gd name="T76" fmla="*/ 584 w 912"/>
                  <a:gd name="T77" fmla="*/ 522 h 652"/>
                  <a:gd name="T78" fmla="*/ 596 w 912"/>
                  <a:gd name="T79" fmla="*/ 488 h 652"/>
                  <a:gd name="T80" fmla="*/ 614 w 912"/>
                  <a:gd name="T81" fmla="*/ 480 h 652"/>
                  <a:gd name="T82" fmla="*/ 640 w 912"/>
                  <a:gd name="T83" fmla="*/ 484 h 652"/>
                  <a:gd name="T84" fmla="*/ 606 w 912"/>
                  <a:gd name="T85" fmla="*/ 438 h 652"/>
                  <a:gd name="T86" fmla="*/ 592 w 912"/>
                  <a:gd name="T87" fmla="*/ 402 h 652"/>
                  <a:gd name="T88" fmla="*/ 600 w 912"/>
                  <a:gd name="T89" fmla="*/ 382 h 652"/>
                  <a:gd name="T90" fmla="*/ 624 w 912"/>
                  <a:gd name="T91" fmla="*/ 372 h 652"/>
                  <a:gd name="T92" fmla="*/ 710 w 912"/>
                  <a:gd name="T93" fmla="*/ 380 h 652"/>
                  <a:gd name="T94" fmla="*/ 660 w 912"/>
                  <a:gd name="T95" fmla="*/ 308 h 652"/>
                  <a:gd name="T96" fmla="*/ 592 w 912"/>
                  <a:gd name="T97" fmla="*/ 230 h 652"/>
                  <a:gd name="T98" fmla="*/ 572 w 912"/>
                  <a:gd name="T99" fmla="*/ 214 h 652"/>
                  <a:gd name="T100" fmla="*/ 564 w 912"/>
                  <a:gd name="T101" fmla="*/ 198 h 652"/>
                  <a:gd name="T102" fmla="*/ 578 w 912"/>
                  <a:gd name="T103" fmla="*/ 196 h 652"/>
                  <a:gd name="T104" fmla="*/ 646 w 912"/>
                  <a:gd name="T105" fmla="*/ 218 h 652"/>
                  <a:gd name="T106" fmla="*/ 704 w 912"/>
                  <a:gd name="T107" fmla="*/ 246 h 652"/>
                  <a:gd name="T108" fmla="*/ 714 w 912"/>
                  <a:gd name="T109" fmla="*/ 234 h 652"/>
                  <a:gd name="T110" fmla="*/ 746 w 912"/>
                  <a:gd name="T111" fmla="*/ 212 h 652"/>
                  <a:gd name="T112" fmla="*/ 792 w 912"/>
                  <a:gd name="T113" fmla="*/ 198 h 652"/>
                  <a:gd name="T114" fmla="*/ 856 w 912"/>
                  <a:gd name="T115" fmla="*/ 200 h 652"/>
                  <a:gd name="T116" fmla="*/ 912 w 912"/>
                  <a:gd name="T117" fmla="*/ 212 h 652"/>
                  <a:gd name="T118" fmla="*/ 860 w 912"/>
                  <a:gd name="T119" fmla="*/ 170 h 652"/>
                  <a:gd name="T120" fmla="*/ 816 w 912"/>
                  <a:gd name="T121" fmla="*/ 114 h 652"/>
                  <a:gd name="T122" fmla="*/ 810 w 912"/>
                  <a:gd name="T123" fmla="*/ 86 h 652"/>
                  <a:gd name="T124" fmla="*/ 824 w 912"/>
                  <a:gd name="T125" fmla="*/ 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652">
                    <a:moveTo>
                      <a:pt x="824" y="72"/>
                    </a:moveTo>
                    <a:lnTo>
                      <a:pt x="824" y="72"/>
                    </a:lnTo>
                    <a:lnTo>
                      <a:pt x="812" y="66"/>
                    </a:lnTo>
                    <a:lnTo>
                      <a:pt x="800" y="60"/>
                    </a:lnTo>
                    <a:lnTo>
                      <a:pt x="786" y="52"/>
                    </a:lnTo>
                    <a:lnTo>
                      <a:pt x="772" y="42"/>
                    </a:lnTo>
                    <a:lnTo>
                      <a:pt x="760" y="30"/>
                    </a:lnTo>
                    <a:lnTo>
                      <a:pt x="750" y="16"/>
                    </a:lnTo>
                    <a:lnTo>
                      <a:pt x="748" y="8"/>
                    </a:lnTo>
                    <a:lnTo>
                      <a:pt x="746" y="0"/>
                    </a:lnTo>
                    <a:lnTo>
                      <a:pt x="26" y="0"/>
                    </a:lnTo>
                    <a:lnTo>
                      <a:pt x="26" y="0"/>
                    </a:lnTo>
                    <a:lnTo>
                      <a:pt x="14" y="12"/>
                    </a:lnTo>
                    <a:lnTo>
                      <a:pt x="0" y="24"/>
                    </a:lnTo>
                    <a:lnTo>
                      <a:pt x="0" y="208"/>
                    </a:lnTo>
                    <a:lnTo>
                      <a:pt x="0" y="208"/>
                    </a:lnTo>
                    <a:lnTo>
                      <a:pt x="4" y="220"/>
                    </a:lnTo>
                    <a:lnTo>
                      <a:pt x="6" y="232"/>
                    </a:lnTo>
                    <a:lnTo>
                      <a:pt x="4" y="246"/>
                    </a:lnTo>
                    <a:lnTo>
                      <a:pt x="0" y="262"/>
                    </a:lnTo>
                    <a:lnTo>
                      <a:pt x="0" y="384"/>
                    </a:lnTo>
                    <a:lnTo>
                      <a:pt x="0" y="384"/>
                    </a:lnTo>
                    <a:lnTo>
                      <a:pt x="8" y="388"/>
                    </a:lnTo>
                    <a:lnTo>
                      <a:pt x="14" y="396"/>
                    </a:lnTo>
                    <a:lnTo>
                      <a:pt x="20" y="402"/>
                    </a:lnTo>
                    <a:lnTo>
                      <a:pt x="22" y="412"/>
                    </a:lnTo>
                    <a:lnTo>
                      <a:pt x="28" y="430"/>
                    </a:lnTo>
                    <a:lnTo>
                      <a:pt x="28" y="448"/>
                    </a:lnTo>
                    <a:lnTo>
                      <a:pt x="28" y="466"/>
                    </a:lnTo>
                    <a:lnTo>
                      <a:pt x="26" y="480"/>
                    </a:lnTo>
                    <a:lnTo>
                      <a:pt x="22" y="494"/>
                    </a:lnTo>
                    <a:lnTo>
                      <a:pt x="22" y="494"/>
                    </a:lnTo>
                    <a:lnTo>
                      <a:pt x="34" y="490"/>
                    </a:lnTo>
                    <a:lnTo>
                      <a:pt x="44" y="492"/>
                    </a:lnTo>
                    <a:lnTo>
                      <a:pt x="52" y="496"/>
                    </a:lnTo>
                    <a:lnTo>
                      <a:pt x="60" y="504"/>
                    </a:lnTo>
                    <a:lnTo>
                      <a:pt x="66" y="516"/>
                    </a:lnTo>
                    <a:lnTo>
                      <a:pt x="70" y="528"/>
                    </a:lnTo>
                    <a:lnTo>
                      <a:pt x="80" y="560"/>
                    </a:lnTo>
                    <a:lnTo>
                      <a:pt x="84" y="592"/>
                    </a:lnTo>
                    <a:lnTo>
                      <a:pt x="88" y="620"/>
                    </a:lnTo>
                    <a:lnTo>
                      <a:pt x="90" y="650"/>
                    </a:lnTo>
                    <a:lnTo>
                      <a:pt x="90" y="650"/>
                    </a:lnTo>
                    <a:lnTo>
                      <a:pt x="100" y="620"/>
                    </a:lnTo>
                    <a:lnTo>
                      <a:pt x="110" y="596"/>
                    </a:lnTo>
                    <a:lnTo>
                      <a:pt x="122" y="574"/>
                    </a:lnTo>
                    <a:lnTo>
                      <a:pt x="134" y="556"/>
                    </a:lnTo>
                    <a:lnTo>
                      <a:pt x="146" y="540"/>
                    </a:lnTo>
                    <a:lnTo>
                      <a:pt x="158" y="528"/>
                    </a:lnTo>
                    <a:lnTo>
                      <a:pt x="170" y="518"/>
                    </a:lnTo>
                    <a:lnTo>
                      <a:pt x="180" y="510"/>
                    </a:lnTo>
                    <a:lnTo>
                      <a:pt x="192" y="504"/>
                    </a:lnTo>
                    <a:lnTo>
                      <a:pt x="202" y="500"/>
                    </a:lnTo>
                    <a:lnTo>
                      <a:pt x="220" y="496"/>
                    </a:lnTo>
                    <a:lnTo>
                      <a:pt x="230" y="494"/>
                    </a:lnTo>
                    <a:lnTo>
                      <a:pt x="234" y="494"/>
                    </a:lnTo>
                    <a:lnTo>
                      <a:pt x="234" y="494"/>
                    </a:lnTo>
                    <a:lnTo>
                      <a:pt x="234" y="484"/>
                    </a:lnTo>
                    <a:lnTo>
                      <a:pt x="236" y="468"/>
                    </a:lnTo>
                    <a:lnTo>
                      <a:pt x="244" y="430"/>
                    </a:lnTo>
                    <a:lnTo>
                      <a:pt x="256" y="390"/>
                    </a:lnTo>
                    <a:lnTo>
                      <a:pt x="264" y="362"/>
                    </a:lnTo>
                    <a:lnTo>
                      <a:pt x="264" y="362"/>
                    </a:lnTo>
                    <a:lnTo>
                      <a:pt x="268" y="354"/>
                    </a:lnTo>
                    <a:lnTo>
                      <a:pt x="270" y="352"/>
                    </a:lnTo>
                    <a:lnTo>
                      <a:pt x="274" y="352"/>
                    </a:lnTo>
                    <a:lnTo>
                      <a:pt x="276" y="354"/>
                    </a:lnTo>
                    <a:lnTo>
                      <a:pt x="282" y="362"/>
                    </a:lnTo>
                    <a:lnTo>
                      <a:pt x="284" y="366"/>
                    </a:lnTo>
                    <a:lnTo>
                      <a:pt x="284" y="366"/>
                    </a:lnTo>
                    <a:lnTo>
                      <a:pt x="282" y="378"/>
                    </a:lnTo>
                    <a:lnTo>
                      <a:pt x="284" y="392"/>
                    </a:lnTo>
                    <a:lnTo>
                      <a:pt x="290" y="424"/>
                    </a:lnTo>
                    <a:lnTo>
                      <a:pt x="298" y="458"/>
                    </a:lnTo>
                    <a:lnTo>
                      <a:pt x="310" y="492"/>
                    </a:lnTo>
                    <a:lnTo>
                      <a:pt x="332" y="550"/>
                    </a:lnTo>
                    <a:lnTo>
                      <a:pt x="342" y="574"/>
                    </a:lnTo>
                    <a:lnTo>
                      <a:pt x="342" y="574"/>
                    </a:lnTo>
                    <a:lnTo>
                      <a:pt x="356" y="542"/>
                    </a:lnTo>
                    <a:lnTo>
                      <a:pt x="370" y="516"/>
                    </a:lnTo>
                    <a:lnTo>
                      <a:pt x="382" y="498"/>
                    </a:lnTo>
                    <a:lnTo>
                      <a:pt x="394" y="488"/>
                    </a:lnTo>
                    <a:lnTo>
                      <a:pt x="400" y="486"/>
                    </a:lnTo>
                    <a:lnTo>
                      <a:pt x="406" y="484"/>
                    </a:lnTo>
                    <a:lnTo>
                      <a:pt x="412" y="484"/>
                    </a:lnTo>
                    <a:lnTo>
                      <a:pt x="416" y="484"/>
                    </a:lnTo>
                    <a:lnTo>
                      <a:pt x="426" y="490"/>
                    </a:lnTo>
                    <a:lnTo>
                      <a:pt x="434" y="498"/>
                    </a:lnTo>
                    <a:lnTo>
                      <a:pt x="442" y="508"/>
                    </a:lnTo>
                    <a:lnTo>
                      <a:pt x="448" y="520"/>
                    </a:lnTo>
                    <a:lnTo>
                      <a:pt x="458" y="546"/>
                    </a:lnTo>
                    <a:lnTo>
                      <a:pt x="464" y="566"/>
                    </a:lnTo>
                    <a:lnTo>
                      <a:pt x="466" y="574"/>
                    </a:lnTo>
                    <a:lnTo>
                      <a:pt x="466" y="574"/>
                    </a:lnTo>
                    <a:lnTo>
                      <a:pt x="474" y="558"/>
                    </a:lnTo>
                    <a:lnTo>
                      <a:pt x="478" y="550"/>
                    </a:lnTo>
                    <a:lnTo>
                      <a:pt x="484" y="546"/>
                    </a:lnTo>
                    <a:lnTo>
                      <a:pt x="488" y="544"/>
                    </a:lnTo>
                    <a:lnTo>
                      <a:pt x="494" y="542"/>
                    </a:lnTo>
                    <a:lnTo>
                      <a:pt x="506" y="540"/>
                    </a:lnTo>
                    <a:lnTo>
                      <a:pt x="518" y="544"/>
                    </a:lnTo>
                    <a:lnTo>
                      <a:pt x="530" y="552"/>
                    </a:lnTo>
                    <a:lnTo>
                      <a:pt x="544" y="562"/>
                    </a:lnTo>
                    <a:lnTo>
                      <a:pt x="556" y="572"/>
                    </a:lnTo>
                    <a:lnTo>
                      <a:pt x="580" y="600"/>
                    </a:lnTo>
                    <a:lnTo>
                      <a:pt x="600" y="626"/>
                    </a:lnTo>
                    <a:lnTo>
                      <a:pt x="618" y="652"/>
                    </a:lnTo>
                    <a:lnTo>
                      <a:pt x="618" y="652"/>
                    </a:lnTo>
                    <a:lnTo>
                      <a:pt x="616" y="648"/>
                    </a:lnTo>
                    <a:lnTo>
                      <a:pt x="616" y="648"/>
                    </a:lnTo>
                    <a:lnTo>
                      <a:pt x="618" y="652"/>
                    </a:lnTo>
                    <a:lnTo>
                      <a:pt x="618" y="652"/>
                    </a:lnTo>
                    <a:lnTo>
                      <a:pt x="606" y="622"/>
                    </a:lnTo>
                    <a:lnTo>
                      <a:pt x="596" y="590"/>
                    </a:lnTo>
                    <a:lnTo>
                      <a:pt x="588" y="556"/>
                    </a:lnTo>
                    <a:lnTo>
                      <a:pt x="586" y="538"/>
                    </a:lnTo>
                    <a:lnTo>
                      <a:pt x="584" y="522"/>
                    </a:lnTo>
                    <a:lnTo>
                      <a:pt x="586" y="508"/>
                    </a:lnTo>
                    <a:lnTo>
                      <a:pt x="590" y="496"/>
                    </a:lnTo>
                    <a:lnTo>
                      <a:pt x="596" y="488"/>
                    </a:lnTo>
                    <a:lnTo>
                      <a:pt x="602" y="484"/>
                    </a:lnTo>
                    <a:lnTo>
                      <a:pt x="606" y="482"/>
                    </a:lnTo>
                    <a:lnTo>
                      <a:pt x="614" y="480"/>
                    </a:lnTo>
                    <a:lnTo>
                      <a:pt x="620" y="480"/>
                    </a:lnTo>
                    <a:lnTo>
                      <a:pt x="640" y="484"/>
                    </a:lnTo>
                    <a:lnTo>
                      <a:pt x="640" y="484"/>
                    </a:lnTo>
                    <a:lnTo>
                      <a:pt x="634" y="476"/>
                    </a:lnTo>
                    <a:lnTo>
                      <a:pt x="620" y="460"/>
                    </a:lnTo>
                    <a:lnTo>
                      <a:pt x="606" y="438"/>
                    </a:lnTo>
                    <a:lnTo>
                      <a:pt x="600" y="426"/>
                    </a:lnTo>
                    <a:lnTo>
                      <a:pt x="594" y="414"/>
                    </a:lnTo>
                    <a:lnTo>
                      <a:pt x="592" y="402"/>
                    </a:lnTo>
                    <a:lnTo>
                      <a:pt x="594" y="392"/>
                    </a:lnTo>
                    <a:lnTo>
                      <a:pt x="596" y="386"/>
                    </a:lnTo>
                    <a:lnTo>
                      <a:pt x="600" y="382"/>
                    </a:lnTo>
                    <a:lnTo>
                      <a:pt x="604" y="378"/>
                    </a:lnTo>
                    <a:lnTo>
                      <a:pt x="610" y="376"/>
                    </a:lnTo>
                    <a:lnTo>
                      <a:pt x="624" y="372"/>
                    </a:lnTo>
                    <a:lnTo>
                      <a:pt x="646" y="370"/>
                    </a:lnTo>
                    <a:lnTo>
                      <a:pt x="674" y="374"/>
                    </a:lnTo>
                    <a:lnTo>
                      <a:pt x="710" y="380"/>
                    </a:lnTo>
                    <a:lnTo>
                      <a:pt x="710" y="380"/>
                    </a:lnTo>
                    <a:lnTo>
                      <a:pt x="696" y="358"/>
                    </a:lnTo>
                    <a:lnTo>
                      <a:pt x="660" y="308"/>
                    </a:lnTo>
                    <a:lnTo>
                      <a:pt x="638" y="278"/>
                    </a:lnTo>
                    <a:lnTo>
                      <a:pt x="616" y="252"/>
                    </a:lnTo>
                    <a:lnTo>
                      <a:pt x="592" y="230"/>
                    </a:lnTo>
                    <a:lnTo>
                      <a:pt x="582" y="220"/>
                    </a:lnTo>
                    <a:lnTo>
                      <a:pt x="572" y="214"/>
                    </a:lnTo>
                    <a:lnTo>
                      <a:pt x="572" y="214"/>
                    </a:lnTo>
                    <a:lnTo>
                      <a:pt x="568" y="210"/>
                    </a:lnTo>
                    <a:lnTo>
                      <a:pt x="564" y="202"/>
                    </a:lnTo>
                    <a:lnTo>
                      <a:pt x="564" y="198"/>
                    </a:lnTo>
                    <a:lnTo>
                      <a:pt x="566" y="196"/>
                    </a:lnTo>
                    <a:lnTo>
                      <a:pt x="570" y="194"/>
                    </a:lnTo>
                    <a:lnTo>
                      <a:pt x="578" y="196"/>
                    </a:lnTo>
                    <a:lnTo>
                      <a:pt x="578" y="196"/>
                    </a:lnTo>
                    <a:lnTo>
                      <a:pt x="606" y="204"/>
                    </a:lnTo>
                    <a:lnTo>
                      <a:pt x="646" y="218"/>
                    </a:lnTo>
                    <a:lnTo>
                      <a:pt x="682" y="232"/>
                    </a:lnTo>
                    <a:lnTo>
                      <a:pt x="696" y="240"/>
                    </a:lnTo>
                    <a:lnTo>
                      <a:pt x="704" y="246"/>
                    </a:lnTo>
                    <a:lnTo>
                      <a:pt x="704" y="246"/>
                    </a:lnTo>
                    <a:lnTo>
                      <a:pt x="706" y="244"/>
                    </a:lnTo>
                    <a:lnTo>
                      <a:pt x="714" y="234"/>
                    </a:lnTo>
                    <a:lnTo>
                      <a:pt x="726" y="222"/>
                    </a:lnTo>
                    <a:lnTo>
                      <a:pt x="736" y="216"/>
                    </a:lnTo>
                    <a:lnTo>
                      <a:pt x="746" y="212"/>
                    </a:lnTo>
                    <a:lnTo>
                      <a:pt x="760" y="206"/>
                    </a:lnTo>
                    <a:lnTo>
                      <a:pt x="774" y="202"/>
                    </a:lnTo>
                    <a:lnTo>
                      <a:pt x="792" y="198"/>
                    </a:lnTo>
                    <a:lnTo>
                      <a:pt x="810" y="198"/>
                    </a:lnTo>
                    <a:lnTo>
                      <a:pt x="832" y="198"/>
                    </a:lnTo>
                    <a:lnTo>
                      <a:pt x="856" y="200"/>
                    </a:lnTo>
                    <a:lnTo>
                      <a:pt x="882" y="206"/>
                    </a:lnTo>
                    <a:lnTo>
                      <a:pt x="912" y="214"/>
                    </a:lnTo>
                    <a:lnTo>
                      <a:pt x="912" y="212"/>
                    </a:lnTo>
                    <a:lnTo>
                      <a:pt x="912" y="212"/>
                    </a:lnTo>
                    <a:lnTo>
                      <a:pt x="882" y="188"/>
                    </a:lnTo>
                    <a:lnTo>
                      <a:pt x="860" y="170"/>
                    </a:lnTo>
                    <a:lnTo>
                      <a:pt x="838" y="148"/>
                    </a:lnTo>
                    <a:lnTo>
                      <a:pt x="822" y="126"/>
                    </a:lnTo>
                    <a:lnTo>
                      <a:pt x="816" y="114"/>
                    </a:lnTo>
                    <a:lnTo>
                      <a:pt x="810" y="104"/>
                    </a:lnTo>
                    <a:lnTo>
                      <a:pt x="810" y="94"/>
                    </a:lnTo>
                    <a:lnTo>
                      <a:pt x="810" y="86"/>
                    </a:lnTo>
                    <a:lnTo>
                      <a:pt x="816" y="78"/>
                    </a:lnTo>
                    <a:lnTo>
                      <a:pt x="824" y="72"/>
                    </a:lnTo>
                    <a:lnTo>
                      <a:pt x="824" y="72"/>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white"/>
                  </a:solidFill>
                  <a:latin typeface="Verdana"/>
                </a:endParaRPr>
              </a:p>
            </p:txBody>
          </p:sp>
          <p:sp>
            <p:nvSpPr>
              <p:cNvPr id="74" name="Freeform 35"/>
              <p:cNvSpPr>
                <a:spLocks noChangeAspect="1"/>
              </p:cNvSpPr>
              <p:nvPr/>
            </p:nvSpPr>
            <p:spPr bwMode="auto">
              <a:xfrm>
                <a:off x="8350389" y="11466"/>
                <a:ext cx="793611" cy="554378"/>
              </a:xfrm>
              <a:custGeom>
                <a:avLst/>
                <a:gdLst>
                  <a:gd name="T0" fmla="*/ 126 w 690"/>
                  <a:gd name="T1" fmla="*/ 0 h 482"/>
                  <a:gd name="T2" fmla="*/ 64 w 690"/>
                  <a:gd name="T3" fmla="*/ 56 h 482"/>
                  <a:gd name="T4" fmla="*/ 0 w 690"/>
                  <a:gd name="T5" fmla="*/ 94 h 482"/>
                  <a:gd name="T6" fmla="*/ 90 w 690"/>
                  <a:gd name="T7" fmla="*/ 82 h 482"/>
                  <a:gd name="T8" fmla="*/ 130 w 690"/>
                  <a:gd name="T9" fmla="*/ 86 h 482"/>
                  <a:gd name="T10" fmla="*/ 152 w 690"/>
                  <a:gd name="T11" fmla="*/ 96 h 482"/>
                  <a:gd name="T12" fmla="*/ 158 w 690"/>
                  <a:gd name="T13" fmla="*/ 114 h 482"/>
                  <a:gd name="T14" fmla="*/ 144 w 690"/>
                  <a:gd name="T15" fmla="*/ 152 h 482"/>
                  <a:gd name="T16" fmla="*/ 86 w 690"/>
                  <a:gd name="T17" fmla="*/ 216 h 482"/>
                  <a:gd name="T18" fmla="*/ 96 w 690"/>
                  <a:gd name="T19" fmla="*/ 222 h 482"/>
                  <a:gd name="T20" fmla="*/ 136 w 690"/>
                  <a:gd name="T21" fmla="*/ 226 h 482"/>
                  <a:gd name="T22" fmla="*/ 152 w 690"/>
                  <a:gd name="T23" fmla="*/ 248 h 482"/>
                  <a:gd name="T24" fmla="*/ 150 w 690"/>
                  <a:gd name="T25" fmla="*/ 292 h 482"/>
                  <a:gd name="T26" fmla="*/ 152 w 690"/>
                  <a:gd name="T27" fmla="*/ 308 h 482"/>
                  <a:gd name="T28" fmla="*/ 170 w 690"/>
                  <a:gd name="T29" fmla="*/ 320 h 482"/>
                  <a:gd name="T30" fmla="*/ 180 w 690"/>
                  <a:gd name="T31" fmla="*/ 362 h 482"/>
                  <a:gd name="T32" fmla="*/ 178 w 690"/>
                  <a:gd name="T33" fmla="*/ 428 h 482"/>
                  <a:gd name="T34" fmla="*/ 198 w 690"/>
                  <a:gd name="T35" fmla="*/ 392 h 482"/>
                  <a:gd name="T36" fmla="*/ 228 w 690"/>
                  <a:gd name="T37" fmla="*/ 354 h 482"/>
                  <a:gd name="T38" fmla="*/ 258 w 690"/>
                  <a:gd name="T39" fmla="*/ 336 h 482"/>
                  <a:gd name="T40" fmla="*/ 298 w 690"/>
                  <a:gd name="T41" fmla="*/ 330 h 482"/>
                  <a:gd name="T42" fmla="*/ 300 w 690"/>
                  <a:gd name="T43" fmla="*/ 312 h 482"/>
                  <a:gd name="T44" fmla="*/ 332 w 690"/>
                  <a:gd name="T45" fmla="*/ 238 h 482"/>
                  <a:gd name="T46" fmla="*/ 340 w 690"/>
                  <a:gd name="T47" fmla="*/ 232 h 482"/>
                  <a:gd name="T48" fmla="*/ 344 w 690"/>
                  <a:gd name="T49" fmla="*/ 242 h 482"/>
                  <a:gd name="T50" fmla="*/ 344 w 690"/>
                  <a:gd name="T51" fmla="*/ 284 h 482"/>
                  <a:gd name="T52" fmla="*/ 362 w 690"/>
                  <a:gd name="T53" fmla="*/ 380 h 482"/>
                  <a:gd name="T54" fmla="*/ 380 w 690"/>
                  <a:gd name="T55" fmla="*/ 376 h 482"/>
                  <a:gd name="T56" fmla="*/ 414 w 690"/>
                  <a:gd name="T57" fmla="*/ 342 h 482"/>
                  <a:gd name="T58" fmla="*/ 436 w 690"/>
                  <a:gd name="T59" fmla="*/ 346 h 482"/>
                  <a:gd name="T60" fmla="*/ 448 w 690"/>
                  <a:gd name="T61" fmla="*/ 370 h 482"/>
                  <a:gd name="T62" fmla="*/ 458 w 690"/>
                  <a:gd name="T63" fmla="*/ 410 h 482"/>
                  <a:gd name="T64" fmla="*/ 480 w 690"/>
                  <a:gd name="T65" fmla="*/ 388 h 482"/>
                  <a:gd name="T66" fmla="*/ 506 w 690"/>
                  <a:gd name="T67" fmla="*/ 400 h 482"/>
                  <a:gd name="T68" fmla="*/ 536 w 690"/>
                  <a:gd name="T69" fmla="*/ 440 h 482"/>
                  <a:gd name="T70" fmla="*/ 558 w 690"/>
                  <a:gd name="T71" fmla="*/ 482 h 482"/>
                  <a:gd name="T72" fmla="*/ 560 w 690"/>
                  <a:gd name="T73" fmla="*/ 480 h 482"/>
                  <a:gd name="T74" fmla="*/ 548 w 690"/>
                  <a:gd name="T75" fmla="*/ 434 h 482"/>
                  <a:gd name="T76" fmla="*/ 546 w 690"/>
                  <a:gd name="T77" fmla="*/ 384 h 482"/>
                  <a:gd name="T78" fmla="*/ 558 w 690"/>
                  <a:gd name="T79" fmla="*/ 360 h 482"/>
                  <a:gd name="T80" fmla="*/ 590 w 690"/>
                  <a:gd name="T81" fmla="*/ 362 h 482"/>
                  <a:gd name="T82" fmla="*/ 570 w 690"/>
                  <a:gd name="T83" fmla="*/ 326 h 482"/>
                  <a:gd name="T84" fmla="*/ 564 w 690"/>
                  <a:gd name="T85" fmla="*/ 298 h 482"/>
                  <a:gd name="T86" fmla="*/ 578 w 690"/>
                  <a:gd name="T87" fmla="*/ 280 h 482"/>
                  <a:gd name="T88" fmla="*/ 626 w 690"/>
                  <a:gd name="T89" fmla="*/ 286 h 482"/>
                  <a:gd name="T90" fmla="*/ 644 w 690"/>
                  <a:gd name="T91" fmla="*/ 276 h 482"/>
                  <a:gd name="T92" fmla="*/ 596 w 690"/>
                  <a:gd name="T93" fmla="*/ 192 h 482"/>
                  <a:gd name="T94" fmla="*/ 566 w 690"/>
                  <a:gd name="T95" fmla="*/ 160 h 482"/>
                  <a:gd name="T96" fmla="*/ 564 w 690"/>
                  <a:gd name="T97" fmla="*/ 148 h 482"/>
                  <a:gd name="T98" fmla="*/ 574 w 690"/>
                  <a:gd name="T99" fmla="*/ 148 h 482"/>
                  <a:gd name="T100" fmla="*/ 644 w 690"/>
                  <a:gd name="T101" fmla="*/ 184 h 482"/>
                  <a:gd name="T102" fmla="*/ 660 w 690"/>
                  <a:gd name="T103" fmla="*/ 196 h 482"/>
                  <a:gd name="T104" fmla="*/ 690 w 690"/>
                  <a:gd name="T105" fmla="*/ 17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482">
                    <a:moveTo>
                      <a:pt x="690" y="0"/>
                    </a:moveTo>
                    <a:lnTo>
                      <a:pt x="126" y="0"/>
                    </a:lnTo>
                    <a:lnTo>
                      <a:pt x="126" y="0"/>
                    </a:lnTo>
                    <a:lnTo>
                      <a:pt x="106" y="22"/>
                    </a:lnTo>
                    <a:lnTo>
                      <a:pt x="84" y="40"/>
                    </a:lnTo>
                    <a:lnTo>
                      <a:pt x="64" y="56"/>
                    </a:lnTo>
                    <a:lnTo>
                      <a:pt x="44" y="70"/>
                    </a:lnTo>
                    <a:lnTo>
                      <a:pt x="12" y="88"/>
                    </a:lnTo>
                    <a:lnTo>
                      <a:pt x="0" y="94"/>
                    </a:lnTo>
                    <a:lnTo>
                      <a:pt x="0" y="94"/>
                    </a:lnTo>
                    <a:lnTo>
                      <a:pt x="50" y="86"/>
                    </a:lnTo>
                    <a:lnTo>
                      <a:pt x="90" y="82"/>
                    </a:lnTo>
                    <a:lnTo>
                      <a:pt x="106" y="82"/>
                    </a:lnTo>
                    <a:lnTo>
                      <a:pt x="120" y="84"/>
                    </a:lnTo>
                    <a:lnTo>
                      <a:pt x="130" y="86"/>
                    </a:lnTo>
                    <a:lnTo>
                      <a:pt x="140" y="88"/>
                    </a:lnTo>
                    <a:lnTo>
                      <a:pt x="146" y="92"/>
                    </a:lnTo>
                    <a:lnTo>
                      <a:pt x="152" y="96"/>
                    </a:lnTo>
                    <a:lnTo>
                      <a:pt x="156" y="102"/>
                    </a:lnTo>
                    <a:lnTo>
                      <a:pt x="158" y="108"/>
                    </a:lnTo>
                    <a:lnTo>
                      <a:pt x="158" y="114"/>
                    </a:lnTo>
                    <a:lnTo>
                      <a:pt x="158" y="122"/>
                    </a:lnTo>
                    <a:lnTo>
                      <a:pt x="152" y="136"/>
                    </a:lnTo>
                    <a:lnTo>
                      <a:pt x="144" y="152"/>
                    </a:lnTo>
                    <a:lnTo>
                      <a:pt x="132" y="168"/>
                    </a:lnTo>
                    <a:lnTo>
                      <a:pt x="108" y="196"/>
                    </a:lnTo>
                    <a:lnTo>
                      <a:pt x="86" y="216"/>
                    </a:lnTo>
                    <a:lnTo>
                      <a:pt x="78" y="224"/>
                    </a:lnTo>
                    <a:lnTo>
                      <a:pt x="78" y="224"/>
                    </a:lnTo>
                    <a:lnTo>
                      <a:pt x="96" y="222"/>
                    </a:lnTo>
                    <a:lnTo>
                      <a:pt x="114" y="220"/>
                    </a:lnTo>
                    <a:lnTo>
                      <a:pt x="126" y="222"/>
                    </a:lnTo>
                    <a:lnTo>
                      <a:pt x="136" y="226"/>
                    </a:lnTo>
                    <a:lnTo>
                      <a:pt x="144" y="232"/>
                    </a:lnTo>
                    <a:lnTo>
                      <a:pt x="148" y="240"/>
                    </a:lnTo>
                    <a:lnTo>
                      <a:pt x="152" y="248"/>
                    </a:lnTo>
                    <a:lnTo>
                      <a:pt x="154" y="258"/>
                    </a:lnTo>
                    <a:lnTo>
                      <a:pt x="154" y="276"/>
                    </a:lnTo>
                    <a:lnTo>
                      <a:pt x="150" y="292"/>
                    </a:lnTo>
                    <a:lnTo>
                      <a:pt x="144" y="310"/>
                    </a:lnTo>
                    <a:lnTo>
                      <a:pt x="144" y="310"/>
                    </a:lnTo>
                    <a:lnTo>
                      <a:pt x="152" y="308"/>
                    </a:lnTo>
                    <a:lnTo>
                      <a:pt x="160" y="310"/>
                    </a:lnTo>
                    <a:lnTo>
                      <a:pt x="166" y="314"/>
                    </a:lnTo>
                    <a:lnTo>
                      <a:pt x="170" y="320"/>
                    </a:lnTo>
                    <a:lnTo>
                      <a:pt x="174" y="330"/>
                    </a:lnTo>
                    <a:lnTo>
                      <a:pt x="176" y="340"/>
                    </a:lnTo>
                    <a:lnTo>
                      <a:pt x="180" y="362"/>
                    </a:lnTo>
                    <a:lnTo>
                      <a:pt x="180" y="386"/>
                    </a:lnTo>
                    <a:lnTo>
                      <a:pt x="180" y="408"/>
                    </a:lnTo>
                    <a:lnTo>
                      <a:pt x="178" y="428"/>
                    </a:lnTo>
                    <a:lnTo>
                      <a:pt x="178" y="428"/>
                    </a:lnTo>
                    <a:lnTo>
                      <a:pt x="188" y="408"/>
                    </a:lnTo>
                    <a:lnTo>
                      <a:pt x="198" y="392"/>
                    </a:lnTo>
                    <a:lnTo>
                      <a:pt x="208" y="376"/>
                    </a:lnTo>
                    <a:lnTo>
                      <a:pt x="218" y="364"/>
                    </a:lnTo>
                    <a:lnTo>
                      <a:pt x="228" y="354"/>
                    </a:lnTo>
                    <a:lnTo>
                      <a:pt x="238" y="346"/>
                    </a:lnTo>
                    <a:lnTo>
                      <a:pt x="248" y="340"/>
                    </a:lnTo>
                    <a:lnTo>
                      <a:pt x="258" y="336"/>
                    </a:lnTo>
                    <a:lnTo>
                      <a:pt x="274" y="332"/>
                    </a:lnTo>
                    <a:lnTo>
                      <a:pt x="286" y="330"/>
                    </a:lnTo>
                    <a:lnTo>
                      <a:pt x="298" y="330"/>
                    </a:lnTo>
                    <a:lnTo>
                      <a:pt x="298" y="330"/>
                    </a:lnTo>
                    <a:lnTo>
                      <a:pt x="298" y="322"/>
                    </a:lnTo>
                    <a:lnTo>
                      <a:pt x="300" y="312"/>
                    </a:lnTo>
                    <a:lnTo>
                      <a:pt x="310" y="284"/>
                    </a:lnTo>
                    <a:lnTo>
                      <a:pt x="332" y="238"/>
                    </a:lnTo>
                    <a:lnTo>
                      <a:pt x="332" y="238"/>
                    </a:lnTo>
                    <a:lnTo>
                      <a:pt x="334" y="232"/>
                    </a:lnTo>
                    <a:lnTo>
                      <a:pt x="336" y="230"/>
                    </a:lnTo>
                    <a:lnTo>
                      <a:pt x="340" y="232"/>
                    </a:lnTo>
                    <a:lnTo>
                      <a:pt x="342" y="234"/>
                    </a:lnTo>
                    <a:lnTo>
                      <a:pt x="344" y="240"/>
                    </a:lnTo>
                    <a:lnTo>
                      <a:pt x="344" y="242"/>
                    </a:lnTo>
                    <a:lnTo>
                      <a:pt x="344" y="242"/>
                    </a:lnTo>
                    <a:lnTo>
                      <a:pt x="342" y="262"/>
                    </a:lnTo>
                    <a:lnTo>
                      <a:pt x="344" y="284"/>
                    </a:lnTo>
                    <a:lnTo>
                      <a:pt x="346" y="310"/>
                    </a:lnTo>
                    <a:lnTo>
                      <a:pt x="352" y="336"/>
                    </a:lnTo>
                    <a:lnTo>
                      <a:pt x="362" y="380"/>
                    </a:lnTo>
                    <a:lnTo>
                      <a:pt x="366" y="398"/>
                    </a:lnTo>
                    <a:lnTo>
                      <a:pt x="366" y="398"/>
                    </a:lnTo>
                    <a:lnTo>
                      <a:pt x="380" y="376"/>
                    </a:lnTo>
                    <a:lnTo>
                      <a:pt x="392" y="360"/>
                    </a:lnTo>
                    <a:lnTo>
                      <a:pt x="404" y="348"/>
                    </a:lnTo>
                    <a:lnTo>
                      <a:pt x="414" y="342"/>
                    </a:lnTo>
                    <a:lnTo>
                      <a:pt x="422" y="340"/>
                    </a:lnTo>
                    <a:lnTo>
                      <a:pt x="430" y="340"/>
                    </a:lnTo>
                    <a:lnTo>
                      <a:pt x="436" y="346"/>
                    </a:lnTo>
                    <a:lnTo>
                      <a:pt x="440" y="352"/>
                    </a:lnTo>
                    <a:lnTo>
                      <a:pt x="446" y="360"/>
                    </a:lnTo>
                    <a:lnTo>
                      <a:pt x="448" y="370"/>
                    </a:lnTo>
                    <a:lnTo>
                      <a:pt x="454" y="388"/>
                    </a:lnTo>
                    <a:lnTo>
                      <a:pt x="458" y="410"/>
                    </a:lnTo>
                    <a:lnTo>
                      <a:pt x="458" y="410"/>
                    </a:lnTo>
                    <a:lnTo>
                      <a:pt x="464" y="398"/>
                    </a:lnTo>
                    <a:lnTo>
                      <a:pt x="472" y="392"/>
                    </a:lnTo>
                    <a:lnTo>
                      <a:pt x="480" y="388"/>
                    </a:lnTo>
                    <a:lnTo>
                      <a:pt x="488" y="390"/>
                    </a:lnTo>
                    <a:lnTo>
                      <a:pt x="496" y="394"/>
                    </a:lnTo>
                    <a:lnTo>
                      <a:pt x="506" y="400"/>
                    </a:lnTo>
                    <a:lnTo>
                      <a:pt x="514" y="408"/>
                    </a:lnTo>
                    <a:lnTo>
                      <a:pt x="522" y="418"/>
                    </a:lnTo>
                    <a:lnTo>
                      <a:pt x="536" y="440"/>
                    </a:lnTo>
                    <a:lnTo>
                      <a:pt x="548" y="460"/>
                    </a:lnTo>
                    <a:lnTo>
                      <a:pt x="558" y="482"/>
                    </a:lnTo>
                    <a:lnTo>
                      <a:pt x="558" y="482"/>
                    </a:lnTo>
                    <a:lnTo>
                      <a:pt x="558" y="478"/>
                    </a:lnTo>
                    <a:lnTo>
                      <a:pt x="558" y="478"/>
                    </a:lnTo>
                    <a:lnTo>
                      <a:pt x="560" y="480"/>
                    </a:lnTo>
                    <a:lnTo>
                      <a:pt x="560" y="480"/>
                    </a:lnTo>
                    <a:lnTo>
                      <a:pt x="554" y="458"/>
                    </a:lnTo>
                    <a:lnTo>
                      <a:pt x="548" y="434"/>
                    </a:lnTo>
                    <a:lnTo>
                      <a:pt x="546" y="408"/>
                    </a:lnTo>
                    <a:lnTo>
                      <a:pt x="546" y="396"/>
                    </a:lnTo>
                    <a:lnTo>
                      <a:pt x="546" y="384"/>
                    </a:lnTo>
                    <a:lnTo>
                      <a:pt x="550" y="374"/>
                    </a:lnTo>
                    <a:lnTo>
                      <a:pt x="554" y="366"/>
                    </a:lnTo>
                    <a:lnTo>
                      <a:pt x="558" y="360"/>
                    </a:lnTo>
                    <a:lnTo>
                      <a:pt x="566" y="356"/>
                    </a:lnTo>
                    <a:lnTo>
                      <a:pt x="578" y="356"/>
                    </a:lnTo>
                    <a:lnTo>
                      <a:pt x="590" y="362"/>
                    </a:lnTo>
                    <a:lnTo>
                      <a:pt x="590" y="362"/>
                    </a:lnTo>
                    <a:lnTo>
                      <a:pt x="578" y="342"/>
                    </a:lnTo>
                    <a:lnTo>
                      <a:pt x="570" y="326"/>
                    </a:lnTo>
                    <a:lnTo>
                      <a:pt x="566" y="316"/>
                    </a:lnTo>
                    <a:lnTo>
                      <a:pt x="564" y="306"/>
                    </a:lnTo>
                    <a:lnTo>
                      <a:pt x="564" y="298"/>
                    </a:lnTo>
                    <a:lnTo>
                      <a:pt x="566" y="290"/>
                    </a:lnTo>
                    <a:lnTo>
                      <a:pt x="570" y="284"/>
                    </a:lnTo>
                    <a:lnTo>
                      <a:pt x="578" y="280"/>
                    </a:lnTo>
                    <a:lnTo>
                      <a:pt x="590" y="280"/>
                    </a:lnTo>
                    <a:lnTo>
                      <a:pt x="606" y="280"/>
                    </a:lnTo>
                    <a:lnTo>
                      <a:pt x="626" y="286"/>
                    </a:lnTo>
                    <a:lnTo>
                      <a:pt x="652" y="294"/>
                    </a:lnTo>
                    <a:lnTo>
                      <a:pt x="652" y="294"/>
                    </a:lnTo>
                    <a:lnTo>
                      <a:pt x="644" y="276"/>
                    </a:lnTo>
                    <a:lnTo>
                      <a:pt x="622" y="236"/>
                    </a:lnTo>
                    <a:lnTo>
                      <a:pt x="610" y="214"/>
                    </a:lnTo>
                    <a:lnTo>
                      <a:pt x="596" y="192"/>
                    </a:lnTo>
                    <a:lnTo>
                      <a:pt x="580" y="174"/>
                    </a:lnTo>
                    <a:lnTo>
                      <a:pt x="566" y="160"/>
                    </a:lnTo>
                    <a:lnTo>
                      <a:pt x="566" y="160"/>
                    </a:lnTo>
                    <a:lnTo>
                      <a:pt x="566" y="158"/>
                    </a:lnTo>
                    <a:lnTo>
                      <a:pt x="564" y="152"/>
                    </a:lnTo>
                    <a:lnTo>
                      <a:pt x="564" y="148"/>
                    </a:lnTo>
                    <a:lnTo>
                      <a:pt x="564" y="146"/>
                    </a:lnTo>
                    <a:lnTo>
                      <a:pt x="568" y="146"/>
                    </a:lnTo>
                    <a:lnTo>
                      <a:pt x="574" y="148"/>
                    </a:lnTo>
                    <a:lnTo>
                      <a:pt x="574" y="148"/>
                    </a:lnTo>
                    <a:lnTo>
                      <a:pt x="620" y="170"/>
                    </a:lnTo>
                    <a:lnTo>
                      <a:pt x="644" y="184"/>
                    </a:lnTo>
                    <a:lnTo>
                      <a:pt x="654" y="192"/>
                    </a:lnTo>
                    <a:lnTo>
                      <a:pt x="660" y="196"/>
                    </a:lnTo>
                    <a:lnTo>
                      <a:pt x="660" y="196"/>
                    </a:lnTo>
                    <a:lnTo>
                      <a:pt x="666" y="190"/>
                    </a:lnTo>
                    <a:lnTo>
                      <a:pt x="676" y="182"/>
                    </a:lnTo>
                    <a:lnTo>
                      <a:pt x="690" y="176"/>
                    </a:lnTo>
                    <a:lnTo>
                      <a:pt x="690" y="0"/>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white"/>
                  </a:solidFill>
                  <a:latin typeface="Verdana"/>
                </a:endParaRPr>
              </a:p>
            </p:txBody>
          </p:sp>
          <p:sp>
            <p:nvSpPr>
              <p:cNvPr id="75" name="Freeform 31"/>
              <p:cNvSpPr>
                <a:spLocks noChangeAspect="1"/>
              </p:cNvSpPr>
              <p:nvPr/>
            </p:nvSpPr>
            <p:spPr bwMode="auto">
              <a:xfrm>
                <a:off x="6973892" y="6209551"/>
                <a:ext cx="1162575" cy="647993"/>
              </a:xfrm>
              <a:custGeom>
                <a:avLst/>
                <a:gdLst>
                  <a:gd name="T0" fmla="*/ 686 w 976"/>
                  <a:gd name="T1" fmla="*/ 250 h 544"/>
                  <a:gd name="T2" fmla="*/ 592 w 976"/>
                  <a:gd name="T3" fmla="*/ 242 h 544"/>
                  <a:gd name="T4" fmla="*/ 536 w 976"/>
                  <a:gd name="T5" fmla="*/ 262 h 544"/>
                  <a:gd name="T6" fmla="*/ 506 w 976"/>
                  <a:gd name="T7" fmla="*/ 288 h 544"/>
                  <a:gd name="T8" fmla="*/ 492 w 976"/>
                  <a:gd name="T9" fmla="*/ 292 h 544"/>
                  <a:gd name="T10" fmla="*/ 514 w 976"/>
                  <a:gd name="T11" fmla="*/ 248 h 544"/>
                  <a:gd name="T12" fmla="*/ 560 w 976"/>
                  <a:gd name="T13" fmla="*/ 124 h 544"/>
                  <a:gd name="T14" fmla="*/ 566 w 976"/>
                  <a:gd name="T15" fmla="*/ 34 h 544"/>
                  <a:gd name="T16" fmla="*/ 524 w 976"/>
                  <a:gd name="T17" fmla="*/ 32 h 544"/>
                  <a:gd name="T18" fmla="*/ 452 w 976"/>
                  <a:gd name="T19" fmla="*/ 98 h 544"/>
                  <a:gd name="T20" fmla="*/ 412 w 976"/>
                  <a:gd name="T21" fmla="*/ 174 h 544"/>
                  <a:gd name="T22" fmla="*/ 392 w 976"/>
                  <a:gd name="T23" fmla="*/ 152 h 544"/>
                  <a:gd name="T24" fmla="*/ 374 w 976"/>
                  <a:gd name="T25" fmla="*/ 148 h 544"/>
                  <a:gd name="T26" fmla="*/ 366 w 976"/>
                  <a:gd name="T27" fmla="*/ 170 h 544"/>
                  <a:gd name="T28" fmla="*/ 380 w 976"/>
                  <a:gd name="T29" fmla="*/ 242 h 544"/>
                  <a:gd name="T30" fmla="*/ 380 w 976"/>
                  <a:gd name="T31" fmla="*/ 302 h 544"/>
                  <a:gd name="T32" fmla="*/ 306 w 976"/>
                  <a:gd name="T33" fmla="*/ 126 h 544"/>
                  <a:gd name="T34" fmla="*/ 296 w 976"/>
                  <a:gd name="T35" fmla="*/ 44 h 544"/>
                  <a:gd name="T36" fmla="*/ 306 w 976"/>
                  <a:gd name="T37" fmla="*/ 10 h 544"/>
                  <a:gd name="T38" fmla="*/ 298 w 976"/>
                  <a:gd name="T39" fmla="*/ 0 h 544"/>
                  <a:gd name="T40" fmla="*/ 266 w 976"/>
                  <a:gd name="T41" fmla="*/ 8 h 544"/>
                  <a:gd name="T42" fmla="*/ 252 w 976"/>
                  <a:gd name="T43" fmla="*/ 26 h 544"/>
                  <a:gd name="T44" fmla="*/ 242 w 976"/>
                  <a:gd name="T45" fmla="*/ 40 h 544"/>
                  <a:gd name="T46" fmla="*/ 264 w 976"/>
                  <a:gd name="T47" fmla="*/ 138 h 544"/>
                  <a:gd name="T48" fmla="*/ 342 w 976"/>
                  <a:gd name="T49" fmla="*/ 322 h 544"/>
                  <a:gd name="T50" fmla="*/ 280 w 976"/>
                  <a:gd name="T51" fmla="*/ 272 h 544"/>
                  <a:gd name="T52" fmla="*/ 242 w 976"/>
                  <a:gd name="T53" fmla="*/ 232 h 544"/>
                  <a:gd name="T54" fmla="*/ 220 w 976"/>
                  <a:gd name="T55" fmla="*/ 228 h 544"/>
                  <a:gd name="T56" fmla="*/ 214 w 976"/>
                  <a:gd name="T57" fmla="*/ 252 h 544"/>
                  <a:gd name="T58" fmla="*/ 198 w 976"/>
                  <a:gd name="T59" fmla="*/ 268 h 544"/>
                  <a:gd name="T60" fmla="*/ 116 w 976"/>
                  <a:gd name="T61" fmla="*/ 264 h 544"/>
                  <a:gd name="T62" fmla="*/ 18 w 976"/>
                  <a:gd name="T63" fmla="*/ 292 h 544"/>
                  <a:gd name="T64" fmla="*/ 36 w 976"/>
                  <a:gd name="T65" fmla="*/ 332 h 544"/>
                  <a:gd name="T66" fmla="*/ 116 w 976"/>
                  <a:gd name="T67" fmla="*/ 374 h 544"/>
                  <a:gd name="T68" fmla="*/ 260 w 976"/>
                  <a:gd name="T69" fmla="*/ 404 h 544"/>
                  <a:gd name="T70" fmla="*/ 270 w 976"/>
                  <a:gd name="T71" fmla="*/ 408 h 544"/>
                  <a:gd name="T72" fmla="*/ 260 w 976"/>
                  <a:gd name="T73" fmla="*/ 416 h 544"/>
                  <a:gd name="T74" fmla="*/ 200 w 976"/>
                  <a:gd name="T75" fmla="*/ 438 h 544"/>
                  <a:gd name="T76" fmla="*/ 154 w 976"/>
                  <a:gd name="T77" fmla="*/ 484 h 544"/>
                  <a:gd name="T78" fmla="*/ 652 w 976"/>
                  <a:gd name="T79" fmla="*/ 544 h 544"/>
                  <a:gd name="T80" fmla="*/ 612 w 976"/>
                  <a:gd name="T81" fmla="*/ 484 h 544"/>
                  <a:gd name="T82" fmla="*/ 560 w 976"/>
                  <a:gd name="T83" fmla="*/ 448 h 544"/>
                  <a:gd name="T84" fmla="*/ 556 w 976"/>
                  <a:gd name="T85" fmla="*/ 440 h 544"/>
                  <a:gd name="T86" fmla="*/ 564 w 976"/>
                  <a:gd name="T87" fmla="*/ 438 h 544"/>
                  <a:gd name="T88" fmla="*/ 676 w 976"/>
                  <a:gd name="T89" fmla="*/ 454 h 544"/>
                  <a:gd name="T90" fmla="*/ 750 w 976"/>
                  <a:gd name="T91" fmla="*/ 442 h 544"/>
                  <a:gd name="T92" fmla="*/ 870 w 976"/>
                  <a:gd name="T93" fmla="*/ 392 h 544"/>
                  <a:gd name="T94" fmla="*/ 966 w 976"/>
                  <a:gd name="T95" fmla="*/ 334 h 544"/>
                  <a:gd name="T96" fmla="*/ 860 w 976"/>
                  <a:gd name="T97" fmla="*/ 31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6" h="544">
                    <a:moveTo>
                      <a:pt x="748" y="274"/>
                    </a:moveTo>
                    <a:lnTo>
                      <a:pt x="748" y="274"/>
                    </a:lnTo>
                    <a:lnTo>
                      <a:pt x="716" y="260"/>
                    </a:lnTo>
                    <a:lnTo>
                      <a:pt x="686" y="250"/>
                    </a:lnTo>
                    <a:lnTo>
                      <a:pt x="660" y="244"/>
                    </a:lnTo>
                    <a:lnTo>
                      <a:pt x="634" y="242"/>
                    </a:lnTo>
                    <a:lnTo>
                      <a:pt x="612" y="240"/>
                    </a:lnTo>
                    <a:lnTo>
                      <a:pt x="592" y="242"/>
                    </a:lnTo>
                    <a:lnTo>
                      <a:pt x="574" y="246"/>
                    </a:lnTo>
                    <a:lnTo>
                      <a:pt x="560" y="250"/>
                    </a:lnTo>
                    <a:lnTo>
                      <a:pt x="546" y="256"/>
                    </a:lnTo>
                    <a:lnTo>
                      <a:pt x="536" y="262"/>
                    </a:lnTo>
                    <a:lnTo>
                      <a:pt x="518" y="274"/>
                    </a:lnTo>
                    <a:lnTo>
                      <a:pt x="510" y="284"/>
                    </a:lnTo>
                    <a:lnTo>
                      <a:pt x="506" y="288"/>
                    </a:lnTo>
                    <a:lnTo>
                      <a:pt x="506" y="288"/>
                    </a:lnTo>
                    <a:lnTo>
                      <a:pt x="502" y="290"/>
                    </a:lnTo>
                    <a:lnTo>
                      <a:pt x="496" y="292"/>
                    </a:lnTo>
                    <a:lnTo>
                      <a:pt x="494" y="292"/>
                    </a:lnTo>
                    <a:lnTo>
                      <a:pt x="492" y="292"/>
                    </a:lnTo>
                    <a:lnTo>
                      <a:pt x="494" y="288"/>
                    </a:lnTo>
                    <a:lnTo>
                      <a:pt x="496" y="282"/>
                    </a:lnTo>
                    <a:lnTo>
                      <a:pt x="496" y="282"/>
                    </a:lnTo>
                    <a:lnTo>
                      <a:pt x="514" y="248"/>
                    </a:lnTo>
                    <a:lnTo>
                      <a:pt x="528" y="220"/>
                    </a:lnTo>
                    <a:lnTo>
                      <a:pt x="542" y="184"/>
                    </a:lnTo>
                    <a:lnTo>
                      <a:pt x="554" y="146"/>
                    </a:lnTo>
                    <a:lnTo>
                      <a:pt x="560" y="124"/>
                    </a:lnTo>
                    <a:lnTo>
                      <a:pt x="564" y="102"/>
                    </a:lnTo>
                    <a:lnTo>
                      <a:pt x="566" y="80"/>
                    </a:lnTo>
                    <a:lnTo>
                      <a:pt x="566" y="56"/>
                    </a:lnTo>
                    <a:lnTo>
                      <a:pt x="566" y="34"/>
                    </a:lnTo>
                    <a:lnTo>
                      <a:pt x="562" y="10"/>
                    </a:lnTo>
                    <a:lnTo>
                      <a:pt x="562" y="10"/>
                    </a:lnTo>
                    <a:lnTo>
                      <a:pt x="544" y="20"/>
                    </a:lnTo>
                    <a:lnTo>
                      <a:pt x="524" y="32"/>
                    </a:lnTo>
                    <a:lnTo>
                      <a:pt x="502" y="48"/>
                    </a:lnTo>
                    <a:lnTo>
                      <a:pt x="476" y="70"/>
                    </a:lnTo>
                    <a:lnTo>
                      <a:pt x="464" y="84"/>
                    </a:lnTo>
                    <a:lnTo>
                      <a:pt x="452" y="98"/>
                    </a:lnTo>
                    <a:lnTo>
                      <a:pt x="440" y="116"/>
                    </a:lnTo>
                    <a:lnTo>
                      <a:pt x="430" y="132"/>
                    </a:lnTo>
                    <a:lnTo>
                      <a:pt x="420" y="152"/>
                    </a:lnTo>
                    <a:lnTo>
                      <a:pt x="412" y="174"/>
                    </a:lnTo>
                    <a:lnTo>
                      <a:pt x="412" y="174"/>
                    </a:lnTo>
                    <a:lnTo>
                      <a:pt x="408" y="168"/>
                    </a:lnTo>
                    <a:lnTo>
                      <a:pt x="398" y="156"/>
                    </a:lnTo>
                    <a:lnTo>
                      <a:pt x="392" y="152"/>
                    </a:lnTo>
                    <a:lnTo>
                      <a:pt x="386" y="148"/>
                    </a:lnTo>
                    <a:lnTo>
                      <a:pt x="380" y="146"/>
                    </a:lnTo>
                    <a:lnTo>
                      <a:pt x="374" y="148"/>
                    </a:lnTo>
                    <a:lnTo>
                      <a:pt x="374" y="148"/>
                    </a:lnTo>
                    <a:lnTo>
                      <a:pt x="368" y="156"/>
                    </a:lnTo>
                    <a:lnTo>
                      <a:pt x="364" y="162"/>
                    </a:lnTo>
                    <a:lnTo>
                      <a:pt x="364" y="168"/>
                    </a:lnTo>
                    <a:lnTo>
                      <a:pt x="366" y="170"/>
                    </a:lnTo>
                    <a:lnTo>
                      <a:pt x="366" y="170"/>
                    </a:lnTo>
                    <a:lnTo>
                      <a:pt x="370" y="184"/>
                    </a:lnTo>
                    <a:lnTo>
                      <a:pt x="376" y="222"/>
                    </a:lnTo>
                    <a:lnTo>
                      <a:pt x="380" y="242"/>
                    </a:lnTo>
                    <a:lnTo>
                      <a:pt x="382" y="264"/>
                    </a:lnTo>
                    <a:lnTo>
                      <a:pt x="382" y="284"/>
                    </a:lnTo>
                    <a:lnTo>
                      <a:pt x="380" y="302"/>
                    </a:lnTo>
                    <a:lnTo>
                      <a:pt x="380" y="302"/>
                    </a:lnTo>
                    <a:lnTo>
                      <a:pt x="356" y="252"/>
                    </a:lnTo>
                    <a:lnTo>
                      <a:pt x="338" y="214"/>
                    </a:lnTo>
                    <a:lnTo>
                      <a:pt x="320" y="172"/>
                    </a:lnTo>
                    <a:lnTo>
                      <a:pt x="306" y="126"/>
                    </a:lnTo>
                    <a:lnTo>
                      <a:pt x="300" y="104"/>
                    </a:lnTo>
                    <a:lnTo>
                      <a:pt x="296" y="84"/>
                    </a:lnTo>
                    <a:lnTo>
                      <a:pt x="294" y="64"/>
                    </a:lnTo>
                    <a:lnTo>
                      <a:pt x="296" y="44"/>
                    </a:lnTo>
                    <a:lnTo>
                      <a:pt x="298" y="28"/>
                    </a:lnTo>
                    <a:lnTo>
                      <a:pt x="304" y="12"/>
                    </a:lnTo>
                    <a:lnTo>
                      <a:pt x="304" y="12"/>
                    </a:lnTo>
                    <a:lnTo>
                      <a:pt x="306" y="10"/>
                    </a:lnTo>
                    <a:lnTo>
                      <a:pt x="306" y="6"/>
                    </a:lnTo>
                    <a:lnTo>
                      <a:pt x="304" y="2"/>
                    </a:lnTo>
                    <a:lnTo>
                      <a:pt x="298" y="0"/>
                    </a:lnTo>
                    <a:lnTo>
                      <a:pt x="298" y="0"/>
                    </a:lnTo>
                    <a:lnTo>
                      <a:pt x="292" y="0"/>
                    </a:lnTo>
                    <a:lnTo>
                      <a:pt x="280" y="0"/>
                    </a:lnTo>
                    <a:lnTo>
                      <a:pt x="274" y="2"/>
                    </a:lnTo>
                    <a:lnTo>
                      <a:pt x="266" y="8"/>
                    </a:lnTo>
                    <a:lnTo>
                      <a:pt x="260" y="14"/>
                    </a:lnTo>
                    <a:lnTo>
                      <a:pt x="254" y="22"/>
                    </a:lnTo>
                    <a:lnTo>
                      <a:pt x="254" y="22"/>
                    </a:lnTo>
                    <a:lnTo>
                      <a:pt x="252" y="26"/>
                    </a:lnTo>
                    <a:lnTo>
                      <a:pt x="246" y="30"/>
                    </a:lnTo>
                    <a:lnTo>
                      <a:pt x="244" y="34"/>
                    </a:lnTo>
                    <a:lnTo>
                      <a:pt x="242" y="40"/>
                    </a:lnTo>
                    <a:lnTo>
                      <a:pt x="242" y="40"/>
                    </a:lnTo>
                    <a:lnTo>
                      <a:pt x="244" y="58"/>
                    </a:lnTo>
                    <a:lnTo>
                      <a:pt x="248" y="80"/>
                    </a:lnTo>
                    <a:lnTo>
                      <a:pt x="254" y="106"/>
                    </a:lnTo>
                    <a:lnTo>
                      <a:pt x="264" y="138"/>
                    </a:lnTo>
                    <a:lnTo>
                      <a:pt x="278" y="174"/>
                    </a:lnTo>
                    <a:lnTo>
                      <a:pt x="296" y="218"/>
                    </a:lnTo>
                    <a:lnTo>
                      <a:pt x="342" y="322"/>
                    </a:lnTo>
                    <a:lnTo>
                      <a:pt x="342" y="322"/>
                    </a:lnTo>
                    <a:lnTo>
                      <a:pt x="328" y="314"/>
                    </a:lnTo>
                    <a:lnTo>
                      <a:pt x="312" y="300"/>
                    </a:lnTo>
                    <a:lnTo>
                      <a:pt x="294" y="286"/>
                    </a:lnTo>
                    <a:lnTo>
                      <a:pt x="280" y="272"/>
                    </a:lnTo>
                    <a:lnTo>
                      <a:pt x="254" y="244"/>
                    </a:lnTo>
                    <a:lnTo>
                      <a:pt x="244" y="232"/>
                    </a:lnTo>
                    <a:lnTo>
                      <a:pt x="244" y="232"/>
                    </a:lnTo>
                    <a:lnTo>
                      <a:pt x="242" y="232"/>
                    </a:lnTo>
                    <a:lnTo>
                      <a:pt x="238" y="228"/>
                    </a:lnTo>
                    <a:lnTo>
                      <a:pt x="230" y="226"/>
                    </a:lnTo>
                    <a:lnTo>
                      <a:pt x="220" y="228"/>
                    </a:lnTo>
                    <a:lnTo>
                      <a:pt x="220" y="228"/>
                    </a:lnTo>
                    <a:lnTo>
                      <a:pt x="216" y="232"/>
                    </a:lnTo>
                    <a:lnTo>
                      <a:pt x="214" y="236"/>
                    </a:lnTo>
                    <a:lnTo>
                      <a:pt x="212" y="244"/>
                    </a:lnTo>
                    <a:lnTo>
                      <a:pt x="214" y="252"/>
                    </a:lnTo>
                    <a:lnTo>
                      <a:pt x="218" y="268"/>
                    </a:lnTo>
                    <a:lnTo>
                      <a:pt x="220" y="274"/>
                    </a:lnTo>
                    <a:lnTo>
                      <a:pt x="220" y="274"/>
                    </a:lnTo>
                    <a:lnTo>
                      <a:pt x="198" y="268"/>
                    </a:lnTo>
                    <a:lnTo>
                      <a:pt x="176" y="264"/>
                    </a:lnTo>
                    <a:lnTo>
                      <a:pt x="156" y="264"/>
                    </a:lnTo>
                    <a:lnTo>
                      <a:pt x="136" y="264"/>
                    </a:lnTo>
                    <a:lnTo>
                      <a:pt x="116" y="264"/>
                    </a:lnTo>
                    <a:lnTo>
                      <a:pt x="98" y="268"/>
                    </a:lnTo>
                    <a:lnTo>
                      <a:pt x="66" y="274"/>
                    </a:lnTo>
                    <a:lnTo>
                      <a:pt x="40" y="284"/>
                    </a:lnTo>
                    <a:lnTo>
                      <a:pt x="18" y="292"/>
                    </a:lnTo>
                    <a:lnTo>
                      <a:pt x="0" y="302"/>
                    </a:lnTo>
                    <a:lnTo>
                      <a:pt x="0" y="302"/>
                    </a:lnTo>
                    <a:lnTo>
                      <a:pt x="18" y="318"/>
                    </a:lnTo>
                    <a:lnTo>
                      <a:pt x="36" y="332"/>
                    </a:lnTo>
                    <a:lnTo>
                      <a:pt x="56" y="344"/>
                    </a:lnTo>
                    <a:lnTo>
                      <a:pt x="74" y="356"/>
                    </a:lnTo>
                    <a:lnTo>
                      <a:pt x="96" y="366"/>
                    </a:lnTo>
                    <a:lnTo>
                      <a:pt x="116" y="374"/>
                    </a:lnTo>
                    <a:lnTo>
                      <a:pt x="154" y="386"/>
                    </a:lnTo>
                    <a:lnTo>
                      <a:pt x="190" y="394"/>
                    </a:lnTo>
                    <a:lnTo>
                      <a:pt x="222" y="400"/>
                    </a:lnTo>
                    <a:lnTo>
                      <a:pt x="260" y="404"/>
                    </a:lnTo>
                    <a:lnTo>
                      <a:pt x="260" y="404"/>
                    </a:lnTo>
                    <a:lnTo>
                      <a:pt x="266" y="406"/>
                    </a:lnTo>
                    <a:lnTo>
                      <a:pt x="270" y="406"/>
                    </a:lnTo>
                    <a:lnTo>
                      <a:pt x="270" y="408"/>
                    </a:lnTo>
                    <a:lnTo>
                      <a:pt x="268" y="412"/>
                    </a:lnTo>
                    <a:lnTo>
                      <a:pt x="264" y="414"/>
                    </a:lnTo>
                    <a:lnTo>
                      <a:pt x="260" y="416"/>
                    </a:lnTo>
                    <a:lnTo>
                      <a:pt x="260" y="416"/>
                    </a:lnTo>
                    <a:lnTo>
                      <a:pt x="246" y="418"/>
                    </a:lnTo>
                    <a:lnTo>
                      <a:pt x="230" y="422"/>
                    </a:lnTo>
                    <a:lnTo>
                      <a:pt x="210" y="432"/>
                    </a:lnTo>
                    <a:lnTo>
                      <a:pt x="200" y="438"/>
                    </a:lnTo>
                    <a:lnTo>
                      <a:pt x="188" y="446"/>
                    </a:lnTo>
                    <a:lnTo>
                      <a:pt x="176" y="456"/>
                    </a:lnTo>
                    <a:lnTo>
                      <a:pt x="166" y="468"/>
                    </a:lnTo>
                    <a:lnTo>
                      <a:pt x="154" y="484"/>
                    </a:lnTo>
                    <a:lnTo>
                      <a:pt x="144" y="500"/>
                    </a:lnTo>
                    <a:lnTo>
                      <a:pt x="134" y="520"/>
                    </a:lnTo>
                    <a:lnTo>
                      <a:pt x="124" y="544"/>
                    </a:lnTo>
                    <a:lnTo>
                      <a:pt x="652" y="544"/>
                    </a:lnTo>
                    <a:lnTo>
                      <a:pt x="652" y="544"/>
                    </a:lnTo>
                    <a:lnTo>
                      <a:pt x="632" y="512"/>
                    </a:lnTo>
                    <a:lnTo>
                      <a:pt x="622" y="498"/>
                    </a:lnTo>
                    <a:lnTo>
                      <a:pt x="612" y="484"/>
                    </a:lnTo>
                    <a:lnTo>
                      <a:pt x="600" y="472"/>
                    </a:lnTo>
                    <a:lnTo>
                      <a:pt x="586" y="462"/>
                    </a:lnTo>
                    <a:lnTo>
                      <a:pt x="574" y="454"/>
                    </a:lnTo>
                    <a:lnTo>
                      <a:pt x="560" y="448"/>
                    </a:lnTo>
                    <a:lnTo>
                      <a:pt x="560" y="448"/>
                    </a:lnTo>
                    <a:lnTo>
                      <a:pt x="558" y="446"/>
                    </a:lnTo>
                    <a:lnTo>
                      <a:pt x="556" y="442"/>
                    </a:lnTo>
                    <a:lnTo>
                      <a:pt x="556" y="440"/>
                    </a:lnTo>
                    <a:lnTo>
                      <a:pt x="556" y="438"/>
                    </a:lnTo>
                    <a:lnTo>
                      <a:pt x="560" y="438"/>
                    </a:lnTo>
                    <a:lnTo>
                      <a:pt x="564" y="438"/>
                    </a:lnTo>
                    <a:lnTo>
                      <a:pt x="564" y="438"/>
                    </a:lnTo>
                    <a:lnTo>
                      <a:pt x="590" y="442"/>
                    </a:lnTo>
                    <a:lnTo>
                      <a:pt x="630" y="450"/>
                    </a:lnTo>
                    <a:lnTo>
                      <a:pt x="652" y="454"/>
                    </a:lnTo>
                    <a:lnTo>
                      <a:pt x="676" y="454"/>
                    </a:lnTo>
                    <a:lnTo>
                      <a:pt x="696" y="454"/>
                    </a:lnTo>
                    <a:lnTo>
                      <a:pt x="716" y="452"/>
                    </a:lnTo>
                    <a:lnTo>
                      <a:pt x="716" y="452"/>
                    </a:lnTo>
                    <a:lnTo>
                      <a:pt x="750" y="442"/>
                    </a:lnTo>
                    <a:lnTo>
                      <a:pt x="772" y="436"/>
                    </a:lnTo>
                    <a:lnTo>
                      <a:pt x="798" y="426"/>
                    </a:lnTo>
                    <a:lnTo>
                      <a:pt x="830" y="412"/>
                    </a:lnTo>
                    <a:lnTo>
                      <a:pt x="870" y="392"/>
                    </a:lnTo>
                    <a:lnTo>
                      <a:pt x="918" y="366"/>
                    </a:lnTo>
                    <a:lnTo>
                      <a:pt x="976" y="332"/>
                    </a:lnTo>
                    <a:lnTo>
                      <a:pt x="976" y="332"/>
                    </a:lnTo>
                    <a:lnTo>
                      <a:pt x="966" y="334"/>
                    </a:lnTo>
                    <a:lnTo>
                      <a:pt x="952" y="334"/>
                    </a:lnTo>
                    <a:lnTo>
                      <a:pt x="930" y="332"/>
                    </a:lnTo>
                    <a:lnTo>
                      <a:pt x="900" y="328"/>
                    </a:lnTo>
                    <a:lnTo>
                      <a:pt x="860" y="316"/>
                    </a:lnTo>
                    <a:lnTo>
                      <a:pt x="810" y="298"/>
                    </a:lnTo>
                    <a:lnTo>
                      <a:pt x="748" y="274"/>
                    </a:lnTo>
                    <a:lnTo>
                      <a:pt x="748" y="274"/>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white"/>
                  </a:solidFill>
                  <a:latin typeface="Verdana"/>
                </a:endParaRPr>
              </a:p>
            </p:txBody>
          </p:sp>
        </p:grpSp>
      </p:grpSp>
    </p:spTree>
    <p:extLst>
      <p:ext uri="{BB962C8B-B14F-4D97-AF65-F5344CB8AC3E}">
        <p14:creationId xmlns:p14="http://schemas.microsoft.com/office/powerpoint/2010/main" val="2008269407"/>
      </p:ext>
    </p:extLst>
  </p:cSld>
  <p:clrMap bg1="dk1" tx1="lt1" bg2="dk2" tx2="lt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8123BD-10D2-4783-8C4A-75C0272AAE35}"/>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DC31DB-26C3-49EB-8A29-1FA80E3203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3B916-0736-4D32-BC9A-3E527824CC1F}"/>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1768C9-8D97-47A9-99E6-652465DE53CD}" type="datetimeFigureOut">
              <a:rPr lang="en-US" smtClean="0"/>
              <a:t>9/29/2022</a:t>
            </a:fld>
            <a:endParaRPr lang="en-US"/>
          </a:p>
        </p:txBody>
      </p:sp>
      <p:sp>
        <p:nvSpPr>
          <p:cNvPr id="5" name="Footer Placeholder 4">
            <a:extLst>
              <a:ext uri="{FF2B5EF4-FFF2-40B4-BE49-F238E27FC236}">
                <a16:creationId xmlns:a16="http://schemas.microsoft.com/office/drawing/2014/main" id="{18F85828-8172-4685-8AFF-4D45B41F498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415EDA-5F91-4749-A842-D1C31FDA849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B177D30-53CA-4B84-B4F2-AACE4CEF58BC}" type="slidenum">
              <a:rPr lang="en-US" smtClean="0"/>
              <a:t>‹#›</a:t>
            </a:fld>
            <a:endParaRPr lang="en-US"/>
          </a:p>
        </p:txBody>
      </p:sp>
    </p:spTree>
    <p:extLst>
      <p:ext uri="{BB962C8B-B14F-4D97-AF65-F5344CB8AC3E}">
        <p14:creationId xmlns:p14="http://schemas.microsoft.com/office/powerpoint/2010/main" val="1723468807"/>
      </p:ext>
    </p:extLst>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 id="214748451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10871200" y="0"/>
            <a:ext cx="13208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 name="Title Placeholder 2"/>
          <p:cNvSpPr>
            <a:spLocks noGrp="1"/>
          </p:cNvSpPr>
          <p:nvPr>
            <p:ph type="title"/>
          </p:nvPr>
        </p:nvSpPr>
        <p:spPr>
          <a:xfrm>
            <a:off x="609600" y="320040"/>
            <a:ext cx="9652000" cy="1143000"/>
          </a:xfrm>
          <a:prstGeom prst="rect">
            <a:avLst/>
          </a:prstGeom>
        </p:spPr>
        <p:txBody>
          <a:bodyPr vert="horz" lIns="45720" tIns="0" rIns="45720" bIns="0" anchor="b" anchorCtr="0">
            <a:normAutofit/>
          </a:bodyPr>
          <a:lstStyle/>
          <a:p>
            <a:r>
              <a:rPr kumimoji="0" lang="en-US"/>
              <a:t>Click to edit Master title style</a:t>
            </a:r>
          </a:p>
        </p:txBody>
      </p:sp>
      <p:sp>
        <p:nvSpPr>
          <p:cNvPr id="31" name="Text Placeholder 30"/>
          <p:cNvSpPr>
            <a:spLocks noGrp="1"/>
          </p:cNvSpPr>
          <p:nvPr>
            <p:ph type="body" idx="1"/>
          </p:nvPr>
        </p:nvSpPr>
        <p:spPr>
          <a:xfrm>
            <a:off x="609600" y="1609416"/>
            <a:ext cx="9652000" cy="48463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7" name="Date Placeholder 26"/>
          <p:cNvSpPr>
            <a:spLocks noGrp="1"/>
          </p:cNvSpPr>
          <p:nvPr>
            <p:ph type="dt" sz="half" idx="2"/>
          </p:nvPr>
        </p:nvSpPr>
        <p:spPr>
          <a:xfrm>
            <a:off x="5661248" y="6557946"/>
            <a:ext cx="2669952" cy="226902"/>
          </a:xfrm>
          <a:prstGeom prst="rect">
            <a:avLst/>
          </a:prstGeom>
        </p:spPr>
        <p:txBody>
          <a:bodyPr vert="horz" tIns="0" bIns="0" anchor="b"/>
          <a:lstStyle>
            <a:lvl1pPr algn="l" eaLnBrk="1" latinLnBrk="0" hangingPunct="1">
              <a:defRPr kumimoji="0" sz="1000">
                <a:solidFill>
                  <a:schemeClr val="tx2"/>
                </a:solidFill>
              </a:defRPr>
            </a:lvl1pPr>
            <a:extLst/>
          </a:lstStyle>
          <a:p>
            <a:fld id="{118F21DC-09D6-4F51-912E-F752ADC866A5}" type="datetimeFigureOut">
              <a:rPr lang="en-US" smtClean="0">
                <a:solidFill>
                  <a:srgbClr val="B13F9A"/>
                </a:solidFill>
              </a:rPr>
              <a:pPr/>
              <a:t>9/29/2022</a:t>
            </a:fld>
            <a:endParaRPr lang="en-US">
              <a:solidFill>
                <a:srgbClr val="B13F9A"/>
              </a:solidFill>
            </a:endParaRPr>
          </a:p>
        </p:txBody>
      </p:sp>
      <p:sp>
        <p:nvSpPr>
          <p:cNvPr id="4" name="Footer Placeholder 3"/>
          <p:cNvSpPr>
            <a:spLocks noGrp="1"/>
          </p:cNvSpPr>
          <p:nvPr>
            <p:ph type="ftr" sz="quarter" idx="3"/>
          </p:nvPr>
        </p:nvSpPr>
        <p:spPr>
          <a:xfrm>
            <a:off x="609600" y="6557946"/>
            <a:ext cx="48768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solidFill>
                <a:srgbClr val="B13F9A"/>
              </a:solidFill>
            </a:endParaRPr>
          </a:p>
        </p:txBody>
      </p:sp>
      <p:sp>
        <p:nvSpPr>
          <p:cNvPr id="16" name="Slide Number Placeholder 15"/>
          <p:cNvSpPr>
            <a:spLocks noGrp="1"/>
          </p:cNvSpPr>
          <p:nvPr>
            <p:ph type="sldNum" sz="quarter" idx="4"/>
          </p:nvPr>
        </p:nvSpPr>
        <p:spPr>
          <a:xfrm>
            <a:off x="8335264" y="6556248"/>
            <a:ext cx="784448"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21EEF427-EC18-4EE8-A77D-4C5C975CB20D}" type="slidenum">
              <a:rPr lang="en-US" smtClean="0">
                <a:solidFill>
                  <a:srgbClr val="B13F9A"/>
                </a:solidFill>
              </a:rPr>
              <a:pPr/>
              <a:t>‹#›</a:t>
            </a:fld>
            <a:endParaRPr lang="en-US">
              <a:solidFill>
                <a:srgbClr val="B13F9A"/>
              </a:solidFill>
            </a:endParaRPr>
          </a:p>
        </p:txBody>
      </p:sp>
    </p:spTree>
    <p:extLst>
      <p:ext uri="{BB962C8B-B14F-4D97-AF65-F5344CB8AC3E}">
        <p14:creationId xmlns:p14="http://schemas.microsoft.com/office/powerpoint/2010/main" val="424556843"/>
      </p:ext>
    </p:extLst>
  </p:cSld>
  <p:clrMap bg1="lt1" tx1="dk1" bg2="lt2" tx2="dk2" accent1="accent1" accent2="accent2" accent3="accent3" accent4="accent4" accent5="accent5" accent6="accent6" hlink="hlink" folHlink="folHlink"/>
  <p:sldLayoutIdLst>
    <p:sldLayoutId id="2147484520"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9F2D2-236F-4C2F-8F8D-ABF36A350AD1}"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93735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135" name="Group 134"/>
          <p:cNvGrpSpPr/>
          <p:nvPr/>
        </p:nvGrpSpPr>
        <p:grpSpPr>
          <a:xfrm>
            <a:off x="-12" y="-16"/>
            <a:ext cx="12336461"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defTabSz="457200"/>
                  <a:endParaRPr lang="en-US" sz="1800">
                    <a:solidFill>
                      <a:prstClr val="black"/>
                    </a:solidFill>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pPr defTabSz="457200"/>
                  <a:endParaRPr lang="en-US" sz="1800">
                    <a:solidFill>
                      <a:prstClr val="black"/>
                    </a:solidFill>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p:spPr>
              <p:txBody>
                <a:bodyPr vert="horz" wrap="square" lIns="91440" tIns="45720" rIns="91440" bIns="45720" numCol="1" anchor="t" anchorCtr="0" compatLnSpc="1">
                  <a:prstTxWarp prst="textNoShape">
                    <a:avLst/>
                  </a:prstTxWarp>
                </a:bodyPr>
                <a:lstStyle/>
                <a:p>
                  <a:pPr defTabSz="457200"/>
                  <a:endParaRPr lang="en-US" sz="1800">
                    <a:solidFill>
                      <a:prstClr val="black"/>
                    </a:solidFill>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pPr defTabSz="457200"/>
                  <a:endParaRPr lang="en-US" sz="1800">
                    <a:solidFill>
                      <a:prstClr val="black"/>
                    </a:solidFill>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sz="1800">
                    <a:solidFill>
                      <a:prstClr val="black"/>
                    </a:solidFill>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defTabSz="457200"/>
                  <a:endParaRPr lang="en-US" sz="1800">
                    <a:solidFill>
                      <a:prstClr val="black"/>
                    </a:solidFill>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defTabSz="457200"/>
                  <a:endParaRPr lang="en-US" sz="1800">
                    <a:solidFill>
                      <a:prstClr val="black"/>
                    </a:solidFill>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sz="1800">
                    <a:solidFill>
                      <a:prstClr val="black"/>
                    </a:solidFill>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sz="1800">
                    <a:solidFill>
                      <a:prstClr val="black"/>
                    </a:solidFill>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sz="1800">
                    <a:solidFill>
                      <a:prstClr val="black"/>
                    </a:solidFill>
                  </a:endParaRPr>
                </a:p>
              </p:txBody>
            </p:sp>
          </p:grpSp>
        </p:grpSp>
      </p:grpSp>
      <p:sp>
        <p:nvSpPr>
          <p:cNvPr id="2" name="Title Placeholder 1"/>
          <p:cNvSpPr>
            <a:spLocks noGrp="1"/>
          </p:cNvSpPr>
          <p:nvPr>
            <p:ph type="title"/>
          </p:nvPr>
        </p:nvSpPr>
        <p:spPr>
          <a:xfrm>
            <a:off x="1345923" y="675725"/>
            <a:ext cx="9500151" cy="9244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345924" y="1807361"/>
            <a:ext cx="9500149" cy="405143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83125" y="5951811"/>
            <a:ext cx="28448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4679375A-ABB4-4B5A-91BB-2C067789BE86}" type="datetimeFigureOut">
              <a:rPr lang="en-US" smtClean="0">
                <a:solidFill>
                  <a:prstClr val="black">
                    <a:lumMod val="75000"/>
                    <a:lumOff val="25000"/>
                  </a:prstClr>
                </a:solidFill>
              </a:rPr>
              <a:pPr/>
              <a:t>9/29/2022</a:t>
            </a:fld>
            <a:endParaRPr lang="en-US">
              <a:solidFill>
                <a:prstClr val="black">
                  <a:lumMod val="75000"/>
                  <a:lumOff val="25000"/>
                </a:prstClr>
              </a:solidFill>
            </a:endParaRPr>
          </a:p>
        </p:txBody>
      </p:sp>
      <p:sp>
        <p:nvSpPr>
          <p:cNvPr id="5" name="Footer Placeholder 4"/>
          <p:cNvSpPr>
            <a:spLocks noGrp="1"/>
          </p:cNvSpPr>
          <p:nvPr>
            <p:ph type="ftr" sz="quarter" idx="3"/>
          </p:nvPr>
        </p:nvSpPr>
        <p:spPr>
          <a:xfrm>
            <a:off x="1574594" y="5951811"/>
            <a:ext cx="7008532"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en-US">
              <a:solidFill>
                <a:prstClr val="black">
                  <a:lumMod val="75000"/>
                  <a:lumOff val="25000"/>
                </a:prstClr>
              </a:solidFill>
            </a:endParaRPr>
          </a:p>
        </p:txBody>
      </p:sp>
      <p:sp>
        <p:nvSpPr>
          <p:cNvPr id="6" name="Slide Number Placeholder 5"/>
          <p:cNvSpPr>
            <a:spLocks noGrp="1"/>
          </p:cNvSpPr>
          <p:nvPr>
            <p:ph type="sldNum" sz="quarter" idx="4"/>
          </p:nvPr>
        </p:nvSpPr>
        <p:spPr>
          <a:xfrm>
            <a:off x="763545" y="5951811"/>
            <a:ext cx="811049"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46012397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7824CF-4B63-4CB5-9BF4-3823644CA69C}" type="datetimeFigureOut">
              <a:rPr lang="en-US" smtClean="0"/>
              <a:t>9/29/2022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82F8B-06CB-44E3-BCB9-6B6206528E7A}" type="slidenum">
              <a:rPr lang="en-US" smtClean="0"/>
              <a:t>‹#›</a:t>
            </a:fld>
            <a:endParaRPr lang="en-US" dirty="0"/>
          </a:p>
        </p:txBody>
      </p:sp>
    </p:spTree>
    <p:extLst>
      <p:ext uri="{BB962C8B-B14F-4D97-AF65-F5344CB8AC3E}">
        <p14:creationId xmlns:p14="http://schemas.microsoft.com/office/powerpoint/2010/main" val="387670620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p:nvGrpSpPr>
        <p:grpSpPr bwMode="auto">
          <a:xfrm>
            <a:off x="9893301" y="0"/>
            <a:ext cx="2307167" cy="6858000"/>
            <a:chOff x="4667" y="0"/>
            <a:chExt cx="1090" cy="4320"/>
          </a:xfrm>
        </p:grpSpPr>
        <p:sp>
          <p:nvSpPr>
            <p:cNvPr id="1032" name="Rectangle 8"/>
            <p:cNvSpPr>
              <a:spLocks noChangeArrowheads="1"/>
            </p:cNvSpPr>
            <p:nvPr/>
          </p:nvSpPr>
          <p:spPr bwMode="auto">
            <a:xfrm>
              <a:off x="4973" y="0"/>
              <a:ext cx="783" cy="2089"/>
            </a:xfrm>
            <a:prstGeom prst="rect">
              <a:avLst/>
            </a:prstGeom>
            <a:gradFill rotWithShape="0">
              <a:gsLst>
                <a:gs pos="0">
                  <a:schemeClr val="accent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2D2525"/>
                </a:solidFill>
              </a:endParaRPr>
            </a:p>
          </p:txBody>
        </p:sp>
        <p:pic>
          <p:nvPicPr>
            <p:cNvPr id="1033" name="Picture 9" descr="C:\abitbetter\MS-039\graphics\hokusai2.GIF"/>
            <p:cNvPicPr>
              <a:picLocks noChangeAspect="1" noChangeArrowheads="1"/>
            </p:cNvPicPr>
            <p:nvPr/>
          </p:nvPicPr>
          <p:blipFill>
            <a:blip r:embed="rId15">
              <a:extLst>
                <a:ext uri="{28A0092B-C50C-407E-A947-70E740481C1C}">
                  <a14:useLocalDpi xmlns:a14="http://schemas.microsoft.com/office/drawing/2010/main" val="0"/>
                </a:ext>
              </a:extLst>
            </a:blip>
            <a:srcRect r="13902" b="31862"/>
            <a:stretch>
              <a:fillRect/>
            </a:stretch>
          </p:blipFill>
          <p:spPr bwMode="auto">
            <a:xfrm>
              <a:off x="4667" y="293"/>
              <a:ext cx="1090" cy="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10"/>
          <p:cNvSpPr>
            <a:spLocks noGrp="1" noChangeArrowheads="1"/>
          </p:cNvSpPr>
          <p:nvPr>
            <p:ph type="title"/>
          </p:nvPr>
        </p:nvSpPr>
        <p:spPr bwMode="auto">
          <a:xfrm>
            <a:off x="304800" y="609600"/>
            <a:ext cx="9855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11"/>
          <p:cNvSpPr>
            <a:spLocks noGrp="1" noChangeArrowheads="1"/>
          </p:cNvSpPr>
          <p:nvPr>
            <p:ph type="body" idx="1"/>
          </p:nvPr>
        </p:nvSpPr>
        <p:spPr bwMode="auto">
          <a:xfrm>
            <a:off x="304800" y="1981200"/>
            <a:ext cx="9855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6" name="Rectangle 12"/>
          <p:cNvSpPr>
            <a:spLocks noGrp="1" noChangeArrowheads="1"/>
          </p:cNvSpPr>
          <p:nvPr>
            <p:ph type="dt" sz="half" idx="2"/>
          </p:nvPr>
        </p:nvSpPr>
        <p:spPr bwMode="auto">
          <a:xfrm>
            <a:off x="304800" y="62484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fontAlgn="base">
              <a:spcBef>
                <a:spcPct val="0"/>
              </a:spcBef>
              <a:spcAft>
                <a:spcPct val="0"/>
              </a:spcAft>
              <a:defRPr/>
            </a:pPr>
            <a:endParaRPr lang="en-US">
              <a:solidFill>
                <a:srgbClr val="2D2525"/>
              </a:solidFill>
            </a:endParaRPr>
          </a:p>
        </p:txBody>
      </p:sp>
      <p:sp>
        <p:nvSpPr>
          <p:cNvPr id="1037" name="Rectangle 13"/>
          <p:cNvSpPr>
            <a:spLocks noGrp="1" noChangeArrowheads="1"/>
          </p:cNvSpPr>
          <p:nvPr>
            <p:ph type="ftr" sz="quarter" idx="3"/>
          </p:nvPr>
        </p:nvSpPr>
        <p:spPr bwMode="auto">
          <a:xfrm>
            <a:off x="3352800" y="6248400"/>
            <a:ext cx="406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lgn="ctr" fontAlgn="base">
              <a:spcBef>
                <a:spcPct val="0"/>
              </a:spcBef>
              <a:spcAft>
                <a:spcPct val="0"/>
              </a:spcAft>
              <a:defRPr/>
            </a:pPr>
            <a:endParaRPr lang="en-US">
              <a:solidFill>
                <a:srgbClr val="2D2525"/>
              </a:solidFill>
            </a:endParaRPr>
          </a:p>
        </p:txBody>
      </p:sp>
      <p:sp>
        <p:nvSpPr>
          <p:cNvPr id="1038" name="Rectangle 14"/>
          <p:cNvSpPr>
            <a:spLocks noGrp="1" noChangeArrowheads="1"/>
          </p:cNvSpPr>
          <p:nvPr>
            <p:ph type="sldNum" sz="quarter" idx="4"/>
          </p:nvPr>
        </p:nvSpPr>
        <p:spPr bwMode="auto">
          <a:xfrm>
            <a:off x="8128000" y="6248400"/>
            <a:ext cx="203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60712EB9-4E30-445F-BC4C-5BAC29CFC514}" type="slidenum">
              <a:rPr lang="en-US">
                <a:solidFill>
                  <a:srgbClr val="2D2525"/>
                </a:solidFill>
              </a:rPr>
              <a:pPr fontAlgn="base">
                <a:spcBef>
                  <a:spcPct val="0"/>
                </a:spcBef>
                <a:spcAft>
                  <a:spcPct val="0"/>
                </a:spcAft>
                <a:defRPr/>
              </a:pPr>
              <a:t>‹#›</a:t>
            </a:fld>
            <a:endParaRPr lang="en-US">
              <a:solidFill>
                <a:srgbClr val="2D2525"/>
              </a:solidFill>
            </a:endParaRPr>
          </a:p>
        </p:txBody>
      </p:sp>
    </p:spTree>
    <p:extLst>
      <p:ext uri="{BB962C8B-B14F-4D97-AF65-F5344CB8AC3E}">
        <p14:creationId xmlns:p14="http://schemas.microsoft.com/office/powerpoint/2010/main" val="410729273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Font typeface="Wingdings" pitchFamily="2" charset="2"/>
        <a:buChar char="©"/>
        <a:defRPr sz="3200" i="1">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800" i="1">
          <a:solidFill>
            <a:schemeClr val="tx1"/>
          </a:solidFill>
          <a:latin typeface="+mn-lt"/>
        </a:defRPr>
      </a:lvl2pPr>
      <a:lvl3pPr marL="1143000" indent="-228600" algn="l" rtl="0" eaLnBrk="0" fontAlgn="base" hangingPunct="0">
        <a:spcBef>
          <a:spcPct val="20000"/>
        </a:spcBef>
        <a:spcAft>
          <a:spcPct val="0"/>
        </a:spcAft>
        <a:buClr>
          <a:schemeClr val="bg2"/>
        </a:buClr>
        <a:buFont typeface="Wingdings" pitchFamily="2" charset="2"/>
        <a:buChar char="©"/>
        <a:defRPr sz="2400" i="1">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i="1">
          <a:solidFill>
            <a:schemeClr val="tx1"/>
          </a:solidFill>
          <a:latin typeface="+mn-lt"/>
        </a:defRPr>
      </a:lvl4pPr>
      <a:lvl5pPr marL="2057400" indent="-228600" algn="l" rtl="0" eaLnBrk="0" fontAlgn="base" hangingPunct="0">
        <a:spcBef>
          <a:spcPct val="20000"/>
        </a:spcBef>
        <a:spcAft>
          <a:spcPct val="0"/>
        </a:spcAft>
        <a:buFont typeface="Wingdings" pitchFamily="2" charset="2"/>
        <a:buChar char="©"/>
        <a:defRPr sz="2000" i="1">
          <a:solidFill>
            <a:schemeClr val="tx1"/>
          </a:solidFill>
          <a:latin typeface="+mn-lt"/>
        </a:defRPr>
      </a:lvl5pPr>
      <a:lvl6pPr marL="2514600" indent="-228600" algn="l" rtl="0" fontAlgn="base">
        <a:spcBef>
          <a:spcPct val="20000"/>
        </a:spcBef>
        <a:spcAft>
          <a:spcPct val="0"/>
        </a:spcAft>
        <a:buFont typeface="Wingdings" pitchFamily="2" charset="2"/>
        <a:buChar char="©"/>
        <a:defRPr sz="2000" i="1">
          <a:solidFill>
            <a:schemeClr val="tx1"/>
          </a:solidFill>
          <a:latin typeface="+mn-lt"/>
        </a:defRPr>
      </a:lvl6pPr>
      <a:lvl7pPr marL="2971800" indent="-228600" algn="l" rtl="0" fontAlgn="base">
        <a:spcBef>
          <a:spcPct val="20000"/>
        </a:spcBef>
        <a:spcAft>
          <a:spcPct val="0"/>
        </a:spcAft>
        <a:buFont typeface="Wingdings" pitchFamily="2" charset="2"/>
        <a:buChar char="©"/>
        <a:defRPr sz="2000" i="1">
          <a:solidFill>
            <a:schemeClr val="tx1"/>
          </a:solidFill>
          <a:latin typeface="+mn-lt"/>
        </a:defRPr>
      </a:lvl7pPr>
      <a:lvl8pPr marL="3429000" indent="-228600" algn="l" rtl="0" fontAlgn="base">
        <a:spcBef>
          <a:spcPct val="20000"/>
        </a:spcBef>
        <a:spcAft>
          <a:spcPct val="0"/>
        </a:spcAft>
        <a:buFont typeface="Wingdings" pitchFamily="2" charset="2"/>
        <a:buChar char="©"/>
        <a:defRPr sz="2000" i="1">
          <a:solidFill>
            <a:schemeClr val="tx1"/>
          </a:solidFill>
          <a:latin typeface="+mn-lt"/>
        </a:defRPr>
      </a:lvl8pPr>
      <a:lvl9pPr marL="3886200" indent="-228600" algn="l" rtl="0" fontAlgn="base">
        <a:spcBef>
          <a:spcPct val="20000"/>
        </a:spcBef>
        <a:spcAft>
          <a:spcPct val="0"/>
        </a:spcAft>
        <a:buFont typeface="Wingdings" pitchFamily="2" charset="2"/>
        <a:buChar char="©"/>
        <a:defRPr sz="20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9/29/2022</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95203743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12192000" cy="6858000"/>
          </a:xfrm>
          <a:prstGeom prst="rect">
            <a:avLst/>
          </a:prstGeom>
        </p:spPr>
      </p:pic>
      <p:sp>
        <p:nvSpPr>
          <p:cNvPr id="2" name="Title Placeholder 1"/>
          <p:cNvSpPr>
            <a:spLocks noGrp="1"/>
          </p:cNvSpPr>
          <p:nvPr>
            <p:ph type="title"/>
          </p:nvPr>
        </p:nvSpPr>
        <p:spPr>
          <a:xfrm>
            <a:off x="1828800" y="1295400"/>
            <a:ext cx="8534400" cy="685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1828800" y="2057403"/>
            <a:ext cx="8534400" cy="3429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white">
          <a:xfrm>
            <a:off x="406400" y="6356353"/>
            <a:ext cx="2844800" cy="365125"/>
          </a:xfrm>
          <a:prstGeom prst="rect">
            <a:avLst/>
          </a:prstGeom>
          <a:ln>
            <a:noFill/>
          </a:ln>
        </p:spPr>
        <p:txBody>
          <a:bodyPr vert="horz" lIns="91440" tIns="45720" rIns="91440" bIns="45720" rtlCol="0" anchor="ctr"/>
          <a:lstStyle>
            <a:lvl1pPr algn="l">
              <a:defRPr sz="825" baseline="0">
                <a:solidFill>
                  <a:schemeClr val="accent1">
                    <a:lumMod val="60000"/>
                    <a:lumOff val="40000"/>
                  </a:schemeClr>
                </a:solidFill>
              </a:defRPr>
            </a:lvl1pPr>
          </a:lstStyle>
          <a:p>
            <a:fld id="{C5878CB0-50D8-4FC7-BDF0-9E3058122CC0}" type="datetimeFigureOut">
              <a:rPr lang="en-US" smtClean="0">
                <a:solidFill>
                  <a:srgbClr val="0F6FC6">
                    <a:lumMod val="60000"/>
                    <a:lumOff val="40000"/>
                  </a:srgbClr>
                </a:solidFill>
              </a:rPr>
              <a:pPr/>
              <a:t>9/29/2022</a:t>
            </a:fld>
            <a:endParaRPr lang="en-US" dirty="0">
              <a:solidFill>
                <a:srgbClr val="0F6FC6">
                  <a:lumMod val="60000"/>
                  <a:lumOff val="40000"/>
                </a:srgbClr>
              </a:solidFill>
            </a:endParaRPr>
          </a:p>
        </p:txBody>
      </p:sp>
      <p:sp>
        <p:nvSpPr>
          <p:cNvPr id="5" name="Footer Placeholder 4"/>
          <p:cNvSpPr>
            <a:spLocks noGrp="1"/>
          </p:cNvSpPr>
          <p:nvPr>
            <p:ph type="ftr" sz="quarter" idx="3"/>
          </p:nvPr>
        </p:nvSpPr>
        <p:spPr bwMode="white">
          <a:xfrm>
            <a:off x="3962400" y="6356353"/>
            <a:ext cx="4267200" cy="365125"/>
          </a:xfrm>
          <a:prstGeom prst="rect">
            <a:avLst/>
          </a:prstGeom>
        </p:spPr>
        <p:txBody>
          <a:bodyPr vert="horz" lIns="91440" tIns="45720" rIns="91440" bIns="45720" rtlCol="0" anchor="ctr"/>
          <a:lstStyle>
            <a:lvl1pPr algn="ctr">
              <a:defRPr sz="825" baseline="0">
                <a:solidFill>
                  <a:schemeClr val="accent1">
                    <a:lumMod val="60000"/>
                    <a:lumOff val="40000"/>
                  </a:schemeClr>
                </a:solidFill>
              </a:defRPr>
            </a:lvl1pPr>
          </a:lstStyle>
          <a:p>
            <a:endParaRPr lang="en-US" dirty="0">
              <a:solidFill>
                <a:srgbClr val="0F6FC6">
                  <a:lumMod val="60000"/>
                  <a:lumOff val="40000"/>
                </a:srgbClr>
              </a:solidFill>
            </a:endParaRPr>
          </a:p>
        </p:txBody>
      </p:sp>
      <p:sp>
        <p:nvSpPr>
          <p:cNvPr id="6" name="Slide Number Placeholder 5"/>
          <p:cNvSpPr>
            <a:spLocks noGrp="1"/>
          </p:cNvSpPr>
          <p:nvPr>
            <p:ph type="sldNum" sz="quarter" idx="4"/>
          </p:nvPr>
        </p:nvSpPr>
        <p:spPr bwMode="white">
          <a:xfrm>
            <a:off x="8900160" y="6364227"/>
            <a:ext cx="2844800" cy="365125"/>
          </a:xfrm>
          <a:prstGeom prst="rect">
            <a:avLst/>
          </a:prstGeom>
        </p:spPr>
        <p:txBody>
          <a:bodyPr vert="horz" lIns="91440" tIns="45720" rIns="91440" bIns="45720" rtlCol="0" anchor="ctr"/>
          <a:lstStyle>
            <a:lvl1pPr algn="r">
              <a:defRPr sz="900" b="1" baseline="0">
                <a:solidFill>
                  <a:schemeClr val="accent1">
                    <a:lumMod val="60000"/>
                    <a:lumOff val="40000"/>
                  </a:schemeClr>
                </a:solidFill>
              </a:defRPr>
            </a:lvl1pPr>
          </a:lstStyle>
          <a:p>
            <a:fld id="{7FA05306-A0EB-4A2F-A94A-BF756D3058A4}" type="slidenum">
              <a:rPr lang="en-US" smtClean="0">
                <a:solidFill>
                  <a:srgbClr val="0F6FC6">
                    <a:lumMod val="60000"/>
                    <a:lumOff val="40000"/>
                  </a:srgbClr>
                </a:solidFill>
              </a:rPr>
              <a:pPr/>
              <a:t>‹#›</a:t>
            </a:fld>
            <a:endParaRPr lang="en-US" dirty="0">
              <a:solidFill>
                <a:srgbClr val="0F6FC6">
                  <a:lumMod val="60000"/>
                  <a:lumOff val="40000"/>
                </a:srgbClr>
              </a:solidFill>
            </a:endParaRPr>
          </a:p>
        </p:txBody>
      </p:sp>
    </p:spTree>
    <p:extLst>
      <p:ext uri="{BB962C8B-B14F-4D97-AF65-F5344CB8AC3E}">
        <p14:creationId xmlns:p14="http://schemas.microsoft.com/office/powerpoint/2010/main" val="346437124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685800" rtl="0" eaLnBrk="1" latinLnBrk="0" hangingPunct="1">
        <a:spcBef>
          <a:spcPct val="0"/>
        </a:spcBef>
        <a:buNone/>
        <a:defRPr sz="2700" kern="1200" cap="all" spc="225"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05740" algn="l" defTabSz="685800" rtl="0" eaLnBrk="1" latinLnBrk="0" hangingPunct="1">
        <a:lnSpc>
          <a:spcPct val="150000"/>
        </a:lnSpc>
        <a:spcBef>
          <a:spcPct val="20000"/>
        </a:spcBef>
        <a:buClrTx/>
        <a:buFont typeface="Wingdings" pitchFamily="2" charset="2"/>
        <a:buChar char="v"/>
        <a:defRPr sz="1350" kern="1200" baseline="0">
          <a:solidFill>
            <a:schemeClr val="tx1"/>
          </a:solidFill>
          <a:latin typeface="+mn-lt"/>
          <a:ea typeface="+mn-ea"/>
          <a:cs typeface="+mn-cs"/>
        </a:defRPr>
      </a:lvl1pPr>
      <a:lvl2pPr marL="557213" indent="-171450" algn="l" defTabSz="6858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2pPr>
      <a:lvl3pPr marL="857250" indent="-171450" algn="l" defTabSz="685800" rtl="0" eaLnBrk="1" latinLnBrk="0" hangingPunct="1">
        <a:spcBef>
          <a:spcPct val="20000"/>
        </a:spcBef>
        <a:buClrTx/>
        <a:buFont typeface="Arial" pitchFamily="34" charset="0"/>
        <a:buChar char="•"/>
        <a:defRPr sz="1050" kern="1200" baseline="0">
          <a:solidFill>
            <a:schemeClr val="tx1"/>
          </a:solidFill>
          <a:latin typeface="+mn-lt"/>
          <a:ea typeface="+mn-ea"/>
          <a:cs typeface="+mn-cs"/>
        </a:defRPr>
      </a:lvl3pPr>
      <a:lvl4pPr marL="1200150" indent="-171450" algn="l" defTabSz="685800" rtl="0" eaLnBrk="1" latinLnBrk="0" hangingPunct="1">
        <a:spcBef>
          <a:spcPct val="20000"/>
        </a:spcBef>
        <a:buClrTx/>
        <a:buFont typeface="Arial" pitchFamily="34" charset="0"/>
        <a:buChar char="•"/>
        <a:defRPr sz="1050" kern="1200" baseline="0">
          <a:solidFill>
            <a:schemeClr val="tx1"/>
          </a:solidFill>
          <a:latin typeface="+mn-lt"/>
          <a:ea typeface="+mn-ea"/>
          <a:cs typeface="+mn-cs"/>
        </a:defRPr>
      </a:lvl4pPr>
      <a:lvl5pPr marL="1543050" indent="-171450" algn="l" defTabSz="685800" rtl="0" eaLnBrk="1" latinLnBrk="0" hangingPunct="1">
        <a:spcBef>
          <a:spcPct val="20000"/>
        </a:spcBef>
        <a:buClrTx/>
        <a:buFont typeface="Arial" pitchFamily="34" charset="0"/>
        <a:buChar char="•"/>
        <a:defRPr sz="1050" kern="1200" baseline="0">
          <a:solidFill>
            <a:schemeClr val="tx1"/>
          </a:solidFill>
          <a:latin typeface="+mn-lt"/>
          <a:ea typeface="+mn-ea"/>
          <a:cs typeface="+mn-cs"/>
        </a:defRPr>
      </a:lvl5pPr>
      <a:lvl6pPr marL="1885950" indent="-171450" algn="l" defTabSz="685800" rtl="0" eaLnBrk="1" latinLnBrk="0" hangingPunct="1">
        <a:spcBef>
          <a:spcPct val="20000"/>
        </a:spcBef>
        <a:buClrTx/>
        <a:buFont typeface="Arial" pitchFamily="34" charset="0"/>
        <a:buChar char="•"/>
        <a:defRPr sz="1050" kern="1200">
          <a:solidFill>
            <a:schemeClr val="tx1"/>
          </a:solidFill>
          <a:latin typeface="+mn-lt"/>
          <a:ea typeface="+mn-ea"/>
          <a:cs typeface="+mn-cs"/>
        </a:defRPr>
      </a:lvl6pPr>
      <a:lvl7pPr marL="2228850" indent="-171450" algn="l" defTabSz="685800" rtl="0" eaLnBrk="1" latinLnBrk="0" hangingPunct="1">
        <a:spcBef>
          <a:spcPct val="20000"/>
        </a:spcBef>
        <a:buClrTx/>
        <a:buFont typeface="Arial" pitchFamily="34" charset="0"/>
        <a:buChar char="•"/>
        <a:defRPr sz="900" kern="1200">
          <a:solidFill>
            <a:schemeClr val="tx1"/>
          </a:solidFill>
          <a:latin typeface="+mn-lt"/>
          <a:ea typeface="+mn-ea"/>
          <a:cs typeface="+mn-cs"/>
        </a:defRPr>
      </a:lvl7pPr>
      <a:lvl8pPr marL="2571750" indent="-171450" algn="l" defTabSz="685800" rtl="0" eaLnBrk="1" latinLnBrk="0" hangingPunct="1">
        <a:spcBef>
          <a:spcPct val="20000"/>
        </a:spcBef>
        <a:buClrTx/>
        <a:buFont typeface="Arial" pitchFamily="34" charset="0"/>
        <a:buChar char="•"/>
        <a:defRPr sz="900" kern="1200" baseline="0">
          <a:solidFill>
            <a:schemeClr val="tx1"/>
          </a:solidFill>
          <a:latin typeface="+mn-lt"/>
          <a:ea typeface="+mn-ea"/>
          <a:cs typeface="+mn-cs"/>
        </a:defRPr>
      </a:lvl8pPr>
      <a:lvl9pPr marL="2914650" indent="-171450" algn="l" defTabSz="685800" rtl="0" eaLnBrk="1" latinLnBrk="0" hangingPunct="1">
        <a:spcBef>
          <a:spcPct val="20000"/>
        </a:spcBef>
        <a:buClrTx/>
        <a:buFont typeface="Arial" pitchFamily="34" charset="0"/>
        <a:buChar char="•"/>
        <a:defRPr sz="9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habitualhobbit.blogspot.com/2011/08/5-things-august-16th.html" TargetMode="External"/><Relationship Id="rId2" Type="http://schemas.openxmlformats.org/officeDocument/2006/relationships/image" Target="../media/image22.jpg"/><Relationship Id="rId1" Type="http://schemas.openxmlformats.org/officeDocument/2006/relationships/slideLayout" Target="../slideLayouts/slideLayout9.xml"/><Relationship Id="rId4" Type="http://schemas.openxmlformats.org/officeDocument/2006/relationships/hyperlink" Target="https://creativecommons.org/licenses/by-nc/3.0/"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rawpixel.com/search/dream" TargetMode="External"/><Relationship Id="rId2" Type="http://schemas.openxmlformats.org/officeDocument/2006/relationships/image" Target="../media/image30.1"/><Relationship Id="rId1" Type="http://schemas.openxmlformats.org/officeDocument/2006/relationships/slideLayout" Target="../slideLayouts/slideLayout186.xml"/></Relationships>
</file>

<file path=ppt/slides/_rels/slide11.xml.rels><?xml version="1.0" encoding="UTF-8" standalone="yes"?>
<Relationships xmlns="http://schemas.openxmlformats.org/package/2006/relationships"><Relationship Id="rId3" Type="http://schemas.openxmlformats.org/officeDocument/2006/relationships/hyperlink" Target="http://gitzengirl.blogspot.com/2015/10/choose-joy-day-31-joy-in-midst-of-winter.html" TargetMode="External"/><Relationship Id="rId2" Type="http://schemas.openxmlformats.org/officeDocument/2006/relationships/image" Target="../media/image31.png"/><Relationship Id="rId1" Type="http://schemas.openxmlformats.org/officeDocument/2006/relationships/slideLayout" Target="../slideLayouts/slideLayout93.xml"/><Relationship Id="rId4" Type="http://schemas.openxmlformats.org/officeDocument/2006/relationships/hyperlink" Target="https://creativecommons.org/licenses/by-nd/3.0/"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3" Type="http://schemas.openxmlformats.org/officeDocument/2006/relationships/hyperlink" Target="http://www.mingguanwanita.my/3-punca-dan-cara-atasi-tantrum-jangan-biarkan-kita-dimanipulasikan-anak/" TargetMode="External"/><Relationship Id="rId2" Type="http://schemas.openxmlformats.org/officeDocument/2006/relationships/image" Target="../media/image26.jp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habitualhobbit.blogspot.com/2011/08/5-things-august-16th.html" TargetMode="External"/><Relationship Id="rId2" Type="http://schemas.openxmlformats.org/officeDocument/2006/relationships/image" Target="../media/image22.jpg"/><Relationship Id="rId1" Type="http://schemas.openxmlformats.org/officeDocument/2006/relationships/slideLayout" Target="../slideLayouts/slideLayout9.xml"/><Relationship Id="rId4" Type="http://schemas.openxmlformats.org/officeDocument/2006/relationships/hyperlink" Target="https://creativecommons.org/licenses/by-nc/3.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1.xml"/><Relationship Id="rId6" Type="http://schemas.openxmlformats.org/officeDocument/2006/relationships/hyperlink" Target="https://creativecommons.org/licenses/by-nc-sa/3.0/" TargetMode="External"/><Relationship Id="rId5" Type="http://schemas.openxmlformats.org/officeDocument/2006/relationships/hyperlink" Target="https://www.nagpurtoday.in/danve-should-be-kicked-on-his-back-for-his-bullets-of-farmers-legs-remark-munde/11281738" TargetMode="External"/><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5.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61.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30.xml.rels><?xml version="1.0" encoding="UTF-8" standalone="yes"?>
<Relationships xmlns="http://schemas.openxmlformats.org/package/2006/relationships"><Relationship Id="rId3" Type="http://schemas.openxmlformats.org/officeDocument/2006/relationships/hyperlink" Target="https://2012books.lardbucket.org/books/a-primer-on-communication-studies/s13-01-understanding-small-groups.html" TargetMode="External"/><Relationship Id="rId2" Type="http://schemas.openxmlformats.org/officeDocument/2006/relationships/image" Target="../media/image49.jpeg"/><Relationship Id="rId1" Type="http://schemas.openxmlformats.org/officeDocument/2006/relationships/slideLayout" Target="../slideLayouts/slideLayout150.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3" Type="http://schemas.openxmlformats.org/officeDocument/2006/relationships/hyperlink" Target="http://www.mingguanwanita.my/3-punca-dan-cara-atasi-tantrum-jangan-biarkan-kita-dimanipulasikan-anak/" TargetMode="External"/><Relationship Id="rId2" Type="http://schemas.openxmlformats.org/officeDocument/2006/relationships/image" Target="../media/image26.jp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13.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3" Type="http://schemas.openxmlformats.org/officeDocument/2006/relationships/hyperlink" Target="http://habitualhobbit.blogspot.com/2011/08/5-things-august-16th.html" TargetMode="External"/><Relationship Id="rId2" Type="http://schemas.openxmlformats.org/officeDocument/2006/relationships/image" Target="../media/image22.jpg"/><Relationship Id="rId1" Type="http://schemas.openxmlformats.org/officeDocument/2006/relationships/slideLayout" Target="../slideLayouts/slideLayout9.xml"/><Relationship Id="rId4" Type="http://schemas.openxmlformats.org/officeDocument/2006/relationships/hyperlink" Target="https://creativecommons.org/licenses/by-nc/3.0/"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habitualhobbit.blogspot.com/2011/08/5-things-august-16th.html" TargetMode="External"/><Relationship Id="rId2" Type="http://schemas.openxmlformats.org/officeDocument/2006/relationships/image" Target="../media/image22.jpg"/><Relationship Id="rId1" Type="http://schemas.openxmlformats.org/officeDocument/2006/relationships/slideLayout" Target="../slideLayouts/slideLayout9.xml"/><Relationship Id="rId4" Type="http://schemas.openxmlformats.org/officeDocument/2006/relationships/hyperlink" Target="https://creativecommons.org/licenses/by-nc/3.0/"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thingsweforget.blogspot.com/2015/10/1152-happiness-is-form-of-courage.html" TargetMode="External"/><Relationship Id="rId2" Type="http://schemas.openxmlformats.org/officeDocument/2006/relationships/image" Target="../media/image24.jpg"/><Relationship Id="rId1" Type="http://schemas.openxmlformats.org/officeDocument/2006/relationships/slideLayout" Target="../slideLayouts/slideLayout37.xml"/><Relationship Id="rId4" Type="http://schemas.openxmlformats.org/officeDocument/2006/relationships/hyperlink" Target="https://creativecommons.org/licenses/by-nc-nd/3.0/"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www.flickr.com/photos/smerikal/5537752633/" TargetMode="External"/><Relationship Id="rId2" Type="http://schemas.openxmlformats.org/officeDocument/2006/relationships/image" Target="../media/image56.jpg"/><Relationship Id="rId1" Type="http://schemas.openxmlformats.org/officeDocument/2006/relationships/slideLayout" Target="../slideLayouts/slideLayout200.xml"/><Relationship Id="rId4" Type="http://schemas.openxmlformats.org/officeDocument/2006/relationships/hyperlink" Target="https://creativecommons.org/licenses/by-sa/3.0/"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flickr.com/photos/smerikal/5537752633/" TargetMode="External"/><Relationship Id="rId2" Type="http://schemas.openxmlformats.org/officeDocument/2006/relationships/image" Target="../media/image56.jpg"/><Relationship Id="rId1" Type="http://schemas.openxmlformats.org/officeDocument/2006/relationships/slideLayout" Target="../slideLayouts/slideLayout200.xml"/><Relationship Id="rId4" Type="http://schemas.openxmlformats.org/officeDocument/2006/relationships/hyperlink" Target="https://creativecommons.org/licenses/by-sa/3.0/"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3.xml.rels><?xml version="1.0" encoding="UTF-8" standalone="yes"?>
<Relationships xmlns="http://schemas.openxmlformats.org/package/2006/relationships"><Relationship Id="rId3" Type="http://schemas.openxmlformats.org/officeDocument/2006/relationships/hyperlink" Target="http://natureramble.wordpress.com/2014/04/24/some-of-my-favourite-environmentalconservation-quotes" TargetMode="External"/><Relationship Id="rId2" Type="http://schemas.openxmlformats.org/officeDocument/2006/relationships/image" Target="../media/image57.jpg"/><Relationship Id="rId1" Type="http://schemas.openxmlformats.org/officeDocument/2006/relationships/slideLayout" Target="../slideLayouts/slideLayout90.xml"/><Relationship Id="rId4" Type="http://schemas.openxmlformats.org/officeDocument/2006/relationships/hyperlink" Target="https://creativecommons.org/licenses/by-nc-sa/3.0/"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7.xml.rels><?xml version="1.0" encoding="UTF-8" standalone="yes"?>
<Relationships xmlns="http://schemas.openxmlformats.org/package/2006/relationships"><Relationship Id="rId3" Type="http://schemas.openxmlformats.org/officeDocument/2006/relationships/hyperlink" Target="http://fmatiasphotography.blogspot.com/2012/11/happy-sad.html" TargetMode="External"/><Relationship Id="rId2" Type="http://schemas.openxmlformats.org/officeDocument/2006/relationships/image" Target="../media/image59.jpg"/><Relationship Id="rId1" Type="http://schemas.openxmlformats.org/officeDocument/2006/relationships/slideLayout" Target="../slideLayouts/slideLayout226.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hyperlink" Target="http://english.stackexchange.com/questions/272237/when-a-car-on-the-edge-of-a-cliff-slides-toward-the-precipice-shortly-and-then-s" TargetMode="External"/><Relationship Id="rId1" Type="http://schemas.openxmlformats.org/officeDocument/2006/relationships/slideLayout" Target="../slideLayouts/slideLayout9.xml"/><Relationship Id="rId6" Type="http://schemas.openxmlformats.org/officeDocument/2006/relationships/hyperlink" Target="https://creativecommons.org/licenses/by-nc-sa/3.0/" TargetMode="External"/><Relationship Id="rId5" Type="http://schemas.openxmlformats.org/officeDocument/2006/relationships/hyperlink" Target="https://www.flickr.com/photos/volcheka/8591605060/" TargetMode="External"/><Relationship Id="rId4" Type="http://schemas.openxmlformats.org/officeDocument/2006/relationships/image" Target="../media/image25.jpg"/></Relationships>
</file>

<file path=ppt/slides/_rels/slide5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39.xml"/></Relationships>
</file>

<file path=ppt/slides/_rels/slide51.xml.rels><?xml version="1.0" encoding="UTF-8" standalone="yes"?>
<Relationships xmlns="http://schemas.openxmlformats.org/package/2006/relationships"><Relationship Id="rId3" Type="http://schemas.openxmlformats.org/officeDocument/2006/relationships/hyperlink" Target="https://www.rickchung.com/2018/06/wont-you-be-my-neighbor-review.html" TargetMode="External"/><Relationship Id="rId2" Type="http://schemas.openxmlformats.org/officeDocument/2006/relationships/image" Target="../media/image63.jpg"/><Relationship Id="rId1" Type="http://schemas.openxmlformats.org/officeDocument/2006/relationships/slideLayout" Target="../slideLayouts/slideLayout186.xml"/><Relationship Id="rId4" Type="http://schemas.openxmlformats.org/officeDocument/2006/relationships/hyperlink" Target="https://creativecommons.org/licenses/by-nc-nd/3.0/"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3" Type="http://schemas.openxmlformats.org/officeDocument/2006/relationships/hyperlink" Target="http://www.flickr.com/photos/nicholas_t/6958568742/" TargetMode="External"/><Relationship Id="rId2" Type="http://schemas.openxmlformats.org/officeDocument/2006/relationships/image" Target="../media/image64.jpg"/><Relationship Id="rId1" Type="http://schemas.openxmlformats.org/officeDocument/2006/relationships/slideLayout" Target="../slideLayouts/slideLayout168.xml"/><Relationship Id="rId4" Type="http://schemas.openxmlformats.org/officeDocument/2006/relationships/hyperlink" Target="https://creativecommons.org/licenses/by/3.0/"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83.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xml"/><Relationship Id="rId1" Type="http://schemas.openxmlformats.org/officeDocument/2006/relationships/slideLayout" Target="../slideLayouts/slideLayout66.xml"/></Relationships>
</file>

<file path=ppt/slides/_rels/slide56.xml.rels><?xml version="1.0" encoding="UTF-8" standalone="yes"?>
<Relationships xmlns="http://schemas.openxmlformats.org/package/2006/relationships"><Relationship Id="rId3" Type="http://schemas.openxmlformats.org/officeDocument/2006/relationships/hyperlink" Target="http://habitualhobbit.blogspot.com/2011/08/5-things-august-16th.html" TargetMode="External"/><Relationship Id="rId2" Type="http://schemas.openxmlformats.org/officeDocument/2006/relationships/image" Target="../media/image22.jpg"/><Relationship Id="rId1" Type="http://schemas.openxmlformats.org/officeDocument/2006/relationships/slideLayout" Target="../slideLayouts/slideLayout9.xml"/><Relationship Id="rId4" Type="http://schemas.openxmlformats.org/officeDocument/2006/relationships/hyperlink" Target="https://creativecommons.org/licenses/by-nc/3.0/"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publicdomainpictures.net/view-image.php?image=16633" TargetMode="External"/><Relationship Id="rId2" Type="http://schemas.openxmlformats.org/officeDocument/2006/relationships/image" Target="../media/image28.jpg"/><Relationship Id="rId1" Type="http://schemas.openxmlformats.org/officeDocument/2006/relationships/slideLayout" Target="../slideLayouts/slideLayout6.xml"/><Relationship Id="rId6" Type="http://schemas.openxmlformats.org/officeDocument/2006/relationships/hyperlink" Target="https://creativecommons.org/licenses/by-sa/3.0/" TargetMode="External"/><Relationship Id="rId5" Type="http://schemas.openxmlformats.org/officeDocument/2006/relationships/hyperlink" Target="http://riadzany.blogspot.com/2016/05/fes-festival-2016-day-two-review.html" TargetMode="External"/><Relationship Id="rId4" Type="http://schemas.openxmlformats.org/officeDocument/2006/relationships/image" Target="../media/image29.jpg"/></Relationships>
</file>

<file path=ppt/slides/_rels/slide58.xml.rels><?xml version="1.0" encoding="UTF-8" standalone="yes"?>
<Relationships xmlns="http://schemas.openxmlformats.org/package/2006/relationships"><Relationship Id="rId3" Type="http://schemas.openxmlformats.org/officeDocument/2006/relationships/hyperlink" Target="http://matttullos.com/the-art-of-pondering/" TargetMode="External"/><Relationship Id="rId2" Type="http://schemas.openxmlformats.org/officeDocument/2006/relationships/image" Target="../media/image67.jpeg"/><Relationship Id="rId1" Type="http://schemas.openxmlformats.org/officeDocument/2006/relationships/slideLayout" Target="../slideLayouts/slideLayout402.xml"/><Relationship Id="rId4" Type="http://schemas.openxmlformats.org/officeDocument/2006/relationships/hyperlink" Target="https://creativecommons.org/licenses/by-nc/3.0/"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dailypetition.com/Help-the-kids-of-Africa-make-this-continent-great-again-t-776" TargetMode="External"/><Relationship Id="rId2" Type="http://schemas.openxmlformats.org/officeDocument/2006/relationships/image" Target="../media/image68.jpg"/><Relationship Id="rId1" Type="http://schemas.openxmlformats.org/officeDocument/2006/relationships/slideLayout" Target="../slideLayouts/slideLayout91.xml"/><Relationship Id="rId4" Type="http://schemas.openxmlformats.org/officeDocument/2006/relationships/hyperlink" Target="https://creativecommons.org/licenses/by-sa/3.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mingguanwanita.my/3-punca-dan-cara-atasi-tantrum-jangan-biarkan-kita-dimanipulasikan-anak/" TargetMode="External"/><Relationship Id="rId2" Type="http://schemas.openxmlformats.org/officeDocument/2006/relationships/image" Target="../media/image26.jpg"/><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3" Type="http://schemas.openxmlformats.org/officeDocument/2006/relationships/hyperlink" Target="http://cupcakescreations.blogspot.ca/2015/10/be-bold.html" TargetMode="External"/><Relationship Id="rId2" Type="http://schemas.openxmlformats.org/officeDocument/2006/relationships/image" Target="../media/image69.jpg"/><Relationship Id="rId1" Type="http://schemas.openxmlformats.org/officeDocument/2006/relationships/slideLayout" Target="../slideLayouts/slideLayout141.xml"/></Relationships>
</file>

<file path=ppt/slides/_rels/slide61.xml.rels><?xml version="1.0" encoding="UTF-8" standalone="yes"?>
<Relationships xmlns="http://schemas.openxmlformats.org/package/2006/relationships"><Relationship Id="rId3" Type="http://schemas.openxmlformats.org/officeDocument/2006/relationships/hyperlink" Target="http://cupcakescreations.blogspot.ca/2015/10/be-bold.html" TargetMode="External"/><Relationship Id="rId2" Type="http://schemas.openxmlformats.org/officeDocument/2006/relationships/image" Target="../media/image69.jpg"/><Relationship Id="rId1" Type="http://schemas.openxmlformats.org/officeDocument/2006/relationships/slideLayout" Target="../slideLayouts/slideLayout141.xml"/></Relationships>
</file>

<file path=ppt/slides/_rels/slide62.xml.rels><?xml version="1.0" encoding="UTF-8" standalone="yes"?>
<Relationships xmlns="http://schemas.openxmlformats.org/package/2006/relationships"><Relationship Id="rId3" Type="http://schemas.openxmlformats.org/officeDocument/2006/relationships/hyperlink" Target="http://habitualhobbit.blogspot.com/2011/08/5-things-august-16th.html" TargetMode="External"/><Relationship Id="rId2" Type="http://schemas.openxmlformats.org/officeDocument/2006/relationships/image" Target="../media/image22.jpg"/><Relationship Id="rId1" Type="http://schemas.openxmlformats.org/officeDocument/2006/relationships/slideLayout" Target="../slideLayouts/slideLayout9.xml"/><Relationship Id="rId4" Type="http://schemas.openxmlformats.org/officeDocument/2006/relationships/hyperlink" Target="https://creativecommons.org/licenses/by-nc/3.0/"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transitionofthoughts.com/2015/09/05/do-your-choices-reflect-your-hopes-or-fears/" TargetMode="External"/><Relationship Id="rId7" Type="http://schemas.openxmlformats.org/officeDocument/2006/relationships/hyperlink" Target="https://creativecommons.org/licenses/by-nc-nd/3.0/" TargetMode="External"/><Relationship Id="rId2" Type="http://schemas.openxmlformats.org/officeDocument/2006/relationships/image" Target="../media/image70.jpg"/><Relationship Id="rId1" Type="http://schemas.openxmlformats.org/officeDocument/2006/relationships/slideLayout" Target="../slideLayouts/slideLayout370.xml"/><Relationship Id="rId6" Type="http://schemas.openxmlformats.org/officeDocument/2006/relationships/hyperlink" Target="http://heroesnotzombies.com/2014/01/" TargetMode="External"/><Relationship Id="rId5" Type="http://schemas.openxmlformats.org/officeDocument/2006/relationships/image" Target="../media/image71.jpg"/><Relationship Id="rId4" Type="http://schemas.openxmlformats.org/officeDocument/2006/relationships/hyperlink" Target="https://creativecommons.org/licenses/by-nc/3.0/"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thingsweforget.blogspot.com/2012/02/820-if-you-have-hope-you-have.html" TargetMode="External"/><Relationship Id="rId2" Type="http://schemas.openxmlformats.org/officeDocument/2006/relationships/image" Target="../media/image72.jpg"/><Relationship Id="rId1" Type="http://schemas.openxmlformats.org/officeDocument/2006/relationships/slideLayout" Target="../slideLayouts/slideLayout91.xml"/><Relationship Id="rId4" Type="http://schemas.openxmlformats.org/officeDocument/2006/relationships/hyperlink" Target="https://creativecommons.org/licenses/by-nc-nd/3.0/"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37.xml"/></Relationships>
</file>

<file path=ppt/slides/_rels/slide66.xml.rels><?xml version="1.0" encoding="UTF-8" standalone="yes"?>
<Relationships xmlns="http://schemas.openxmlformats.org/package/2006/relationships"><Relationship Id="rId3" Type="http://schemas.openxmlformats.org/officeDocument/2006/relationships/hyperlink" Target="http://16quotes.com/love-comes-to-those-who-still-hope/" TargetMode="External"/><Relationship Id="rId2" Type="http://schemas.openxmlformats.org/officeDocument/2006/relationships/image" Target="../media/image74.jpg"/><Relationship Id="rId1" Type="http://schemas.openxmlformats.org/officeDocument/2006/relationships/slideLayout" Target="../slideLayouts/slideLayout90.xml"/><Relationship Id="rId4" Type="http://schemas.openxmlformats.org/officeDocument/2006/relationships/hyperlink" Target="https://creativecommons.org/licenses/by-nd/3.0/"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3.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18.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37.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24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3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78.png"/><Relationship Id="rId4" Type="http://schemas.openxmlformats.org/officeDocument/2006/relationships/image" Target="../media/image77.jpeg"/></Relationships>
</file>

<file path=ppt/slides/_rels/slide76.xml.rels><?xml version="1.0" encoding="UTF-8" standalone="yes"?>
<Relationships xmlns="http://schemas.openxmlformats.org/package/2006/relationships"><Relationship Id="rId3" Type="http://schemas.openxmlformats.org/officeDocument/2006/relationships/hyperlink" Target="http://habitualhobbit.blogspot.com/2011/08/5-things-august-16th.html" TargetMode="External"/><Relationship Id="rId2" Type="http://schemas.openxmlformats.org/officeDocument/2006/relationships/image" Target="../media/image22.jpg"/><Relationship Id="rId1" Type="http://schemas.openxmlformats.org/officeDocument/2006/relationships/slideLayout" Target="../slideLayouts/slideLayout9.xml"/><Relationship Id="rId4" Type="http://schemas.openxmlformats.org/officeDocument/2006/relationships/hyperlink" Target="https://creativecommons.org/licenses/by-nc/3.0/"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publicdomainpictures.net/view-image.php?image=16633" TargetMode="External"/><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59.xml"/></Relationships>
</file>

<file path=ppt/slides/_rels/slide7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26.xml"/></Relationships>
</file>

<file path=ppt/slides/_rels/slide8.xml.rels><?xml version="1.0" encoding="UTF-8" standalone="yes"?>
<Relationships xmlns="http://schemas.openxmlformats.org/package/2006/relationships"><Relationship Id="rId3" Type="http://schemas.openxmlformats.org/officeDocument/2006/relationships/hyperlink" Target="http://publicdomainpictures.net/view-image.php?image=16633" TargetMode="External"/><Relationship Id="rId2" Type="http://schemas.openxmlformats.org/officeDocument/2006/relationships/image" Target="../media/image28.jpg"/><Relationship Id="rId1" Type="http://schemas.openxmlformats.org/officeDocument/2006/relationships/slideLayout" Target="../slideLayouts/slideLayout6.xml"/><Relationship Id="rId6" Type="http://schemas.openxmlformats.org/officeDocument/2006/relationships/hyperlink" Target="https://creativecommons.org/licenses/by-sa/3.0/" TargetMode="External"/><Relationship Id="rId5" Type="http://schemas.openxmlformats.org/officeDocument/2006/relationships/hyperlink" Target="http://riadzany.blogspot.com/2016/05/fes-festival-2016-day-two-review.html" TargetMode="External"/><Relationship Id="rId4" Type="http://schemas.openxmlformats.org/officeDocument/2006/relationships/image" Target="../media/image29.jpg"/></Relationships>
</file>

<file path=ppt/slides/_rels/slide8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04.xml"/></Relationships>
</file>

<file path=ppt/slides/_rels/slide81.xml.rels><?xml version="1.0" encoding="UTF-8" standalone="yes"?>
<Relationships xmlns="http://schemas.openxmlformats.org/package/2006/relationships"><Relationship Id="rId3" Type="http://schemas.openxmlformats.org/officeDocument/2006/relationships/hyperlink" Target="https://creativecommons.org/licenses/by-nc-nd/3.0/" TargetMode="External"/><Relationship Id="rId2" Type="http://schemas.openxmlformats.org/officeDocument/2006/relationships/hyperlink" Target="http://www.bohemianwanderer.com/2015/08/esercizi-periodici-di-coraggio-uscire-dalla-propria-comfort-zone/" TargetMode="External"/><Relationship Id="rId1" Type="http://schemas.openxmlformats.org/officeDocument/2006/relationships/slideLayout" Target="../slideLayouts/slideLayout432.xml"/><Relationship Id="rId6" Type="http://schemas.openxmlformats.org/officeDocument/2006/relationships/hyperlink" Target="https://creativecommons.org/licenses/by-nc/3.0/" TargetMode="External"/><Relationship Id="rId5" Type="http://schemas.openxmlformats.org/officeDocument/2006/relationships/hyperlink" Target="http://transitionofthoughts.com/tag/sad/" TargetMode="External"/><Relationship Id="rId4" Type="http://schemas.openxmlformats.org/officeDocument/2006/relationships/image" Target="../media/image82.jpg"/></Relationships>
</file>

<file path=ppt/slides/_rels/slide82.xml.rels><?xml version="1.0" encoding="UTF-8" standalone="yes"?>
<Relationships xmlns="http://schemas.openxmlformats.org/package/2006/relationships"><Relationship Id="rId3" Type="http://schemas.openxmlformats.org/officeDocument/2006/relationships/hyperlink" Target="https://keespopinga.blogspot.com/2013/12/la-freccia-del-tempo.html" TargetMode="External"/><Relationship Id="rId2" Type="http://schemas.openxmlformats.org/officeDocument/2006/relationships/image" Target="../media/image83.jpg"/><Relationship Id="rId1" Type="http://schemas.openxmlformats.org/officeDocument/2006/relationships/slideLayout" Target="../slideLayouts/slideLayout1.xml"/><Relationship Id="rId4" Type="http://schemas.openxmlformats.org/officeDocument/2006/relationships/hyperlink" Target="https://creativecommons.org/licenses/by-nc-sa/3.0/"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2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3" Type="http://schemas.openxmlformats.org/officeDocument/2006/relationships/hyperlink" Target="http://thingsweforget.blogspot.com/2015/10/1152-happiness-is-form-of-courage.html" TargetMode="External"/><Relationship Id="rId2" Type="http://schemas.openxmlformats.org/officeDocument/2006/relationships/image" Target="../media/image24.jpg"/><Relationship Id="rId1" Type="http://schemas.openxmlformats.org/officeDocument/2006/relationships/slideLayout" Target="../slideLayouts/slideLayout37.xml"/><Relationship Id="rId4" Type="http://schemas.openxmlformats.org/officeDocument/2006/relationships/hyperlink" Target="https://creativecommons.org/licenses/by-nc-nd/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B0E8-BB2B-9CE5-D346-F67DF4077101}"/>
              </a:ext>
            </a:extLst>
          </p:cNvPr>
          <p:cNvSpPr>
            <a:spLocks noGrp="1"/>
          </p:cNvSpPr>
          <p:nvPr>
            <p:ph type="title"/>
          </p:nvPr>
        </p:nvSpPr>
        <p:spPr/>
        <p:txBody>
          <a:bodyPr>
            <a:normAutofit/>
          </a:bodyPr>
          <a:lstStyle/>
          <a:p>
            <a:pPr algn="ctr"/>
            <a:r>
              <a:rPr lang="en-US" b="1" dirty="0">
                <a:solidFill>
                  <a:srgbClr val="FF0000"/>
                </a:solidFill>
                <a:latin typeface="Papyrus" panose="03070502060502030205" pitchFamily="66" charset="0"/>
              </a:rPr>
              <a:t> Alaska ECE professionals </a:t>
            </a:r>
            <a:br>
              <a:rPr lang="en-US" b="1" dirty="0">
                <a:solidFill>
                  <a:srgbClr val="FF0000"/>
                </a:solidFill>
                <a:latin typeface="Papyrus" panose="03070502060502030205" pitchFamily="66" charset="0"/>
              </a:rPr>
            </a:br>
            <a:r>
              <a:rPr lang="en-US" b="1" dirty="0">
                <a:solidFill>
                  <a:srgbClr val="FF0000"/>
                </a:solidFill>
                <a:latin typeface="Papyrus" panose="03070502060502030205" pitchFamily="66" charset="0"/>
              </a:rPr>
              <a:t>hats off to you. </a:t>
            </a:r>
          </a:p>
        </p:txBody>
      </p:sp>
      <p:pic>
        <p:nvPicPr>
          <p:cNvPr id="6" name="Picture Placeholder 5">
            <a:extLst>
              <a:ext uri="{FF2B5EF4-FFF2-40B4-BE49-F238E27FC236}">
                <a16:creationId xmlns:a16="http://schemas.microsoft.com/office/drawing/2014/main" id="{21AD5BBF-8A9F-6328-D6A2-13D92FF3B16A}"/>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527" b="15527"/>
          <a:stretch>
            <a:fillRect/>
          </a:stretch>
        </p:blipFill>
        <p:spPr>
          <a:xfrm>
            <a:off x="5183188" y="564030"/>
            <a:ext cx="6761764" cy="5376406"/>
          </a:xfrm>
        </p:spPr>
      </p:pic>
      <p:sp>
        <p:nvSpPr>
          <p:cNvPr id="4" name="Text Placeholder 3">
            <a:extLst>
              <a:ext uri="{FF2B5EF4-FFF2-40B4-BE49-F238E27FC236}">
                <a16:creationId xmlns:a16="http://schemas.microsoft.com/office/drawing/2014/main" id="{552CC6D2-EA33-0AED-3B7D-301AA533825A}"/>
              </a:ext>
            </a:extLst>
          </p:cNvPr>
          <p:cNvSpPr>
            <a:spLocks noGrp="1"/>
          </p:cNvSpPr>
          <p:nvPr>
            <p:ph type="body" sz="half" idx="2"/>
          </p:nvPr>
        </p:nvSpPr>
        <p:spPr>
          <a:solidFill>
            <a:schemeClr val="accent4"/>
          </a:solidFill>
          <a:ln>
            <a:solidFill>
              <a:schemeClr val="tx1"/>
            </a:solidFill>
          </a:ln>
        </p:spPr>
        <p:txBody>
          <a:bodyPr>
            <a:normAutofit lnSpcReduction="10000"/>
          </a:bodyPr>
          <a:lstStyle/>
          <a:p>
            <a:r>
              <a:rPr lang="en-US" sz="3200" b="1" dirty="0">
                <a:solidFill>
                  <a:srgbClr val="0070C0"/>
                </a:solidFill>
                <a:latin typeface="Harrington" panose="04040505050A02020702" pitchFamily="82" charset="0"/>
              </a:rPr>
              <a:t>THANK YOU </a:t>
            </a:r>
          </a:p>
          <a:p>
            <a:r>
              <a:rPr lang="en-US" sz="3200" b="1" dirty="0">
                <a:solidFill>
                  <a:srgbClr val="0070C0"/>
                </a:solidFill>
                <a:latin typeface="Harrington" panose="04040505050A02020702" pitchFamily="82" charset="0"/>
              </a:rPr>
              <a:t>for MAKING the WORLD</a:t>
            </a:r>
          </a:p>
          <a:p>
            <a:r>
              <a:rPr lang="en-US" sz="3200" b="1" dirty="0">
                <a:solidFill>
                  <a:srgbClr val="0070C0"/>
                </a:solidFill>
                <a:latin typeface="Harrington" panose="04040505050A02020702" pitchFamily="82" charset="0"/>
              </a:rPr>
              <a:t>a BETTER PLACE</a:t>
            </a:r>
          </a:p>
          <a:p>
            <a:r>
              <a:rPr lang="en-US" sz="3200" b="1" dirty="0">
                <a:solidFill>
                  <a:srgbClr val="0070C0"/>
                </a:solidFill>
                <a:latin typeface="Harrington" panose="04040505050A02020702" pitchFamily="82" charset="0"/>
              </a:rPr>
              <a:t>ONE CHILD &amp; FAMILY </a:t>
            </a:r>
          </a:p>
          <a:p>
            <a:r>
              <a:rPr lang="en-US" sz="3200" b="1" dirty="0">
                <a:solidFill>
                  <a:srgbClr val="0070C0"/>
                </a:solidFill>
                <a:latin typeface="Harrington" panose="04040505050A02020702" pitchFamily="82" charset="0"/>
              </a:rPr>
              <a:t>at a time during dark times especially.</a:t>
            </a:r>
          </a:p>
          <a:p>
            <a:endParaRPr lang="en-US" dirty="0"/>
          </a:p>
        </p:txBody>
      </p:sp>
      <p:sp>
        <p:nvSpPr>
          <p:cNvPr id="7" name="TextBox 6">
            <a:extLst>
              <a:ext uri="{FF2B5EF4-FFF2-40B4-BE49-F238E27FC236}">
                <a16:creationId xmlns:a16="http://schemas.microsoft.com/office/drawing/2014/main" id="{8E20F087-BA9C-A632-88AB-346B99FF55EF}"/>
              </a:ext>
            </a:extLst>
          </p:cNvPr>
          <p:cNvSpPr txBox="1"/>
          <p:nvPr/>
        </p:nvSpPr>
        <p:spPr>
          <a:xfrm>
            <a:off x="5183188" y="5861050"/>
            <a:ext cx="6761764" cy="230832"/>
          </a:xfrm>
          <a:prstGeom prst="rect">
            <a:avLst/>
          </a:prstGeom>
          <a:noFill/>
        </p:spPr>
        <p:txBody>
          <a:bodyPr wrap="square" rtlCol="0">
            <a:spAutoFit/>
          </a:bodyPr>
          <a:lstStyle/>
          <a:p>
            <a:r>
              <a:rPr lang="en-US" sz="900">
                <a:hlinkClick r:id="rId3" tooltip="http://habitualhobbit.blogspot.com/2011/08/5-things-august-16th.html"/>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2556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3A09-AFDB-4F24-A8B5-0A6EA7194F6C}"/>
              </a:ext>
            </a:extLst>
          </p:cNvPr>
          <p:cNvSpPr>
            <a:spLocks noGrp="1"/>
          </p:cNvSpPr>
          <p:nvPr>
            <p:ph type="title"/>
          </p:nvPr>
        </p:nvSpPr>
        <p:spPr>
          <a:xfrm>
            <a:off x="841158" y="136325"/>
            <a:ext cx="3931213" cy="1921432"/>
          </a:xfrm>
        </p:spPr>
        <p:txBody>
          <a:bodyPr>
            <a:normAutofit/>
          </a:bodyPr>
          <a:lstStyle/>
          <a:p>
            <a:pPr algn="ctr"/>
            <a:r>
              <a:rPr lang="en-US" b="1" dirty="0">
                <a:solidFill>
                  <a:srgbClr val="FF0000"/>
                </a:solidFill>
                <a:latin typeface="Harrington" panose="04040505050A02020702" pitchFamily="82" charset="0"/>
              </a:rPr>
              <a:t>Choosing hope over despair: What choice do we have?</a:t>
            </a:r>
          </a:p>
        </p:txBody>
      </p:sp>
      <p:sp>
        <p:nvSpPr>
          <p:cNvPr id="4" name="Text Placeholder 3">
            <a:extLst>
              <a:ext uri="{FF2B5EF4-FFF2-40B4-BE49-F238E27FC236}">
                <a16:creationId xmlns:a16="http://schemas.microsoft.com/office/drawing/2014/main" id="{8C87D229-525B-49E7-A088-7B092CA33499}"/>
              </a:ext>
            </a:extLst>
          </p:cNvPr>
          <p:cNvSpPr>
            <a:spLocks noGrp="1"/>
          </p:cNvSpPr>
          <p:nvPr>
            <p:ph type="body" sz="half" idx="2"/>
          </p:nvPr>
        </p:nvSpPr>
        <p:spPr>
          <a:xfrm>
            <a:off x="137021" y="2057757"/>
            <a:ext cx="4909387" cy="4663919"/>
          </a:xfrm>
          <a:solidFill>
            <a:srgbClr val="00FFFF"/>
          </a:solidFill>
        </p:spPr>
        <p:txBody>
          <a:bodyPr>
            <a:normAutofit fontScale="92500" lnSpcReduction="20000"/>
          </a:bodyPr>
          <a:lstStyle/>
          <a:p>
            <a:r>
              <a:rPr lang="en-US" sz="2399" dirty="0"/>
              <a:t>What is one almost impossible obstacle you had to overcome?</a:t>
            </a:r>
          </a:p>
          <a:p>
            <a:endParaRPr lang="en-US" sz="2399" dirty="0"/>
          </a:p>
          <a:p>
            <a:r>
              <a:rPr lang="en-US" sz="2399" dirty="0"/>
              <a:t>Maybe you felt: “I can’t do this! It’s too much for me.”</a:t>
            </a:r>
          </a:p>
          <a:p>
            <a:endParaRPr lang="en-US" sz="2399" dirty="0"/>
          </a:p>
          <a:p>
            <a:r>
              <a:rPr lang="en-US" sz="2399" dirty="0"/>
              <a:t>But somewhere inside yourself (with or without others’ encouragement) you stepped up, risked what had to be done, took action, found your way hope and thrived on the other side.</a:t>
            </a:r>
          </a:p>
          <a:p>
            <a:endParaRPr lang="en-US" sz="2399" dirty="0"/>
          </a:p>
          <a:p>
            <a:r>
              <a:rPr lang="en-US" sz="2399" dirty="0"/>
              <a:t>Someone will believe in herself because she saw you face and triumph over your fears.</a:t>
            </a:r>
          </a:p>
          <a:p>
            <a:endParaRPr lang="en-US" sz="2399" dirty="0"/>
          </a:p>
          <a:p>
            <a:endParaRPr lang="en-US" sz="2399" dirty="0"/>
          </a:p>
        </p:txBody>
      </p:sp>
      <p:pic>
        <p:nvPicPr>
          <p:cNvPr id="7" name="Picture Placeholder 6">
            <a:extLst>
              <a:ext uri="{FF2B5EF4-FFF2-40B4-BE49-F238E27FC236}">
                <a16:creationId xmlns:a16="http://schemas.microsoft.com/office/drawing/2014/main" id="{E1F77239-FDA8-4392-A852-9D74873A9014}"/>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8999" r="8999"/>
          <a:stretch>
            <a:fillRect/>
          </a:stretch>
        </p:blipFill>
        <p:spPr>
          <a:xfrm>
            <a:off x="5183188" y="998716"/>
            <a:ext cx="6172200" cy="4873625"/>
          </a:xfrm>
        </p:spPr>
      </p:pic>
    </p:spTree>
    <p:extLst>
      <p:ext uri="{BB962C8B-B14F-4D97-AF65-F5344CB8AC3E}">
        <p14:creationId xmlns:p14="http://schemas.microsoft.com/office/powerpoint/2010/main" val="3924472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03A77-3338-DAE7-2AD0-A392F6F1A557}"/>
              </a:ext>
            </a:extLst>
          </p:cNvPr>
          <p:cNvSpPr>
            <a:spLocks noGrp="1"/>
          </p:cNvSpPr>
          <p:nvPr>
            <p:ph type="title"/>
          </p:nvPr>
        </p:nvSpPr>
        <p:spPr>
          <a:xfrm>
            <a:off x="1399032" y="1877961"/>
            <a:ext cx="3831336" cy="2099679"/>
          </a:xfrm>
        </p:spPr>
        <p:txBody>
          <a:bodyPr/>
          <a:lstStyle/>
          <a:p>
            <a:r>
              <a:rPr lang="en-US" b="1" i="0" dirty="0">
                <a:solidFill>
                  <a:schemeClr val="accent1">
                    <a:lumMod val="75000"/>
                  </a:schemeClr>
                </a:solidFill>
                <a:latin typeface="Papyrus" panose="03070502060502030205" pitchFamily="66" charset="0"/>
              </a:rPr>
              <a:t>Ever since HAPPINESS heard your name</a:t>
            </a:r>
            <a:br>
              <a:rPr lang="en-US" b="1" i="0" dirty="0">
                <a:solidFill>
                  <a:schemeClr val="accent1">
                    <a:lumMod val="75000"/>
                  </a:schemeClr>
                </a:solidFill>
                <a:latin typeface="Papyrus" panose="03070502060502030205" pitchFamily="66" charset="0"/>
              </a:rPr>
            </a:br>
            <a:endParaRPr lang="en-US" b="1" i="0" dirty="0">
              <a:solidFill>
                <a:schemeClr val="accent1">
                  <a:lumMod val="75000"/>
                </a:schemeClr>
              </a:solidFill>
              <a:latin typeface="Papyrus" panose="03070502060502030205" pitchFamily="66" charset="0"/>
            </a:endParaRPr>
          </a:p>
        </p:txBody>
      </p:sp>
      <p:pic>
        <p:nvPicPr>
          <p:cNvPr id="6" name="Picture Placeholder 5">
            <a:extLst>
              <a:ext uri="{FF2B5EF4-FFF2-40B4-BE49-F238E27FC236}">
                <a16:creationId xmlns:a16="http://schemas.microsoft.com/office/drawing/2014/main" id="{FB80B567-1462-EA79-83FD-0D7852261FB5}"/>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6571" r="6571"/>
          <a:stretch>
            <a:fillRect/>
          </a:stretch>
        </p:blipFill>
        <p:spPr/>
      </p:pic>
      <p:sp>
        <p:nvSpPr>
          <p:cNvPr id="4" name="Text Placeholder 3">
            <a:extLst>
              <a:ext uri="{FF2B5EF4-FFF2-40B4-BE49-F238E27FC236}">
                <a16:creationId xmlns:a16="http://schemas.microsoft.com/office/drawing/2014/main" id="{7F549F8C-6288-1447-7A6C-56009BAF2093}"/>
              </a:ext>
            </a:extLst>
          </p:cNvPr>
          <p:cNvSpPr>
            <a:spLocks noGrp="1"/>
          </p:cNvSpPr>
          <p:nvPr>
            <p:ph type="body" sz="half" idx="2"/>
          </p:nvPr>
        </p:nvSpPr>
        <p:spPr>
          <a:xfrm>
            <a:off x="1091381" y="4087367"/>
            <a:ext cx="5004619" cy="2510077"/>
          </a:xfrm>
          <a:solidFill>
            <a:srgbClr val="CCFFCC"/>
          </a:solidFill>
        </p:spPr>
        <p:txBody>
          <a:bodyPr/>
          <a:lstStyle/>
          <a:p>
            <a:r>
              <a:rPr lang="en-US" b="1" dirty="0">
                <a:solidFill>
                  <a:srgbClr val="7030A0"/>
                </a:solidFill>
                <a:latin typeface="Papyrus" panose="03070502060502030205" pitchFamily="66" charset="0"/>
              </a:rPr>
              <a:t>It’s been </a:t>
            </a:r>
          </a:p>
          <a:p>
            <a:r>
              <a:rPr lang="en-US" b="1" dirty="0">
                <a:solidFill>
                  <a:srgbClr val="7030A0"/>
                </a:solidFill>
                <a:latin typeface="Papyrus" panose="03070502060502030205" pitchFamily="66" charset="0"/>
              </a:rPr>
              <a:t>running through </a:t>
            </a:r>
          </a:p>
          <a:p>
            <a:r>
              <a:rPr lang="en-US" b="1" dirty="0">
                <a:solidFill>
                  <a:srgbClr val="7030A0"/>
                </a:solidFill>
                <a:latin typeface="Papyrus" panose="03070502060502030205" pitchFamily="66" charset="0"/>
              </a:rPr>
              <a:t>the streets </a:t>
            </a:r>
          </a:p>
          <a:p>
            <a:r>
              <a:rPr lang="en-US" b="1" dirty="0">
                <a:solidFill>
                  <a:srgbClr val="7030A0"/>
                </a:solidFill>
                <a:latin typeface="Papyrus" panose="03070502060502030205" pitchFamily="66" charset="0"/>
              </a:rPr>
              <a:t>to find</a:t>
            </a:r>
          </a:p>
          <a:p>
            <a:r>
              <a:rPr lang="en-US" b="1" dirty="0">
                <a:solidFill>
                  <a:srgbClr val="7030A0"/>
                </a:solidFill>
                <a:latin typeface="Papyrus" panose="03070502060502030205" pitchFamily="66" charset="0"/>
              </a:rPr>
              <a:t> you.    </a:t>
            </a:r>
          </a:p>
          <a:p>
            <a:r>
              <a:rPr lang="en-US" b="1" dirty="0">
                <a:solidFill>
                  <a:srgbClr val="7030A0"/>
                </a:solidFill>
                <a:latin typeface="Papyrus" panose="03070502060502030205" pitchFamily="66" charset="0"/>
              </a:rPr>
              <a:t>                                                   -Hafiz</a:t>
            </a:r>
          </a:p>
        </p:txBody>
      </p:sp>
      <p:sp>
        <p:nvSpPr>
          <p:cNvPr id="7" name="TextBox 6">
            <a:extLst>
              <a:ext uri="{FF2B5EF4-FFF2-40B4-BE49-F238E27FC236}">
                <a16:creationId xmlns:a16="http://schemas.microsoft.com/office/drawing/2014/main" id="{06AA118D-510A-E3FE-9B8F-DAA458282029}"/>
              </a:ext>
            </a:extLst>
          </p:cNvPr>
          <p:cNvSpPr txBox="1"/>
          <p:nvPr/>
        </p:nvSpPr>
        <p:spPr>
          <a:xfrm>
            <a:off x="6711696" y="6208775"/>
            <a:ext cx="4837176" cy="230832"/>
          </a:xfrm>
          <a:prstGeom prst="rect">
            <a:avLst/>
          </a:prstGeom>
          <a:noFill/>
        </p:spPr>
        <p:txBody>
          <a:bodyPr wrap="square" rtlCol="0">
            <a:spAutoFit/>
          </a:bodyPr>
          <a:lstStyle/>
          <a:p>
            <a:r>
              <a:rPr lang="en-US" sz="900">
                <a:hlinkClick r:id="rId3" tooltip="http://gitzengirl.blogspot.com/2015/10/choose-joy-day-31-joy-in-midst-of-winter.html"/>
              </a:rPr>
              <a:t>This Photo</a:t>
            </a:r>
            <a:r>
              <a:rPr lang="en-US" sz="900"/>
              <a:t> by Unknown Author is licensed under </a:t>
            </a:r>
            <a:r>
              <a:rPr lang="en-US" sz="900">
                <a:hlinkClick r:id="rId4" tooltip="https://creativecommons.org/licenses/by-nd/3.0/"/>
              </a:rPr>
              <a:t>CC BY-ND</a:t>
            </a:r>
            <a:endParaRPr lang="en-US" sz="900"/>
          </a:p>
        </p:txBody>
      </p:sp>
    </p:spTree>
    <p:extLst>
      <p:ext uri="{BB962C8B-B14F-4D97-AF65-F5344CB8AC3E}">
        <p14:creationId xmlns:p14="http://schemas.microsoft.com/office/powerpoint/2010/main" val="1837016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812A07-B17A-4495-97FA-8209D8E25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7010400" cy="6858000"/>
          </a:xfrm>
          <a:prstGeom prst="rect">
            <a:avLst/>
          </a:prstGeom>
        </p:spPr>
      </p:pic>
    </p:spTree>
    <p:extLst>
      <p:ext uri="{BB962C8B-B14F-4D97-AF65-F5344CB8AC3E}">
        <p14:creationId xmlns:p14="http://schemas.microsoft.com/office/powerpoint/2010/main" val="501719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Placeholder 5">
            <a:extLst>
              <a:ext uri="{FF2B5EF4-FFF2-40B4-BE49-F238E27FC236}">
                <a16:creationId xmlns:a16="http://schemas.microsoft.com/office/drawing/2014/main" id="{1B390CE8-4BE7-45CB-AB07-C7CFFE640F3A}"/>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p:blipFill>
        <p:spPr>
          <a:xfrm>
            <a:off x="952500" y="76201"/>
            <a:ext cx="9715500" cy="6296024"/>
          </a:xfrm>
          <a:ln>
            <a:solidFill>
              <a:srgbClr val="FF0000"/>
            </a:solidFill>
          </a:ln>
        </p:spPr>
      </p:pic>
      <p:sp>
        <p:nvSpPr>
          <p:cNvPr id="4" name="Text Placeholder 3"/>
          <p:cNvSpPr>
            <a:spLocks noGrp="1"/>
          </p:cNvSpPr>
          <p:nvPr>
            <p:ph type="body" sz="half" idx="2"/>
          </p:nvPr>
        </p:nvSpPr>
        <p:spPr>
          <a:xfrm>
            <a:off x="0" y="6088856"/>
            <a:ext cx="12192000" cy="566738"/>
          </a:xfrm>
          <a:solidFill>
            <a:srgbClr val="FFFF00"/>
          </a:solidFill>
        </p:spPr>
        <p:txBody>
          <a:bodyPr>
            <a:noAutofit/>
          </a:bodyPr>
          <a:lstStyle/>
          <a:p>
            <a:pPr algn="ctr"/>
            <a:r>
              <a:rPr lang="en-US" sz="2800" b="1" dirty="0">
                <a:solidFill>
                  <a:srgbClr val="FF0000"/>
                </a:solidFill>
                <a:latin typeface="AR CARTER" panose="02000000000000000000" pitchFamily="2" charset="0"/>
              </a:rPr>
              <a:t>I’m NOBODY, he says, when asked his name. How do you help him?</a:t>
            </a:r>
          </a:p>
        </p:txBody>
      </p:sp>
    </p:spTree>
    <p:extLst>
      <p:ext uri="{BB962C8B-B14F-4D97-AF65-F5344CB8AC3E}">
        <p14:creationId xmlns:p14="http://schemas.microsoft.com/office/powerpoint/2010/main" val="113848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03647A2E-F75D-465C-9097-2AC35503392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4">
            <a:extLst>
              <a:ext uri="{FF2B5EF4-FFF2-40B4-BE49-F238E27FC236}">
                <a16:creationId xmlns:a16="http://schemas.microsoft.com/office/drawing/2014/main" id="{170F0042-DFC6-4B76-8246-790CA145614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6">
            <a:extLst>
              <a:ext uri="{FF2B5EF4-FFF2-40B4-BE49-F238E27FC236}">
                <a16:creationId xmlns:a16="http://schemas.microsoft.com/office/drawing/2014/main" id="{CC1625E9-93A2-4905-B179-7D1A945AFF0F}"/>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8">
            <a:extLst>
              <a:ext uri="{FF2B5EF4-FFF2-40B4-BE49-F238E27FC236}">
                <a16:creationId xmlns:a16="http://schemas.microsoft.com/office/drawing/2014/main" id="{2FAD201A-8FE3-49D5-8B57-2FDD1505A5E8}"/>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186390DA-F4AC-4280-BA43-29999799F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1" y="0"/>
            <a:ext cx="8534399" cy="6858000"/>
          </a:xfrm>
          <a:prstGeom prst="rect">
            <a:avLst/>
          </a:prstGeom>
        </p:spPr>
      </p:pic>
    </p:spTree>
    <p:extLst>
      <p:ext uri="{BB962C8B-B14F-4D97-AF65-F5344CB8AC3E}">
        <p14:creationId xmlns:p14="http://schemas.microsoft.com/office/powerpoint/2010/main" val="2291644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ctrTitle"/>
          </p:nvPr>
        </p:nvSpPr>
        <p:spPr>
          <a:xfrm>
            <a:off x="2697163" y="1284109"/>
            <a:ext cx="7772400" cy="1200329"/>
          </a:xfrm>
        </p:spPr>
        <p:txBody>
          <a:bodyPr/>
          <a:lstStyle/>
          <a:p>
            <a:pPr eaLnBrk="1" hangingPunct="1"/>
            <a:r>
              <a:rPr lang="en-US" altLang="en-US" dirty="0"/>
              <a:t>BRAIN MATTERS</a:t>
            </a:r>
          </a:p>
        </p:txBody>
      </p:sp>
      <p:sp>
        <p:nvSpPr>
          <p:cNvPr id="38915" name="Rectangle 3"/>
          <p:cNvSpPr>
            <a:spLocks noGrp="1" noChangeArrowheads="1"/>
          </p:cNvSpPr>
          <p:nvPr>
            <p:ph type="subTitle" idx="1"/>
          </p:nvPr>
        </p:nvSpPr>
        <p:spPr>
          <a:xfrm>
            <a:off x="1555751" y="3886200"/>
            <a:ext cx="8534400" cy="2686050"/>
          </a:xfrm>
          <a:solidFill>
            <a:schemeClr val="accent1">
              <a:lumMod val="60000"/>
              <a:lumOff val="40000"/>
            </a:schemeClr>
          </a:solidFill>
        </p:spPr>
        <p:txBody>
          <a:bodyPr/>
          <a:lstStyle/>
          <a:p>
            <a:pPr marL="457200" indent="-457200" eaLnBrk="1" hangingPunct="1">
              <a:buFont typeface="Arial" panose="020B0604020202020204" pitchFamily="34" charset="0"/>
              <a:buChar char="•"/>
              <a:defRPr/>
            </a:pPr>
            <a:r>
              <a:rPr lang="en-US" sz="3200" b="1" dirty="0">
                <a:solidFill>
                  <a:srgbClr val="FFFF00"/>
                </a:solidFill>
                <a:latin typeface="Papyrus" panose="03070502060502030205" pitchFamily="66" charset="0"/>
              </a:rPr>
              <a:t>How does our brain help us bounce back or keep us stuck in the endless fear cycle?</a:t>
            </a:r>
          </a:p>
          <a:p>
            <a:pPr marL="457200" indent="-457200" eaLnBrk="1" hangingPunct="1">
              <a:buFont typeface="Arial" panose="020B0604020202020204" pitchFamily="34" charset="0"/>
              <a:buChar char="•"/>
              <a:defRPr/>
            </a:pPr>
            <a:r>
              <a:rPr lang="en-US" sz="3200" b="1" dirty="0">
                <a:solidFill>
                  <a:srgbClr val="FFFF00"/>
                </a:solidFill>
                <a:latin typeface="Papyrus" panose="03070502060502030205" pitchFamily="66" charset="0"/>
              </a:rPr>
              <a:t>What choices can we make to re-set our brains for resilience rather than give in to hopelessness? </a:t>
            </a:r>
          </a:p>
          <a:p>
            <a:pPr eaLnBrk="1" hangingPunct="1">
              <a:defRPr/>
            </a:pPr>
            <a:r>
              <a:rPr lang="en-US" sz="3200" dirty="0">
                <a:solidFill>
                  <a:srgbClr val="FFFF00"/>
                </a:solidFill>
              </a:rPr>
              <a:t> </a:t>
            </a:r>
          </a:p>
        </p:txBody>
      </p:sp>
    </p:spTree>
    <p:extLst>
      <p:ext uri="{BB962C8B-B14F-4D97-AF65-F5344CB8AC3E}">
        <p14:creationId xmlns:p14="http://schemas.microsoft.com/office/powerpoint/2010/main" val="312479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8915">
                                            <p:txEl>
                                              <p:pRg st="2" end="2"/>
                                            </p:txEl>
                                          </p:spTgt>
                                        </p:tgtEl>
                                        <p:attrNameLst>
                                          <p:attrName>style.visibility</p:attrName>
                                        </p:attrNameLst>
                                      </p:cBhvr>
                                      <p:to>
                                        <p:strVal val="visible"/>
                                      </p:to>
                                    </p:set>
                                    <p:animEffect transition="in" filter="wheel(1)">
                                      <p:cBhvr>
                                        <p:cTn id="7" dur="2000"/>
                                        <p:tgtEl>
                                          <p:spTgt spid="3891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8915">
                                            <p:txEl>
                                              <p:pRg st="0" end="0"/>
                                            </p:txEl>
                                          </p:spTgt>
                                        </p:tgtEl>
                                        <p:attrNameLst>
                                          <p:attrName>style.visibility</p:attrName>
                                        </p:attrNameLst>
                                      </p:cBhvr>
                                      <p:to>
                                        <p:strVal val="visible"/>
                                      </p:to>
                                    </p:set>
                                    <p:animEffect transition="in" filter="wheel(1)">
                                      <p:cBhvr>
                                        <p:cTn id="12" dur="2000"/>
                                        <p:tgtEl>
                                          <p:spTgt spid="389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8915">
                                            <p:txEl>
                                              <p:pRg st="1" end="1"/>
                                            </p:txEl>
                                          </p:spTgt>
                                        </p:tgtEl>
                                        <p:attrNameLst>
                                          <p:attrName>style.visibility</p:attrName>
                                        </p:attrNameLst>
                                      </p:cBhvr>
                                      <p:to>
                                        <p:strVal val="visible"/>
                                      </p:to>
                                    </p:set>
                                    <p:animEffect transition="in" filter="wheel(1)">
                                      <p:cBhvr>
                                        <p:cTn id="17" dur="2000"/>
                                        <p:tgtEl>
                                          <p:spTgt spid="389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2"/>
            <a:ext cx="12046688" cy="1265239"/>
          </a:xfrm>
          <a:solidFill>
            <a:srgbClr val="FF0000"/>
          </a:solidFill>
          <a:ln>
            <a:solidFill>
              <a:schemeClr val="tx1"/>
            </a:solidFill>
          </a:ln>
        </p:spPr>
        <p:txBody>
          <a:bodyPr>
            <a:normAutofit/>
          </a:bodyPr>
          <a:lstStyle/>
          <a:p>
            <a:pPr algn="ctr"/>
            <a:r>
              <a:rPr lang="en-US" sz="3600" b="1" dirty="0">
                <a:latin typeface="Castellar" panose="020A0402060406010301" pitchFamily="18" charset="0"/>
              </a:rPr>
              <a:t> </a:t>
            </a:r>
            <a:r>
              <a:rPr lang="en-US" sz="3600" b="1" dirty="0">
                <a:solidFill>
                  <a:prstClr val="black"/>
                </a:solidFill>
                <a:latin typeface="Castellar" panose="020A0402060406010301" pitchFamily="18" charset="0"/>
              </a:rPr>
              <a:t>hope reframes </a:t>
            </a:r>
            <a:r>
              <a:rPr lang="en-US" sz="3600" b="1" dirty="0">
                <a:latin typeface="Castellar" panose="020A0402060406010301" pitchFamily="18" charset="0"/>
              </a:rPr>
              <a:t>			fear, SHAME drain</a:t>
            </a:r>
            <a:br>
              <a:rPr lang="en-US" sz="3600" b="1" dirty="0">
                <a:latin typeface="Castellar" panose="020A0402060406010301" pitchFamily="18" charset="0"/>
              </a:rPr>
            </a:br>
            <a:r>
              <a:rPr lang="en-US" sz="3600" b="1" dirty="0">
                <a:latin typeface="Castellar" panose="020A0402060406010301" pitchFamily="18" charset="0"/>
              </a:rPr>
              <a:t> OUR BRAINS</a:t>
            </a:r>
          </a:p>
        </p:txBody>
      </p:sp>
      <p:sp>
        <p:nvSpPr>
          <p:cNvPr id="3" name="Text Placeholder 2"/>
          <p:cNvSpPr>
            <a:spLocks noGrp="1"/>
          </p:cNvSpPr>
          <p:nvPr>
            <p:ph type="body" idx="1"/>
          </p:nvPr>
        </p:nvSpPr>
        <p:spPr>
          <a:xfrm>
            <a:off x="38661" y="1417641"/>
            <a:ext cx="5984684" cy="1087434"/>
          </a:xfrm>
          <a:solidFill>
            <a:schemeClr val="tx2">
              <a:lumMod val="40000"/>
              <a:lumOff val="60000"/>
            </a:schemeClr>
          </a:solidFill>
          <a:ln w="28575">
            <a:solidFill>
              <a:schemeClr val="tx1"/>
            </a:solidFill>
          </a:ln>
        </p:spPr>
        <p:txBody>
          <a:bodyPr/>
          <a:lstStyle/>
          <a:p>
            <a:pPr algn="ctr"/>
            <a:r>
              <a:rPr lang="en-US" dirty="0"/>
              <a:t>HOPE-Based</a:t>
            </a:r>
          </a:p>
          <a:p>
            <a:pPr algn="ctr"/>
            <a:r>
              <a:rPr lang="en-US" dirty="0"/>
              <a:t>ACTOR believes in possibilities</a:t>
            </a:r>
          </a:p>
        </p:txBody>
      </p:sp>
      <p:sp>
        <p:nvSpPr>
          <p:cNvPr id="5" name="Text Placeholder 4"/>
          <p:cNvSpPr>
            <a:spLocks noGrp="1"/>
          </p:cNvSpPr>
          <p:nvPr>
            <p:ph type="body" sz="quarter" idx="3"/>
          </p:nvPr>
        </p:nvSpPr>
        <p:spPr>
          <a:xfrm>
            <a:off x="6183744" y="1417641"/>
            <a:ext cx="5862943" cy="999556"/>
          </a:xfrm>
          <a:solidFill>
            <a:srgbClr val="FFFF00"/>
          </a:solidFill>
          <a:ln w="28575">
            <a:solidFill>
              <a:schemeClr val="tx1"/>
            </a:solidFill>
          </a:ln>
        </p:spPr>
        <p:txBody>
          <a:bodyPr>
            <a:normAutofit/>
          </a:bodyPr>
          <a:lstStyle/>
          <a:p>
            <a:pPr algn="ctr"/>
            <a:r>
              <a:rPr lang="en-US" dirty="0"/>
              <a:t>FEAR-Based </a:t>
            </a:r>
          </a:p>
          <a:p>
            <a:pPr algn="ctr"/>
            <a:r>
              <a:rPr lang="en-US" dirty="0"/>
              <a:t>REACTOR dreads harsh judgment</a:t>
            </a:r>
          </a:p>
        </p:txBody>
      </p:sp>
      <p:pic>
        <p:nvPicPr>
          <p:cNvPr id="4099" name="Picture 3" descr="stress brain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76860"/>
            <a:ext cx="6023345" cy="26400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100" name="Picture 4"/>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6217740" y="2461070"/>
            <a:ext cx="5862942" cy="26374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Lst>
        </p:spPr>
      </p:pic>
      <p:sp>
        <p:nvSpPr>
          <p:cNvPr id="9" name="Rectangle 8"/>
          <p:cNvSpPr/>
          <p:nvPr/>
        </p:nvSpPr>
        <p:spPr>
          <a:xfrm>
            <a:off x="6183744" y="5257799"/>
            <a:ext cx="5692821" cy="19082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Blood pools in amygdala, triggering “flight or fight; freeze or fawn, float” response, robbing Executive Function by up to 95% of capacity to problem solve,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stay professional. Autonomic response feels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out-of-control, panicky, can’t “think straight”.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6" name="Content Placeholder 5">
            <a:extLst>
              <a:ext uri="{FF2B5EF4-FFF2-40B4-BE49-F238E27FC236}">
                <a16:creationId xmlns:a16="http://schemas.microsoft.com/office/drawing/2014/main" id="{B9F37818-7473-403B-852D-0440E3418746}"/>
              </a:ext>
            </a:extLst>
          </p:cNvPr>
          <p:cNvSpPr>
            <a:spLocks noGrp="1"/>
          </p:cNvSpPr>
          <p:nvPr>
            <p:ph sz="half" idx="2"/>
          </p:nvPr>
        </p:nvSpPr>
        <p:spPr>
          <a:xfrm>
            <a:off x="38661" y="5305646"/>
            <a:ext cx="5958915" cy="1552353"/>
          </a:xfrm>
        </p:spPr>
        <p:txBody>
          <a:bodyPr>
            <a:normAutofit/>
          </a:bodyPr>
          <a:lstStyle/>
          <a:p>
            <a:pPr marL="0" indent="0">
              <a:buNone/>
            </a:pPr>
            <a:r>
              <a:rPr lang="en-US" sz="2400" dirty="0"/>
              <a:t>Blood pumps evenly to all parts of brain, fueling all functions, flowing to pre-frontal cortex Executive Function for perspective, creativity, innovation, optimism, clarity, HOPE.</a:t>
            </a:r>
          </a:p>
        </p:txBody>
      </p:sp>
    </p:spTree>
    <p:extLst>
      <p:ext uri="{BB962C8B-B14F-4D97-AF65-F5344CB8AC3E}">
        <p14:creationId xmlns:p14="http://schemas.microsoft.com/office/powerpoint/2010/main" val="344989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a:xfrm>
            <a:off x="3316288" y="228601"/>
            <a:ext cx="5486400" cy="4498975"/>
          </a:xfrm>
        </p:spPr>
      </p:sp>
      <p:sp>
        <p:nvSpPr>
          <p:cNvPr id="4" name="Text Placeholder 3"/>
          <p:cNvSpPr>
            <a:spLocks noGrp="1"/>
          </p:cNvSpPr>
          <p:nvPr>
            <p:ph type="body" sz="half" idx="2"/>
          </p:nvPr>
        </p:nvSpPr>
        <p:spPr/>
        <p:txBody>
          <a:bodyPr/>
          <a:lstStyle/>
          <a:p>
            <a:endParaRPr lang="en-US"/>
          </a:p>
        </p:txBody>
      </p:sp>
      <p:pic>
        <p:nvPicPr>
          <p:cNvPr id="4099" name="Picture 3" descr="C:\Users\Owner\AppData\Local\Microsoft\Windows\INetCache\IE\HK3FQ4AG\ptsdcycl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2573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621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2"/>
            <a:ext cx="12046688" cy="1265239"/>
          </a:xfrm>
          <a:solidFill>
            <a:srgbClr val="FF0000"/>
          </a:solidFill>
          <a:ln>
            <a:solidFill>
              <a:schemeClr val="tx1"/>
            </a:solidFill>
          </a:ln>
        </p:spPr>
        <p:txBody>
          <a:bodyPr>
            <a:normAutofit/>
          </a:bodyPr>
          <a:lstStyle/>
          <a:p>
            <a:pPr algn="ctr"/>
            <a:r>
              <a:rPr lang="en-US" sz="3600" b="1" dirty="0">
                <a:latin typeface="Castellar" panose="020A0402060406010301" pitchFamily="18" charset="0"/>
              </a:rPr>
              <a:t> </a:t>
            </a:r>
          </a:p>
        </p:txBody>
      </p:sp>
      <p:sp>
        <p:nvSpPr>
          <p:cNvPr id="3" name="Text Placeholder 2"/>
          <p:cNvSpPr>
            <a:spLocks noGrp="1"/>
          </p:cNvSpPr>
          <p:nvPr>
            <p:ph type="body" idx="1"/>
          </p:nvPr>
        </p:nvSpPr>
        <p:spPr>
          <a:xfrm>
            <a:off x="182062" y="1930400"/>
            <a:ext cx="5984684" cy="2434367"/>
          </a:xfrm>
          <a:solidFill>
            <a:schemeClr val="tx2">
              <a:lumMod val="40000"/>
              <a:lumOff val="60000"/>
            </a:schemeClr>
          </a:solidFill>
          <a:ln w="28575">
            <a:solidFill>
              <a:schemeClr val="tx1"/>
            </a:solidFill>
          </a:ln>
        </p:spPr>
        <p:txBody>
          <a:bodyPr>
            <a:noAutofit/>
          </a:bodyPr>
          <a:lstStyle/>
          <a:p>
            <a:pPr algn="ctr"/>
            <a:r>
              <a:rPr lang="en-US" sz="3600" dirty="0">
                <a:solidFill>
                  <a:schemeClr val="bg1"/>
                </a:solidFill>
                <a:latin typeface="Papyrus" panose="03070502060502030205" pitchFamily="66" charset="0"/>
              </a:rPr>
              <a:t>How do we leap from an </a:t>
            </a:r>
            <a:r>
              <a:rPr lang="en-US" sz="3600" dirty="0">
                <a:solidFill>
                  <a:srgbClr val="FF0000"/>
                </a:solidFill>
                <a:latin typeface="Papyrus" panose="03070502060502030205" pitchFamily="66" charset="0"/>
              </a:rPr>
              <a:t>Amygdala Hijack </a:t>
            </a:r>
            <a:r>
              <a:rPr lang="en-US" sz="3600" dirty="0">
                <a:solidFill>
                  <a:schemeClr val="bg1"/>
                </a:solidFill>
                <a:latin typeface="Papyrus" panose="03070502060502030205" pitchFamily="66" charset="0"/>
              </a:rPr>
              <a:t>into the freedom, intuitive wisdom of our Executive Function?</a:t>
            </a:r>
          </a:p>
        </p:txBody>
      </p:sp>
      <p:sp>
        <p:nvSpPr>
          <p:cNvPr id="5" name="Text Placeholder 4"/>
          <p:cNvSpPr>
            <a:spLocks noGrp="1"/>
          </p:cNvSpPr>
          <p:nvPr>
            <p:ph type="body" sz="quarter" idx="3"/>
          </p:nvPr>
        </p:nvSpPr>
        <p:spPr>
          <a:xfrm>
            <a:off x="6183744" y="1417641"/>
            <a:ext cx="5862943" cy="999556"/>
          </a:xfrm>
          <a:solidFill>
            <a:srgbClr val="FFFF00"/>
          </a:solidFill>
          <a:ln w="28575">
            <a:solidFill>
              <a:schemeClr val="tx1"/>
            </a:solidFill>
          </a:ln>
        </p:spPr>
        <p:txBody>
          <a:bodyPr>
            <a:normAutofit fontScale="92500"/>
          </a:bodyPr>
          <a:lstStyle/>
          <a:p>
            <a:pPr algn="ctr"/>
            <a:r>
              <a:rPr lang="en-US" dirty="0"/>
              <a:t>FEAR-Based amygdala</a:t>
            </a:r>
          </a:p>
          <a:p>
            <a:pPr algn="ctr"/>
            <a:r>
              <a:rPr lang="en-US" dirty="0"/>
              <a:t>Pumps adrenalin/cortisol to keep us from dying</a:t>
            </a:r>
          </a:p>
        </p:txBody>
      </p:sp>
      <p:pic>
        <p:nvPicPr>
          <p:cNvPr id="4100" name="Picture 4"/>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217740" y="2461070"/>
            <a:ext cx="5862942" cy="44815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Lst>
        </p:spPr>
      </p:pic>
      <p:sp>
        <p:nvSpPr>
          <p:cNvPr id="9" name="Rectangle 8"/>
          <p:cNvSpPr/>
          <p:nvPr/>
        </p:nvSpPr>
        <p:spPr>
          <a:xfrm>
            <a:off x="6183744" y="5257799"/>
            <a:ext cx="5692821"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6" name="Content Placeholder 5">
            <a:extLst>
              <a:ext uri="{FF2B5EF4-FFF2-40B4-BE49-F238E27FC236}">
                <a16:creationId xmlns:a16="http://schemas.microsoft.com/office/drawing/2014/main" id="{B9F37818-7473-403B-852D-0440E3418746}"/>
              </a:ext>
            </a:extLst>
          </p:cNvPr>
          <p:cNvSpPr>
            <a:spLocks noGrp="1"/>
          </p:cNvSpPr>
          <p:nvPr>
            <p:ph sz="half" idx="2"/>
          </p:nvPr>
        </p:nvSpPr>
        <p:spPr>
          <a:xfrm>
            <a:off x="38661" y="5305646"/>
            <a:ext cx="5958915" cy="1552353"/>
          </a:xfrm>
        </p:spPr>
        <p:txBody>
          <a:bodyPr>
            <a:normAutofit/>
          </a:bodyPr>
          <a:lstStyle/>
          <a:p>
            <a:pPr marL="0" indent="0">
              <a:buNone/>
            </a:pPr>
            <a:endParaRPr lang="en-US" sz="2400" dirty="0"/>
          </a:p>
        </p:txBody>
      </p:sp>
    </p:spTree>
    <p:extLst>
      <p:ext uri="{BB962C8B-B14F-4D97-AF65-F5344CB8AC3E}">
        <p14:creationId xmlns:p14="http://schemas.microsoft.com/office/powerpoint/2010/main" val="209819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2"/>
            <a:ext cx="12046688" cy="1265239"/>
          </a:xfrm>
          <a:solidFill>
            <a:srgbClr val="FF0000"/>
          </a:solidFill>
          <a:ln>
            <a:solidFill>
              <a:schemeClr val="tx1"/>
            </a:solidFill>
          </a:ln>
        </p:spPr>
        <p:txBody>
          <a:bodyPr>
            <a:normAutofit/>
          </a:bodyPr>
          <a:lstStyle/>
          <a:p>
            <a:pPr algn="ctr"/>
            <a:r>
              <a:rPr lang="en-US" sz="3600" b="1" dirty="0">
                <a:latin typeface="Castellar" panose="020A0402060406010301" pitchFamily="18" charset="0"/>
              </a:rPr>
              <a:t> </a:t>
            </a:r>
            <a:br>
              <a:rPr lang="en-US" sz="3600" b="1" dirty="0">
                <a:latin typeface="Castellar" panose="020A0402060406010301" pitchFamily="18" charset="0"/>
              </a:rPr>
            </a:br>
            <a:r>
              <a:rPr lang="en-US" sz="3600" b="1" dirty="0">
                <a:solidFill>
                  <a:srgbClr val="FFFF00"/>
                </a:solidFill>
                <a:latin typeface="Castellar" panose="020A0402060406010301" pitchFamily="18" charset="0"/>
              </a:rPr>
              <a:t>To run on all </a:t>
            </a:r>
            <a:r>
              <a:rPr lang="en-US" sz="3600" b="1" dirty="0" err="1">
                <a:solidFill>
                  <a:srgbClr val="FFFF00"/>
                </a:solidFill>
                <a:latin typeface="Castellar" panose="020A0402060406010301" pitchFamily="18" charset="0"/>
              </a:rPr>
              <a:t>cylanders</a:t>
            </a:r>
            <a:r>
              <a:rPr lang="en-US" sz="3600" b="1" dirty="0">
                <a:latin typeface="Castellar" panose="020A0402060406010301" pitchFamily="18" charset="0"/>
              </a:rPr>
              <a:t> </a:t>
            </a:r>
          </a:p>
        </p:txBody>
      </p:sp>
      <p:sp>
        <p:nvSpPr>
          <p:cNvPr id="3" name="Text Placeholder 2"/>
          <p:cNvSpPr>
            <a:spLocks noGrp="1"/>
          </p:cNvSpPr>
          <p:nvPr>
            <p:ph type="body" idx="1"/>
          </p:nvPr>
        </p:nvSpPr>
        <p:spPr>
          <a:xfrm>
            <a:off x="38661" y="1417641"/>
            <a:ext cx="5984684" cy="1087434"/>
          </a:xfrm>
          <a:solidFill>
            <a:schemeClr val="tx2">
              <a:lumMod val="40000"/>
              <a:lumOff val="60000"/>
            </a:schemeClr>
          </a:solidFill>
          <a:ln w="28575">
            <a:solidFill>
              <a:schemeClr val="tx1"/>
            </a:solidFill>
          </a:ln>
        </p:spPr>
        <p:txBody>
          <a:bodyPr/>
          <a:lstStyle/>
          <a:p>
            <a:pPr algn="ctr"/>
            <a:r>
              <a:rPr lang="en-US" dirty="0">
                <a:latin typeface="Papyrus" panose="03070502060502030205" pitchFamily="66" charset="0"/>
              </a:rPr>
              <a:t>SWITCH OVER TO, PUMP UP</a:t>
            </a:r>
          </a:p>
          <a:p>
            <a:pPr algn="ctr"/>
            <a:r>
              <a:rPr lang="en-US" dirty="0">
                <a:latin typeface="Papyrus" panose="03070502060502030205" pitchFamily="66" charset="0"/>
              </a:rPr>
              <a:t>Your Executive Function</a:t>
            </a:r>
          </a:p>
        </p:txBody>
      </p:sp>
      <p:sp>
        <p:nvSpPr>
          <p:cNvPr id="5" name="Text Placeholder 4"/>
          <p:cNvSpPr>
            <a:spLocks noGrp="1"/>
          </p:cNvSpPr>
          <p:nvPr>
            <p:ph type="body" sz="quarter" idx="3"/>
          </p:nvPr>
        </p:nvSpPr>
        <p:spPr>
          <a:xfrm>
            <a:off x="6183744" y="1417641"/>
            <a:ext cx="5862943" cy="2759248"/>
          </a:xfrm>
          <a:solidFill>
            <a:srgbClr val="FFFF00"/>
          </a:solidFill>
          <a:ln w="28575">
            <a:solidFill>
              <a:schemeClr val="tx1"/>
            </a:solidFill>
          </a:ln>
        </p:spPr>
        <p:txBody>
          <a:bodyPr>
            <a:normAutofit/>
          </a:bodyPr>
          <a:lstStyle/>
          <a:p>
            <a:pPr algn="ctr"/>
            <a:r>
              <a:rPr lang="en-US" dirty="0">
                <a:latin typeface="Papyrus" panose="03070502060502030205" pitchFamily="66" charset="0"/>
              </a:rPr>
              <a:t>RE-SET YOUR BRAIN from dread to HOPE, powerless to courageous</a:t>
            </a:r>
          </a:p>
        </p:txBody>
      </p:sp>
      <p:pic>
        <p:nvPicPr>
          <p:cNvPr id="4099" name="Picture 3" descr="stress brain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76860"/>
            <a:ext cx="6023345" cy="4228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9" name="Rectangle 8"/>
          <p:cNvSpPr/>
          <p:nvPr/>
        </p:nvSpPr>
        <p:spPr>
          <a:xfrm>
            <a:off x="6183744" y="5257799"/>
            <a:ext cx="5692821"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6" name="Content Placeholder 5">
            <a:extLst>
              <a:ext uri="{FF2B5EF4-FFF2-40B4-BE49-F238E27FC236}">
                <a16:creationId xmlns:a16="http://schemas.microsoft.com/office/drawing/2014/main" id="{B9F37818-7473-403B-852D-0440E3418746}"/>
              </a:ext>
            </a:extLst>
          </p:cNvPr>
          <p:cNvSpPr>
            <a:spLocks noGrp="1"/>
          </p:cNvSpPr>
          <p:nvPr>
            <p:ph sz="half" idx="2"/>
          </p:nvPr>
        </p:nvSpPr>
        <p:spPr>
          <a:xfrm>
            <a:off x="38661" y="6705598"/>
            <a:ext cx="5958915" cy="152401"/>
          </a:xfrm>
        </p:spPr>
        <p:txBody>
          <a:bodyPr>
            <a:normAutofit fontScale="25000" lnSpcReduction="20000"/>
          </a:bodyPr>
          <a:lstStyle/>
          <a:p>
            <a:pPr marL="0" indent="0">
              <a:buNone/>
            </a:pPr>
            <a:endParaRPr lang="en-US" sz="2400" dirty="0"/>
          </a:p>
        </p:txBody>
      </p:sp>
      <p:sp>
        <p:nvSpPr>
          <p:cNvPr id="4" name="Content Placeholder 3">
            <a:extLst>
              <a:ext uri="{FF2B5EF4-FFF2-40B4-BE49-F238E27FC236}">
                <a16:creationId xmlns:a16="http://schemas.microsoft.com/office/drawing/2014/main" id="{5CB98984-6704-AEED-78F3-E9A286B734F7}"/>
              </a:ext>
            </a:extLst>
          </p:cNvPr>
          <p:cNvSpPr>
            <a:spLocks noGrp="1"/>
          </p:cNvSpPr>
          <p:nvPr>
            <p:ph sz="quarter" idx="4"/>
          </p:nvPr>
        </p:nvSpPr>
        <p:spPr>
          <a:xfrm flipV="1">
            <a:off x="6172200" y="6189662"/>
            <a:ext cx="5183188" cy="45719"/>
          </a:xfrm>
        </p:spPr>
        <p:txBody>
          <a:bodyPr>
            <a:normAutofit fontScale="25000" lnSpcReduction="20000"/>
          </a:bodyPr>
          <a:lstStyle/>
          <a:p>
            <a:pPr marL="0" indent="0">
              <a:buNone/>
            </a:pPr>
            <a:endParaRPr lang="en-US" dirty="0"/>
          </a:p>
        </p:txBody>
      </p:sp>
    </p:spTree>
    <p:extLst>
      <p:ext uri="{BB962C8B-B14F-4D97-AF65-F5344CB8AC3E}">
        <p14:creationId xmlns:p14="http://schemas.microsoft.com/office/powerpoint/2010/main" val="186571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4562375" cy="2127183"/>
          </a:xfrm>
          <a:solidFill>
            <a:srgbClr val="002060"/>
          </a:solidFill>
        </p:spPr>
        <p:txBody>
          <a:bodyPr>
            <a:noAutofit/>
          </a:bodyPr>
          <a:lstStyle/>
          <a:p>
            <a:pPr algn="ctr"/>
            <a:r>
              <a:rPr lang="en-US" sz="2800" b="1" dirty="0">
                <a:solidFill>
                  <a:srgbClr val="FFFF00"/>
                </a:solidFill>
                <a:latin typeface="Papyrus" panose="03070502060502030205" pitchFamily="66" charset="0"/>
              </a:rPr>
              <a:t>Dear dedicated </a:t>
            </a:r>
            <a:br>
              <a:rPr lang="en-US" sz="2800" b="1" dirty="0">
                <a:solidFill>
                  <a:srgbClr val="FFFF00"/>
                </a:solidFill>
                <a:latin typeface="Papyrus" panose="03070502060502030205" pitchFamily="66" charset="0"/>
              </a:rPr>
            </a:br>
            <a:br>
              <a:rPr lang="en-US" sz="2800" b="1" dirty="0">
                <a:solidFill>
                  <a:srgbClr val="FFFF00"/>
                </a:solidFill>
                <a:latin typeface="Papyrus" panose="03070502060502030205" pitchFamily="66" charset="0"/>
              </a:rPr>
            </a:br>
            <a:br>
              <a:rPr lang="en-US" sz="2800" b="1" dirty="0">
                <a:solidFill>
                  <a:srgbClr val="FFFF00"/>
                </a:solidFill>
                <a:latin typeface="Papyrus" panose="03070502060502030205" pitchFamily="66" charset="0"/>
              </a:rPr>
            </a:br>
            <a:br>
              <a:rPr lang="en-US" sz="2800" b="1" dirty="0">
                <a:solidFill>
                  <a:srgbClr val="FFFF00"/>
                </a:solidFill>
                <a:latin typeface="Papyrus" panose="03070502060502030205" pitchFamily="66" charset="0"/>
              </a:rPr>
            </a:br>
            <a:br>
              <a:rPr lang="en-US" sz="2800" b="1" dirty="0">
                <a:solidFill>
                  <a:srgbClr val="FFFF00"/>
                </a:solidFill>
                <a:latin typeface="Papyrus" panose="03070502060502030205" pitchFamily="66" charset="0"/>
              </a:rPr>
            </a:br>
            <a:r>
              <a:rPr lang="en-US" sz="2800" b="1" dirty="0">
                <a:solidFill>
                  <a:srgbClr val="FFFF00"/>
                </a:solidFill>
                <a:latin typeface="Papyrus" panose="03070502060502030205" pitchFamily="66" charset="0"/>
              </a:rPr>
              <a:t>Dear dedicated</a:t>
            </a:r>
            <a:br>
              <a:rPr lang="en-US" sz="2800" b="1" dirty="0">
                <a:solidFill>
                  <a:srgbClr val="FFFF00"/>
                </a:solidFill>
                <a:latin typeface="Papyrus" panose="03070502060502030205" pitchFamily="66" charset="0"/>
              </a:rPr>
            </a:br>
            <a:r>
              <a:rPr lang="en-US" sz="2800" b="1" dirty="0">
                <a:solidFill>
                  <a:srgbClr val="FFFF00"/>
                </a:solidFill>
                <a:latin typeface="Papyrus" panose="03070502060502030205" pitchFamily="66" charset="0"/>
              </a:rPr>
              <a:t>Anchorage AEYC  </a:t>
            </a:r>
            <a:br>
              <a:rPr lang="en-US" sz="2800" b="1" dirty="0">
                <a:solidFill>
                  <a:srgbClr val="FFFF00"/>
                </a:solidFill>
                <a:latin typeface="Papyrus" panose="03070502060502030205" pitchFamily="66" charset="0"/>
              </a:rPr>
            </a:br>
            <a:r>
              <a:rPr lang="en-US" sz="2800" b="1" dirty="0">
                <a:solidFill>
                  <a:srgbClr val="FFFF00"/>
                </a:solidFill>
                <a:latin typeface="Papyrus" panose="03070502060502030205" pitchFamily="66" charset="0"/>
              </a:rPr>
              <a:t>professionals</a:t>
            </a:r>
          </a:p>
        </p:txBody>
      </p:sp>
      <p:sp>
        <p:nvSpPr>
          <p:cNvPr id="4" name="Text Placeholder 3"/>
          <p:cNvSpPr>
            <a:spLocks noGrp="1"/>
          </p:cNvSpPr>
          <p:nvPr>
            <p:ph type="body" sz="quarter" idx="13"/>
          </p:nvPr>
        </p:nvSpPr>
        <p:spPr>
          <a:xfrm>
            <a:off x="-72489" y="2514600"/>
            <a:ext cx="4634864" cy="4343400"/>
          </a:xfrm>
          <a:solidFill>
            <a:srgbClr val="FFFF00"/>
          </a:solidFill>
          <a:ln>
            <a:solidFill>
              <a:srgbClr val="00B0F0"/>
            </a:solidFill>
          </a:ln>
        </p:spPr>
        <p:txBody>
          <a:bodyPr>
            <a:noAutofit/>
          </a:bodyPr>
          <a:lstStyle/>
          <a:p>
            <a:pPr algn="ctr"/>
            <a:r>
              <a:rPr lang="en-US" sz="2400" b="1" dirty="0">
                <a:solidFill>
                  <a:srgbClr val="0070C0"/>
                </a:solidFill>
                <a:latin typeface="Papyrus" panose="03070502060502030205" pitchFamily="66" charset="0"/>
              </a:rPr>
              <a:t>YOU’VE  BOUNCED BACK through HARD TIMES, LOSSES, &amp; SEPARATION from PEOPLE YOU LOVE, </a:t>
            </a:r>
          </a:p>
          <a:p>
            <a:pPr algn="ctr"/>
            <a:r>
              <a:rPr lang="en-US" sz="3200" b="1" dirty="0">
                <a:solidFill>
                  <a:schemeClr val="tx2"/>
                </a:solidFill>
                <a:latin typeface="Harrington" panose="04040505050A02020702" pitchFamily="82" charset="0"/>
              </a:rPr>
              <a:t>Even in the darkest of times, we can find the best in ourselves to share with others. Aim to reclaim Happiness! </a:t>
            </a:r>
            <a:endParaRPr lang="en-US" sz="3200" b="1" dirty="0">
              <a:solidFill>
                <a:srgbClr val="0070C0"/>
              </a:solidFill>
              <a:latin typeface="Harrington" panose="04040505050A02020702" pitchFamily="82" charset="0"/>
            </a:endParaRPr>
          </a:p>
        </p:txBody>
      </p:sp>
      <p:pic>
        <p:nvPicPr>
          <p:cNvPr id="5126" name="Picture 6" descr="C:\Users\Holly Elissa\AppData\Local\Microsoft\Windows\Temporary Internet Files\Content.IE5\7PP40CBU\MP90043119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7995" y="-122854"/>
            <a:ext cx="634326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440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0"/>
            <a:ext cx="7772399" cy="1371600"/>
          </a:xfrm>
          <a:solidFill>
            <a:srgbClr val="00B0F0"/>
          </a:solidFill>
        </p:spPr>
        <p:txBody>
          <a:bodyPr/>
          <a:lstStyle/>
          <a:p>
            <a:pPr algn="ctr"/>
            <a:br>
              <a:rPr lang="en-US" dirty="0"/>
            </a:br>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66675" y="5867401"/>
            <a:ext cx="10153650" cy="990598"/>
          </a:xfrm>
          <a:solidFill>
            <a:srgbClr val="F3FB87"/>
          </a:solidFill>
        </p:spPr>
        <p:txBody>
          <a:bodyPr/>
          <a:lstStyle/>
          <a:p>
            <a:pPr algn="ctr"/>
            <a:r>
              <a:rPr lang="en-US" sz="2800" b="1" i="0" dirty="0">
                <a:solidFill>
                  <a:srgbClr val="002060"/>
                </a:solidFill>
                <a:latin typeface="AR HERMANN" panose="02000000000000000000" pitchFamily="2" charset="0"/>
              </a:rPr>
              <a:t>RESILIENCE: Every child deserves one adult who believes that child is the most marvelous, gifted, loveable person on earth.  </a:t>
            </a:r>
            <a:r>
              <a:rPr lang="en-US" sz="1000" b="1" i="0" dirty="0">
                <a:solidFill>
                  <a:srgbClr val="002060"/>
                </a:solidFill>
                <a:latin typeface="AR HERMANN" panose="02000000000000000000" pitchFamily="2" charset="0"/>
              </a:rPr>
              <a:t>WV ECE Director</a:t>
            </a:r>
            <a:endParaRPr lang="en-US" sz="2800" b="1" i="0" dirty="0">
              <a:solidFill>
                <a:srgbClr val="7030A0"/>
              </a:solidFill>
              <a:latin typeface="AR HERMANN" panose="02000000000000000000" pitchFamily="2" charset="0"/>
            </a:endParaRPr>
          </a:p>
        </p:txBody>
      </p:sp>
      <p:pic>
        <p:nvPicPr>
          <p:cNvPr id="1028" name="Picture 4" descr="C:\Users\Owner\AppData\Local\Microsoft\Windows\INetCache\IE\TIQYR90G\Endure-our-troubl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1" y="0"/>
            <a:ext cx="7772399" cy="44958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Owner\AppData\Local\Microsoft\Windows\INetCache\IE\RLI5ZFQE\kid-mom-reading-istock_000008985845smal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1" y="1"/>
            <a:ext cx="7772398"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24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4551" b="4551"/>
          <a:stretch>
            <a:fillRect/>
          </a:stretch>
        </p:blipFill>
        <p:spPr>
          <a:xfrm>
            <a:off x="4546600" y="-11289"/>
            <a:ext cx="7645400" cy="6858000"/>
          </a:xfrm>
        </p:spPr>
      </p:pic>
      <p:sp>
        <p:nvSpPr>
          <p:cNvPr id="3" name="Title 2"/>
          <p:cNvSpPr>
            <a:spLocks noGrp="1"/>
          </p:cNvSpPr>
          <p:nvPr>
            <p:ph type="title"/>
          </p:nvPr>
        </p:nvSpPr>
        <p:spPr>
          <a:xfrm>
            <a:off x="89534" y="228599"/>
            <a:ext cx="4540218" cy="3814012"/>
          </a:xfrm>
        </p:spPr>
        <p:txBody>
          <a:bodyPr>
            <a:normAutofit fontScale="90000"/>
          </a:bodyPr>
          <a:lstStyle/>
          <a:p>
            <a:r>
              <a:rPr lang="en-US" sz="3600" b="1" dirty="0">
                <a:solidFill>
                  <a:srgbClr val="EBBDE6"/>
                </a:solidFill>
                <a:latin typeface="Papyrus" panose="03070502060502030205" pitchFamily="66" charset="0"/>
              </a:rPr>
              <a:t>SIMPLE THINGS</a:t>
            </a:r>
            <a:br>
              <a:rPr lang="en-US" sz="3600" b="1" dirty="0">
                <a:solidFill>
                  <a:srgbClr val="EBBDE6"/>
                </a:solidFill>
                <a:latin typeface="Papyrus" panose="03070502060502030205" pitchFamily="66" charset="0"/>
              </a:rPr>
            </a:br>
            <a:r>
              <a:rPr lang="en-US" sz="3600" b="1" dirty="0">
                <a:solidFill>
                  <a:srgbClr val="EBBDE6"/>
                </a:solidFill>
                <a:latin typeface="Papyrus" panose="03070502060502030205" pitchFamily="66" charset="0"/>
              </a:rPr>
              <a:t>Sing</a:t>
            </a:r>
            <a:br>
              <a:rPr lang="en-US" sz="3600" b="1" dirty="0">
                <a:solidFill>
                  <a:srgbClr val="EBBDE6"/>
                </a:solidFill>
                <a:latin typeface="Papyrus" panose="03070502060502030205" pitchFamily="66" charset="0"/>
              </a:rPr>
            </a:br>
            <a:r>
              <a:rPr lang="en-US" sz="3600" b="1" dirty="0">
                <a:solidFill>
                  <a:srgbClr val="EBBDE6"/>
                </a:solidFill>
                <a:latin typeface="Papyrus" panose="03070502060502030205" pitchFamily="66" charset="0"/>
              </a:rPr>
              <a:t>Dance</a:t>
            </a:r>
            <a:br>
              <a:rPr lang="en-US" sz="3600" b="1" dirty="0">
                <a:solidFill>
                  <a:srgbClr val="EBBDE6"/>
                </a:solidFill>
                <a:latin typeface="Papyrus" panose="03070502060502030205" pitchFamily="66" charset="0"/>
              </a:rPr>
            </a:br>
            <a:r>
              <a:rPr lang="en-US" sz="3600" b="1" dirty="0">
                <a:solidFill>
                  <a:srgbClr val="EBBDE6"/>
                </a:solidFill>
                <a:latin typeface="Papyrus" panose="03070502060502030205" pitchFamily="66" charset="0"/>
              </a:rPr>
              <a:t>Give back</a:t>
            </a:r>
            <a:br>
              <a:rPr lang="en-US" sz="3600" b="1" dirty="0">
                <a:solidFill>
                  <a:srgbClr val="EBBDE6"/>
                </a:solidFill>
                <a:latin typeface="Papyrus" panose="03070502060502030205" pitchFamily="66" charset="0"/>
              </a:rPr>
            </a:br>
            <a:r>
              <a:rPr lang="en-US" sz="3600" b="1" dirty="0">
                <a:solidFill>
                  <a:srgbClr val="EBBDE6"/>
                </a:solidFill>
                <a:latin typeface="Papyrus" panose="03070502060502030205" pitchFamily="66" charset="0"/>
              </a:rPr>
              <a:t>Be in nature</a:t>
            </a:r>
            <a:br>
              <a:rPr lang="en-US" sz="3600" b="1" dirty="0">
                <a:solidFill>
                  <a:srgbClr val="EBBDE6"/>
                </a:solidFill>
                <a:latin typeface="Papyrus" panose="03070502060502030205" pitchFamily="66" charset="0"/>
              </a:rPr>
            </a:br>
            <a:r>
              <a:rPr lang="en-US" sz="3600" b="1" dirty="0">
                <a:solidFill>
                  <a:srgbClr val="EBBDE6"/>
                </a:solidFill>
                <a:latin typeface="Papyrus" panose="03070502060502030205" pitchFamily="66" charset="0"/>
              </a:rPr>
              <a:t>Connect heart to heart</a:t>
            </a:r>
            <a:br>
              <a:rPr lang="en-US" sz="3600" b="1" dirty="0">
                <a:solidFill>
                  <a:srgbClr val="EBBDE6"/>
                </a:solidFill>
                <a:latin typeface="Papyrus" panose="03070502060502030205" pitchFamily="66" charset="0"/>
              </a:rPr>
            </a:br>
            <a:r>
              <a:rPr lang="en-US" sz="3600" b="1" dirty="0">
                <a:solidFill>
                  <a:srgbClr val="EBBDE6"/>
                </a:solidFill>
                <a:latin typeface="Papyrus" panose="03070502060502030205" pitchFamily="66" charset="0"/>
              </a:rPr>
              <a:t>Accept don’t judge</a:t>
            </a:r>
            <a:br>
              <a:rPr lang="en-US" sz="3600" b="1" dirty="0">
                <a:solidFill>
                  <a:srgbClr val="EBBDE6"/>
                </a:solidFill>
                <a:latin typeface="Papyrus" panose="03070502060502030205" pitchFamily="66" charset="0"/>
              </a:rPr>
            </a:br>
            <a:r>
              <a:rPr lang="en-US" sz="3600" b="1" dirty="0">
                <a:solidFill>
                  <a:srgbClr val="EBBDE6"/>
                </a:solidFill>
                <a:latin typeface="Papyrus" panose="03070502060502030205" pitchFamily="66" charset="0"/>
              </a:rPr>
              <a:t>Seek the gifts, treasures</a:t>
            </a:r>
            <a:endParaRPr lang="en-US" sz="2200" b="1" dirty="0">
              <a:solidFill>
                <a:srgbClr val="EBBDE6"/>
              </a:solidFill>
              <a:latin typeface="Papyrus" panose="03070502060502030205" pitchFamily="66" charset="0"/>
            </a:endParaRPr>
          </a:p>
        </p:txBody>
      </p:sp>
      <p:sp>
        <p:nvSpPr>
          <p:cNvPr id="4" name="Text Placeholder 3"/>
          <p:cNvSpPr>
            <a:spLocks noGrp="1"/>
          </p:cNvSpPr>
          <p:nvPr>
            <p:ph type="body" sz="quarter" idx="13"/>
          </p:nvPr>
        </p:nvSpPr>
        <p:spPr>
          <a:xfrm>
            <a:off x="89535" y="4042611"/>
            <a:ext cx="4339590" cy="2704698"/>
          </a:xfrm>
          <a:solidFill>
            <a:srgbClr val="002060"/>
          </a:solidFill>
          <a:ln>
            <a:solidFill>
              <a:schemeClr val="tx1">
                <a:lumMod val="10000"/>
                <a:lumOff val="90000"/>
              </a:schemeClr>
            </a:solidFill>
          </a:ln>
        </p:spPr>
        <p:txBody>
          <a:bodyPr>
            <a:normAutofit fontScale="85000" lnSpcReduction="20000"/>
          </a:bodyPr>
          <a:lstStyle/>
          <a:p>
            <a:pPr algn="ctr"/>
            <a:r>
              <a:rPr lang="en-US" sz="2800" b="1" dirty="0">
                <a:latin typeface="Ink Free" panose="03080402000500000000" pitchFamily="66" charset="0"/>
              </a:rPr>
              <a:t>Out beyond ideas </a:t>
            </a:r>
          </a:p>
          <a:p>
            <a:pPr algn="ctr"/>
            <a:r>
              <a:rPr lang="en-US" sz="2800" b="1" dirty="0">
                <a:latin typeface="Ink Free" panose="03080402000500000000" pitchFamily="66" charset="0"/>
              </a:rPr>
              <a:t>of wrong doing </a:t>
            </a:r>
          </a:p>
          <a:p>
            <a:pPr algn="ctr"/>
            <a:r>
              <a:rPr lang="en-US" sz="2800" b="1" dirty="0">
                <a:latin typeface="Ink Free" panose="03080402000500000000" pitchFamily="66" charset="0"/>
              </a:rPr>
              <a:t>and </a:t>
            </a:r>
          </a:p>
          <a:p>
            <a:pPr algn="ctr"/>
            <a:r>
              <a:rPr lang="en-US" sz="2800" b="1" dirty="0">
                <a:latin typeface="Ink Free" panose="03080402000500000000" pitchFamily="66" charset="0"/>
              </a:rPr>
              <a:t>right doing </a:t>
            </a:r>
          </a:p>
          <a:p>
            <a:pPr algn="ctr"/>
            <a:r>
              <a:rPr lang="en-US" sz="2800" b="1" dirty="0">
                <a:latin typeface="Ink Free" panose="03080402000500000000" pitchFamily="66" charset="0"/>
              </a:rPr>
              <a:t>there is a field.</a:t>
            </a:r>
            <a:endParaRPr lang="en-US" sz="2800" dirty="0"/>
          </a:p>
          <a:p>
            <a:pPr algn="ctr"/>
            <a:r>
              <a:rPr lang="en-US" sz="2800" b="1" dirty="0">
                <a:latin typeface="Ink Free" panose="03080402000500000000" pitchFamily="66" charset="0"/>
              </a:rPr>
              <a:t>I’ll meet you there.</a:t>
            </a:r>
          </a:p>
          <a:p>
            <a:r>
              <a:rPr lang="en-US" sz="2800" dirty="0"/>
              <a:t>                                 </a:t>
            </a:r>
            <a:r>
              <a:rPr lang="en-US" sz="2000" dirty="0"/>
              <a:t>-Rumi</a:t>
            </a:r>
          </a:p>
        </p:txBody>
      </p:sp>
    </p:spTree>
    <p:extLst>
      <p:ext uri="{BB962C8B-B14F-4D97-AF65-F5344CB8AC3E}">
        <p14:creationId xmlns:p14="http://schemas.microsoft.com/office/powerpoint/2010/main" val="260976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B0E8-BB2B-9CE5-D346-F67DF4077101}"/>
              </a:ext>
            </a:extLst>
          </p:cNvPr>
          <p:cNvSpPr>
            <a:spLocks noGrp="1"/>
          </p:cNvSpPr>
          <p:nvPr>
            <p:ph type="title"/>
          </p:nvPr>
        </p:nvSpPr>
        <p:spPr>
          <a:xfrm>
            <a:off x="702628" y="271772"/>
            <a:ext cx="8520394" cy="1600200"/>
          </a:xfrm>
          <a:solidFill>
            <a:srgbClr val="C00000"/>
          </a:solidFill>
        </p:spPr>
        <p:txBody>
          <a:bodyPr/>
          <a:lstStyle/>
          <a:p>
            <a:pPr algn="ctr"/>
            <a:r>
              <a:rPr lang="en-US" b="1" dirty="0">
                <a:solidFill>
                  <a:schemeClr val="accent4">
                    <a:lumMod val="60000"/>
                    <a:lumOff val="40000"/>
                  </a:schemeClr>
                </a:solidFill>
                <a:latin typeface="Papyrus" panose="03070502060502030205" pitchFamily="66" charset="0"/>
              </a:rPr>
              <a:t>Name three adult behaviors that </a:t>
            </a:r>
            <a:br>
              <a:rPr lang="en-US" b="1" dirty="0">
                <a:solidFill>
                  <a:schemeClr val="accent4">
                    <a:lumMod val="60000"/>
                    <a:lumOff val="40000"/>
                  </a:schemeClr>
                </a:solidFill>
                <a:latin typeface="Papyrus" panose="03070502060502030205" pitchFamily="66" charset="0"/>
              </a:rPr>
            </a:br>
            <a:r>
              <a:rPr lang="en-US" b="1" dirty="0">
                <a:solidFill>
                  <a:schemeClr val="accent4">
                    <a:lumMod val="60000"/>
                    <a:lumOff val="40000"/>
                  </a:schemeClr>
                </a:solidFill>
                <a:latin typeface="Papyrus" panose="03070502060502030205" pitchFamily="66" charset="0"/>
              </a:rPr>
              <a:t>PUSH your BUTTONs;</a:t>
            </a:r>
            <a:br>
              <a:rPr lang="en-US" b="1" dirty="0">
                <a:solidFill>
                  <a:schemeClr val="accent4">
                    <a:lumMod val="60000"/>
                    <a:lumOff val="40000"/>
                  </a:schemeClr>
                </a:solidFill>
                <a:latin typeface="Papyrus" panose="03070502060502030205" pitchFamily="66" charset="0"/>
              </a:rPr>
            </a:br>
            <a:r>
              <a:rPr lang="en-US" b="1" dirty="0">
                <a:solidFill>
                  <a:schemeClr val="accent4">
                    <a:lumMod val="60000"/>
                    <a:lumOff val="40000"/>
                  </a:schemeClr>
                </a:solidFill>
                <a:latin typeface="Papyrus" panose="03070502060502030205" pitchFamily="66" charset="0"/>
              </a:rPr>
              <a:t> One child behavior that gets you.</a:t>
            </a:r>
          </a:p>
        </p:txBody>
      </p:sp>
      <p:pic>
        <p:nvPicPr>
          <p:cNvPr id="6" name="Picture Placeholder 5">
            <a:extLst>
              <a:ext uri="{FF2B5EF4-FFF2-40B4-BE49-F238E27FC236}">
                <a16:creationId xmlns:a16="http://schemas.microsoft.com/office/drawing/2014/main" id="{21AD5BBF-8A9F-6328-D6A2-13D92FF3B16A}"/>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527" b="15527"/>
          <a:stretch>
            <a:fillRect/>
          </a:stretch>
        </p:blipFill>
        <p:spPr>
          <a:xfrm>
            <a:off x="4401981" y="2057400"/>
            <a:ext cx="7902908" cy="4670778"/>
          </a:xfrm>
        </p:spPr>
      </p:pic>
      <p:sp>
        <p:nvSpPr>
          <p:cNvPr id="4" name="Text Placeholder 3">
            <a:extLst>
              <a:ext uri="{FF2B5EF4-FFF2-40B4-BE49-F238E27FC236}">
                <a16:creationId xmlns:a16="http://schemas.microsoft.com/office/drawing/2014/main" id="{552CC6D2-EA33-0AED-3B7D-301AA533825A}"/>
              </a:ext>
            </a:extLst>
          </p:cNvPr>
          <p:cNvSpPr>
            <a:spLocks noGrp="1"/>
          </p:cNvSpPr>
          <p:nvPr>
            <p:ph type="body" sz="half" idx="2"/>
          </p:nvPr>
        </p:nvSpPr>
        <p:spPr>
          <a:solidFill>
            <a:schemeClr val="accent4"/>
          </a:solidFill>
          <a:ln>
            <a:solidFill>
              <a:schemeClr val="tx1"/>
            </a:solidFill>
          </a:ln>
        </p:spPr>
        <p:txBody>
          <a:bodyPr>
            <a:normAutofit/>
          </a:bodyPr>
          <a:lstStyle/>
          <a:p>
            <a:r>
              <a:rPr lang="en-US" sz="2400" b="1" dirty="0"/>
              <a:t>Give examples of when you:</a:t>
            </a:r>
          </a:p>
          <a:p>
            <a:endParaRPr lang="en-US" sz="2400" b="1" dirty="0"/>
          </a:p>
          <a:p>
            <a:pPr marL="342900" indent="-342900">
              <a:buFont typeface="Wingdings" panose="05000000000000000000" pitchFamily="2" charset="2"/>
              <a:buChar char="ü"/>
            </a:pPr>
            <a:r>
              <a:rPr lang="en-US" sz="2800" b="1" dirty="0"/>
              <a:t>Let your buttons get pushed</a:t>
            </a:r>
          </a:p>
          <a:p>
            <a:pPr marL="342900" indent="-342900">
              <a:buFont typeface="Wingdings" panose="05000000000000000000" pitchFamily="2" charset="2"/>
              <a:buChar char="ü"/>
            </a:pPr>
            <a:r>
              <a:rPr lang="en-US" sz="2800" b="1" dirty="0"/>
              <a:t>Intervened with a QTIP to Quit Taking it Personally or used another strategy</a:t>
            </a:r>
          </a:p>
        </p:txBody>
      </p:sp>
      <p:sp>
        <p:nvSpPr>
          <p:cNvPr id="7" name="TextBox 6">
            <a:extLst>
              <a:ext uri="{FF2B5EF4-FFF2-40B4-BE49-F238E27FC236}">
                <a16:creationId xmlns:a16="http://schemas.microsoft.com/office/drawing/2014/main" id="{8E20F087-BA9C-A632-88AB-346B99FF55EF}"/>
              </a:ext>
            </a:extLst>
          </p:cNvPr>
          <p:cNvSpPr txBox="1"/>
          <p:nvPr/>
        </p:nvSpPr>
        <p:spPr>
          <a:xfrm>
            <a:off x="5183188" y="5861050"/>
            <a:ext cx="676176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habitualhobbit.blogspot.com/2011/08/5-things-august-16th.html"/>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nc/3.0/"/>
              </a:rPr>
              <a:t>CC BY-NC</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1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0"/>
            <a:ext cx="6096000" cy="2819400"/>
          </a:xfrm>
        </p:spPr>
        <p:txBody>
          <a:bodyPr>
            <a:normAutofit fontScale="90000"/>
          </a:bodyPr>
          <a:lstStyle/>
          <a:p>
            <a:r>
              <a:rPr lang="en-US" dirty="0"/>
              <a:t>       </a:t>
            </a:r>
            <a:r>
              <a:rPr lang="en-US" sz="6000" b="1" dirty="0">
                <a:latin typeface="AR CARTER" panose="02000000000000000000" pitchFamily="2" charset="0"/>
              </a:rPr>
              <a:t>What makes</a:t>
            </a:r>
            <a:br>
              <a:rPr lang="en-US" sz="6000" b="1" dirty="0">
                <a:latin typeface="AR CARTER" panose="02000000000000000000" pitchFamily="2" charset="0"/>
              </a:rPr>
            </a:br>
            <a:r>
              <a:rPr lang="en-US" sz="6000" b="1" dirty="0">
                <a:latin typeface="AR CARTER" panose="02000000000000000000" pitchFamily="2" charset="0"/>
              </a:rPr>
              <a:t> us crabby despairing, </a:t>
            </a:r>
            <a:r>
              <a:rPr lang="en-US" sz="6000" b="1" dirty="0" err="1">
                <a:latin typeface="AR CARTER" panose="02000000000000000000" pitchFamily="2" charset="0"/>
              </a:rPr>
              <a:t>guit</a:t>
            </a:r>
            <a:r>
              <a:rPr lang="en-US" sz="6000" b="1" dirty="0">
                <a:latin typeface="AR CARTER" panose="02000000000000000000" pitchFamily="2" charset="0"/>
              </a:rPr>
              <a:t>?</a:t>
            </a:r>
            <a:endParaRPr lang="en-US" sz="6000" dirty="0">
              <a:latin typeface="AR CARTER" panose="02000000000000000000" pitchFamily="2" charset="0"/>
            </a:endParaRPr>
          </a:p>
        </p:txBody>
      </p:sp>
      <p:pic>
        <p:nvPicPr>
          <p:cNvPr id="4099" name="Picture 3" descr="C:\Users\Owner\AppData\Local\Microsoft\Windows\INetCache\IE\TIQYR90G\3904661466_64ee29199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819400"/>
            <a:ext cx="48006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Owner\AppData\Local\Microsoft\Windows\INetCache\IE\TIQYR90G\9468898-cartoon-of-mean-old-woman-with-a-rolling-pin-isolated-on-white-300x3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038600"/>
            <a:ext cx="43434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10">
            <a:extLst>
              <a:ext uri="{FF2B5EF4-FFF2-40B4-BE49-F238E27FC236}">
                <a16:creationId xmlns:a16="http://schemas.microsoft.com/office/drawing/2014/main" id="{9FB98227-B2BA-48F3-8AAC-B4928E775C9D}"/>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752600" y="419100"/>
            <a:ext cx="4114800" cy="3009900"/>
          </a:xfrm>
        </p:spPr>
      </p:pic>
      <p:sp>
        <p:nvSpPr>
          <p:cNvPr id="12" name="TextBox 11">
            <a:extLst>
              <a:ext uri="{FF2B5EF4-FFF2-40B4-BE49-F238E27FC236}">
                <a16:creationId xmlns:a16="http://schemas.microsoft.com/office/drawing/2014/main" id="{32E165FF-7955-4862-9F43-CA0AF6EC4543}"/>
              </a:ext>
            </a:extLst>
          </p:cNvPr>
          <p:cNvSpPr txBox="1"/>
          <p:nvPr/>
        </p:nvSpPr>
        <p:spPr>
          <a:xfrm>
            <a:off x="1752600" y="3429000"/>
            <a:ext cx="4114800" cy="230832"/>
          </a:xfrm>
          <a:prstGeom prst="rect">
            <a:avLst/>
          </a:prstGeom>
          <a:noFill/>
        </p:spPr>
        <p:txBody>
          <a:bodyPr wrap="square" rtlCol="0">
            <a:spAutoFit/>
          </a:bodyPr>
          <a:lstStyle/>
          <a:p>
            <a:r>
              <a:rPr lang="en-US" sz="900">
                <a:solidFill>
                  <a:prstClr val="black"/>
                </a:solidFill>
                <a:latin typeface="Calibri"/>
                <a:hlinkClick r:id="rId5" tooltip="https://www.nagpurtoday.in/danve-should-be-kicked-on-his-back-for-his-bullets-of-farmers-legs-remark-munde/11281738"/>
              </a:rPr>
              <a:t>This Photo</a:t>
            </a:r>
            <a:r>
              <a:rPr lang="en-US" sz="900">
                <a:solidFill>
                  <a:prstClr val="black"/>
                </a:solidFill>
                <a:latin typeface="Calibri"/>
              </a:rPr>
              <a:t> by Unknown Author is licensed under </a:t>
            </a:r>
            <a:r>
              <a:rPr lang="en-US" sz="900">
                <a:solidFill>
                  <a:prstClr val="black"/>
                </a:solidFill>
                <a:latin typeface="Calibri"/>
                <a:hlinkClick r:id="rId6" tooltip="https://creativecommons.org/licenses/by-nc-sa/3.0/"/>
              </a:rPr>
              <a:t>CC BY-SA-NC</a:t>
            </a:r>
            <a:endParaRPr lang="en-US" sz="900">
              <a:solidFill>
                <a:prstClr val="black"/>
              </a:solidFill>
              <a:latin typeface="Calibri"/>
            </a:endParaRPr>
          </a:p>
        </p:txBody>
      </p:sp>
    </p:spTree>
    <p:extLst>
      <p:ext uri="{BB962C8B-B14F-4D97-AF65-F5344CB8AC3E}">
        <p14:creationId xmlns:p14="http://schemas.microsoft.com/office/powerpoint/2010/main" val="63071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Holly Elissa\AppData\Local\Microsoft\Windows\Temporary Internet Files\Content.IE5\W2F9M2TR\MP90039935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533400"/>
            <a:ext cx="69342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786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Owner\AppData\Local\Microsoft\Windows\INetCache\IE\BFBFA46U\arrogance-fina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0" y="419100"/>
            <a:ext cx="50800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490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Owner\AppData\Local\Microsoft\Windows\INetCache\IE\BFBFA46U\november-busy-blog-updated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823912"/>
            <a:ext cx="6705600" cy="5653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701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7170" name="Picture 2" descr="C:\Users\Owner\AppData\Local\Microsoft\Windows\INetCache\IE\CY1PIX69\push-to-add-drama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1" y="225425"/>
            <a:ext cx="6705601"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499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0"/>
            <a:ext cx="9296400" cy="6747482"/>
          </a:xfrm>
          <a:prstGeom prst="rect">
            <a:avLst/>
          </a:prstGeom>
        </p:spPr>
      </p:pic>
    </p:spTree>
    <p:extLst>
      <p:ext uri="{BB962C8B-B14F-4D97-AF65-F5344CB8AC3E}">
        <p14:creationId xmlns:p14="http://schemas.microsoft.com/office/powerpoint/2010/main" val="2497361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962400"/>
            <a:ext cx="9144000" cy="1524000"/>
          </a:xfrm>
          <a:solidFill>
            <a:schemeClr val="bg1"/>
          </a:solidFill>
        </p:spPr>
        <p:txBody>
          <a:bodyPr/>
          <a:lstStyle/>
          <a:p>
            <a:pPr algn="ctr"/>
            <a:r>
              <a:rPr lang="en-US" sz="4800" dirty="0">
                <a:solidFill>
                  <a:srgbClr val="FF0000"/>
                </a:solidFill>
                <a:latin typeface="AR CARTER" panose="02000000000000000000" pitchFamily="2" charset="0"/>
              </a:rPr>
              <a:t>Some BEHAVI</a:t>
            </a:r>
            <a:r>
              <a:rPr lang="en-US" sz="4000" dirty="0">
                <a:solidFill>
                  <a:srgbClr val="FF0000"/>
                </a:solidFill>
                <a:latin typeface="AR CARTER" panose="02000000000000000000" pitchFamily="2" charset="0"/>
              </a:rPr>
              <a:t>ORS</a:t>
            </a:r>
            <a:br>
              <a:rPr lang="en-US" sz="4000" dirty="0">
                <a:solidFill>
                  <a:srgbClr val="FF0000"/>
                </a:solidFill>
                <a:latin typeface="AR CARTER" panose="02000000000000000000" pitchFamily="2" charset="0"/>
              </a:rPr>
            </a:br>
            <a:r>
              <a:rPr lang="en-US" sz="4000" dirty="0">
                <a:solidFill>
                  <a:srgbClr val="FF0000"/>
                </a:solidFill>
                <a:latin typeface="AR CARTER" panose="02000000000000000000" pitchFamily="2" charset="0"/>
              </a:rPr>
              <a:t> drive up cray-cray.</a:t>
            </a:r>
            <a:endParaRPr lang="en-US" sz="4800" dirty="0">
              <a:solidFill>
                <a:srgbClr val="FF0000"/>
              </a:solidFill>
              <a:latin typeface="AR CARTER" panose="02000000000000000000" pitchFamily="2" charset="0"/>
            </a:endParaRPr>
          </a:p>
        </p:txBody>
      </p:sp>
      <p:sp>
        <p:nvSpPr>
          <p:cNvPr id="3" name="Picture Placeholder 2"/>
          <p:cNvSpPr>
            <a:spLocks noGrp="1"/>
          </p:cNvSpPr>
          <p:nvPr>
            <p:ph type="pic" idx="1"/>
          </p:nvPr>
        </p:nvSpPr>
        <p:spPr>
          <a:xfrm>
            <a:off x="2743200" y="81116"/>
            <a:ext cx="5486400" cy="4114800"/>
          </a:xfrm>
        </p:spPr>
      </p:sp>
      <p:sp>
        <p:nvSpPr>
          <p:cNvPr id="4" name="Text Placeholder 3"/>
          <p:cNvSpPr>
            <a:spLocks noGrp="1"/>
          </p:cNvSpPr>
          <p:nvPr>
            <p:ph type="body" sz="half" idx="2"/>
          </p:nvPr>
        </p:nvSpPr>
        <p:spPr>
          <a:xfrm>
            <a:off x="1524000" y="5486400"/>
            <a:ext cx="9144000" cy="1371600"/>
          </a:xfrm>
          <a:solidFill>
            <a:srgbClr val="7030A0"/>
          </a:solidFill>
        </p:spPr>
        <p:txBody>
          <a:bodyPr/>
          <a:lstStyle/>
          <a:p>
            <a:pPr algn="ctr"/>
            <a:r>
              <a:rPr lang="en-US" sz="3600" b="1" i="0" dirty="0">
                <a:solidFill>
                  <a:srgbClr val="FFFF00"/>
                </a:solidFill>
                <a:latin typeface="AR HERMANN" panose="02000000000000000000" pitchFamily="2" charset="0"/>
              </a:rPr>
              <a:t>How skilled are you at not letting people get under you skin?            1-Not…..5-ok…..10-FAB</a:t>
            </a:r>
          </a:p>
          <a:p>
            <a:pPr algn="ctr"/>
            <a:endParaRPr lang="en-US" sz="3600" b="1" i="0" dirty="0">
              <a:solidFill>
                <a:srgbClr val="FFFF00"/>
              </a:solidFill>
              <a:latin typeface="AR HERMANN" panose="02000000000000000000" pitchFamily="2" charset="0"/>
            </a:endParaRPr>
          </a:p>
        </p:txBody>
      </p:sp>
      <p:pic>
        <p:nvPicPr>
          <p:cNvPr id="1026" name="Picture 2" descr="C:\Users\Owner\AppData\Local\Microsoft\Windows\INetCache\IE\WOAWXKGG\13068719_7936bac20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1440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34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81BFD-14C8-4331-9540-DA60C1EA6997}"/>
              </a:ext>
            </a:extLst>
          </p:cNvPr>
          <p:cNvSpPr>
            <a:spLocks noGrp="1"/>
          </p:cNvSpPr>
          <p:nvPr>
            <p:ph type="title"/>
          </p:nvPr>
        </p:nvSpPr>
        <p:spPr>
          <a:xfrm>
            <a:off x="295276" y="66675"/>
            <a:ext cx="9780058" cy="581025"/>
          </a:xfrm>
          <a:solidFill>
            <a:srgbClr val="002060"/>
          </a:solidFill>
        </p:spPr>
        <p:txBody>
          <a:bodyPr/>
          <a:lstStyle/>
          <a:p>
            <a:r>
              <a:rPr lang="en-US" sz="3600" dirty="0">
                <a:solidFill>
                  <a:schemeClr val="tx2"/>
                </a:solidFill>
              </a:rPr>
              <a:t>What frightened children need from adults </a:t>
            </a:r>
          </a:p>
        </p:txBody>
      </p:sp>
      <p:sp>
        <p:nvSpPr>
          <p:cNvPr id="3" name="Content Placeholder 2">
            <a:extLst>
              <a:ext uri="{FF2B5EF4-FFF2-40B4-BE49-F238E27FC236}">
                <a16:creationId xmlns:a16="http://schemas.microsoft.com/office/drawing/2014/main" id="{968C9A0C-00BA-47F6-A387-D0E45C964BD8}"/>
              </a:ext>
            </a:extLst>
          </p:cNvPr>
          <p:cNvSpPr>
            <a:spLocks noGrp="1"/>
          </p:cNvSpPr>
          <p:nvPr>
            <p:ph idx="1"/>
          </p:nvPr>
        </p:nvSpPr>
        <p:spPr>
          <a:xfrm>
            <a:off x="295275" y="771525"/>
            <a:ext cx="10487025" cy="4714875"/>
          </a:xfrm>
          <a:solidFill>
            <a:schemeClr val="accent1">
              <a:lumMod val="60000"/>
              <a:lumOff val="40000"/>
            </a:schemeClr>
          </a:solidFill>
        </p:spPr>
        <p:txBody>
          <a:bodyPr/>
          <a:lstStyle/>
          <a:p>
            <a:pPr marL="0" indent="0">
              <a:buNone/>
            </a:pPr>
            <a:r>
              <a:rPr lang="en-US" b="1" dirty="0">
                <a:solidFill>
                  <a:srgbClr val="7030A0"/>
                </a:solidFill>
              </a:rPr>
              <a:t>At many times throughout their lives children will feel the world has turned topsy-turvy.</a:t>
            </a:r>
          </a:p>
          <a:p>
            <a:pPr marL="0" indent="0">
              <a:buNone/>
            </a:pPr>
            <a:r>
              <a:rPr lang="en-US" b="1" dirty="0">
                <a:solidFill>
                  <a:srgbClr val="7030A0"/>
                </a:solidFill>
              </a:rPr>
              <a:t>It’s not the ever-present smile that will help them feel secure.</a:t>
            </a:r>
          </a:p>
          <a:p>
            <a:pPr marL="0" indent="0">
              <a:buNone/>
            </a:pPr>
            <a:r>
              <a:rPr lang="en-US" b="1" dirty="0">
                <a:solidFill>
                  <a:srgbClr val="7030A0"/>
                </a:solidFill>
              </a:rPr>
              <a:t>It’s knowing that love can hold many feelings, including sadness, and that they can count on the people they love to be with them until the world turns right side up again.</a:t>
            </a:r>
          </a:p>
          <a:p>
            <a:pPr marL="0" indent="0">
              <a:buNone/>
            </a:pPr>
            <a:r>
              <a:rPr lang="en-US" b="1" dirty="0">
                <a:solidFill>
                  <a:srgbClr val="7030A0"/>
                </a:solidFill>
              </a:rPr>
              <a:t>							-</a:t>
            </a:r>
            <a:r>
              <a:rPr lang="en-US" b="1" dirty="0">
                <a:solidFill>
                  <a:srgbClr val="00B050"/>
                </a:solidFill>
              </a:rPr>
              <a:t>Fred Rogers</a:t>
            </a:r>
            <a:endParaRPr lang="en-US" b="1" dirty="0">
              <a:solidFill>
                <a:srgbClr val="7030A0"/>
              </a:solidFill>
            </a:endParaRPr>
          </a:p>
          <a:p>
            <a:pPr marL="0" indent="0">
              <a:buNone/>
            </a:pPr>
            <a:r>
              <a:rPr lang="en-US" b="1" dirty="0">
                <a:solidFill>
                  <a:srgbClr val="7030A0"/>
                </a:solidFill>
              </a:rPr>
              <a:t>     </a:t>
            </a:r>
          </a:p>
        </p:txBody>
      </p:sp>
    </p:spTree>
    <p:extLst>
      <p:ext uri="{BB962C8B-B14F-4D97-AF65-F5344CB8AC3E}">
        <p14:creationId xmlns:p14="http://schemas.microsoft.com/office/powerpoint/2010/main" val="2983823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2E51C-8778-4478-B0AD-71012BCEBEE6}"/>
              </a:ext>
            </a:extLst>
          </p:cNvPr>
          <p:cNvSpPr>
            <a:spLocks noGrp="1"/>
          </p:cNvSpPr>
          <p:nvPr>
            <p:ph type="title"/>
          </p:nvPr>
        </p:nvSpPr>
        <p:spPr/>
        <p:txBody>
          <a:bodyPr/>
          <a:lstStyle/>
          <a:p>
            <a:r>
              <a:rPr lang="en-US" dirty="0"/>
              <a:t>s</a:t>
            </a:r>
          </a:p>
        </p:txBody>
      </p:sp>
      <p:sp>
        <p:nvSpPr>
          <p:cNvPr id="4" name="Text Placeholder 3">
            <a:extLst>
              <a:ext uri="{FF2B5EF4-FFF2-40B4-BE49-F238E27FC236}">
                <a16:creationId xmlns:a16="http://schemas.microsoft.com/office/drawing/2014/main" id="{0701900B-FA6B-4F41-A1F3-649BF66BCD7C}"/>
              </a:ext>
            </a:extLst>
          </p:cNvPr>
          <p:cNvSpPr>
            <a:spLocks noGrp="1"/>
          </p:cNvSpPr>
          <p:nvPr>
            <p:ph type="body" sz="half" idx="2"/>
          </p:nvPr>
        </p:nvSpPr>
        <p:spPr>
          <a:xfrm>
            <a:off x="2438401" y="5638801"/>
            <a:ext cx="8193881" cy="803243"/>
          </a:xfrm>
          <a:solidFill>
            <a:schemeClr val="accent1">
              <a:lumMod val="20000"/>
              <a:lumOff val="80000"/>
            </a:schemeClr>
          </a:solidFill>
        </p:spPr>
        <p:txBody>
          <a:bodyPr/>
          <a:lstStyle/>
          <a:p>
            <a:pPr algn="ctr"/>
            <a:r>
              <a:rPr lang="en-US" sz="3000" b="1" dirty="0">
                <a:solidFill>
                  <a:srgbClr val="002060"/>
                </a:solidFill>
                <a:latin typeface="Ink Free" panose="03080402000500000000" pitchFamily="66" charset="0"/>
              </a:rPr>
              <a:t>Adults behaving like children</a:t>
            </a:r>
          </a:p>
        </p:txBody>
      </p:sp>
      <p:pic>
        <p:nvPicPr>
          <p:cNvPr id="10" name="Picture Placeholder 9" descr="A group of people sitting at a table&#10;&#10;Description generated with very high confidence">
            <a:extLst>
              <a:ext uri="{FF2B5EF4-FFF2-40B4-BE49-F238E27FC236}">
                <a16:creationId xmlns:a16="http://schemas.microsoft.com/office/drawing/2014/main" id="{AA981EB3-EF47-4C6E-993D-39317F29DC77}"/>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813" b="7813"/>
          <a:stretch>
            <a:fillRect/>
          </a:stretch>
        </p:blipFill>
        <p:spPr>
          <a:xfrm>
            <a:off x="2474120" y="793619"/>
            <a:ext cx="8193881" cy="4708688"/>
          </a:xfrm>
        </p:spPr>
      </p:pic>
    </p:spTree>
    <p:extLst>
      <p:ext uri="{BB962C8B-B14F-4D97-AF65-F5344CB8AC3E}">
        <p14:creationId xmlns:p14="http://schemas.microsoft.com/office/powerpoint/2010/main" val="296734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4518"/>
            <a:ext cx="6251712" cy="2138445"/>
          </a:xfrm>
        </p:spPr>
        <p:txBody>
          <a:bodyPr>
            <a:normAutofit fontScale="90000"/>
          </a:bodyPr>
          <a:lstStyle/>
          <a:p>
            <a:pPr algn="ctr"/>
            <a:r>
              <a:rPr lang="en-US" sz="6600" b="1" dirty="0">
                <a:solidFill>
                  <a:schemeClr val="bg2">
                    <a:lumMod val="50000"/>
                  </a:schemeClr>
                </a:solidFill>
                <a:latin typeface="Chiller" panose="04020404031007020602" pitchFamily="82" charset="0"/>
              </a:rPr>
              <a:t>Locked into Fear or anger, we can’t fathom being free </a:t>
            </a:r>
            <a:endParaRPr lang="en-US" sz="4400" b="1" dirty="0">
              <a:solidFill>
                <a:schemeClr val="bg2">
                  <a:lumMod val="50000"/>
                </a:schemeClr>
              </a:solidFill>
              <a:latin typeface="Bahnschrift Light SemiCondensed" panose="020B0502040204020203" pitchFamily="34" charset="0"/>
            </a:endParaRPr>
          </a:p>
        </p:txBody>
      </p:sp>
      <p:sp>
        <p:nvSpPr>
          <p:cNvPr id="3" name="Text Placeholder 2"/>
          <p:cNvSpPr>
            <a:spLocks noGrp="1"/>
          </p:cNvSpPr>
          <p:nvPr>
            <p:ph type="body" sz="half" idx="2"/>
          </p:nvPr>
        </p:nvSpPr>
        <p:spPr>
          <a:xfrm>
            <a:off x="516834" y="2079056"/>
            <a:ext cx="5498003" cy="4702741"/>
          </a:xfrm>
          <a:solidFill>
            <a:schemeClr val="bg2"/>
          </a:solidFill>
          <a:ln>
            <a:solidFill>
              <a:srgbClr val="00B0F0"/>
            </a:solidFill>
          </a:ln>
        </p:spPr>
        <p:txBody>
          <a:bodyPr>
            <a:normAutofit lnSpcReduction="10000"/>
          </a:bodyPr>
          <a:lstStyle/>
          <a:p>
            <a:r>
              <a:rPr lang="en-US" sz="2400" b="1" dirty="0">
                <a:solidFill>
                  <a:srgbClr val="FFFF00"/>
                </a:solidFill>
                <a:latin typeface="Papyrus" panose="03070502060502030205" pitchFamily="66" charset="0"/>
              </a:rPr>
              <a:t>A series of traumatizing experiences or one life-threatening event of loss, shame, abandonment, terror produces:</a:t>
            </a:r>
            <a:endParaRPr lang="en-US" sz="2400" b="1" dirty="0">
              <a:solidFill>
                <a:srgbClr val="7030A0"/>
              </a:solidFill>
              <a:latin typeface="Papyrus" panose="03070502060502030205" pitchFamily="66" charset="0"/>
            </a:endParaRPr>
          </a:p>
          <a:p>
            <a:pPr marL="342900" indent="-342900">
              <a:buFont typeface="Arial" panose="020B0604020202020204" pitchFamily="34" charset="0"/>
              <a:buChar char="•"/>
            </a:pPr>
            <a:r>
              <a:rPr lang="en-US" sz="2400" b="1" dirty="0">
                <a:solidFill>
                  <a:srgbClr val="C00000"/>
                </a:solidFill>
                <a:latin typeface="Papyrus" panose="03070502060502030205" pitchFamily="66" charset="0"/>
              </a:rPr>
              <a:t>Hypervigilance</a:t>
            </a:r>
          </a:p>
          <a:p>
            <a:pPr marL="342900" indent="-342900">
              <a:buFont typeface="Arial" panose="020B0604020202020204" pitchFamily="34" charset="0"/>
              <a:buChar char="•"/>
            </a:pPr>
            <a:r>
              <a:rPr lang="en-US" sz="2400" b="1" dirty="0">
                <a:solidFill>
                  <a:srgbClr val="C00000"/>
                </a:solidFill>
                <a:latin typeface="Papyrus" panose="03070502060502030205" pitchFamily="66" charset="0"/>
              </a:rPr>
              <a:t>Regression</a:t>
            </a:r>
          </a:p>
          <a:p>
            <a:pPr marL="342900" indent="-342900">
              <a:buFont typeface="Arial" panose="020B0604020202020204" pitchFamily="34" charset="0"/>
              <a:buChar char="•"/>
            </a:pPr>
            <a:r>
              <a:rPr lang="en-US" sz="2400" b="1" dirty="0">
                <a:solidFill>
                  <a:srgbClr val="C00000"/>
                </a:solidFill>
                <a:latin typeface="Papyrus" panose="03070502060502030205" pitchFamily="66" charset="0"/>
              </a:rPr>
              <a:t>Neediness</a:t>
            </a:r>
          </a:p>
          <a:p>
            <a:pPr marL="342900" indent="-342900">
              <a:buFont typeface="Arial" panose="020B0604020202020204" pitchFamily="34" charset="0"/>
              <a:buChar char="•"/>
            </a:pPr>
            <a:r>
              <a:rPr lang="en-US" sz="2400" b="1" dirty="0">
                <a:solidFill>
                  <a:srgbClr val="C00000"/>
                </a:solidFill>
                <a:latin typeface="Papyrus" panose="03070502060502030205" pitchFamily="66" charset="0"/>
              </a:rPr>
              <a:t>Short tempers</a:t>
            </a:r>
          </a:p>
          <a:p>
            <a:pPr marL="342900" indent="-342900">
              <a:buFont typeface="Arial" panose="020B0604020202020204" pitchFamily="34" charset="0"/>
              <a:buChar char="•"/>
            </a:pPr>
            <a:r>
              <a:rPr lang="en-US" sz="2400" b="1" dirty="0">
                <a:solidFill>
                  <a:srgbClr val="C00000"/>
                </a:solidFill>
                <a:latin typeface="Papyrus" panose="03070502060502030205" pitchFamily="66" charset="0"/>
              </a:rPr>
              <a:t>Dissociation </a:t>
            </a:r>
          </a:p>
          <a:p>
            <a:pPr marL="342900" indent="-342900">
              <a:buFont typeface="Arial" panose="020B0604020202020204" pitchFamily="34" charset="0"/>
              <a:buChar char="•"/>
            </a:pPr>
            <a:r>
              <a:rPr lang="en-US" sz="2400" b="1" dirty="0">
                <a:solidFill>
                  <a:srgbClr val="C00000"/>
                </a:solidFill>
                <a:latin typeface="Papyrus" panose="03070502060502030205" pitchFamily="66" charset="0"/>
              </a:rPr>
              <a:t>(C)PTSD post traumatic stress</a:t>
            </a:r>
          </a:p>
          <a:p>
            <a:pPr marL="342900" indent="-342900">
              <a:buFont typeface="Arial" panose="020B0604020202020204" pitchFamily="34" charset="0"/>
              <a:buChar char="•"/>
            </a:pPr>
            <a:r>
              <a:rPr lang="en-US" sz="2400" b="1" dirty="0">
                <a:solidFill>
                  <a:srgbClr val="C00000"/>
                </a:solidFill>
                <a:latin typeface="Papyrus" panose="03070502060502030205" pitchFamily="66" charset="0"/>
              </a:rPr>
              <a:t>Negativity, distrust, judgmentalism</a:t>
            </a:r>
          </a:p>
          <a:p>
            <a:pPr marL="171450" indent="-171450">
              <a:buFont typeface="Wingdings" panose="05000000000000000000" pitchFamily="2" charset="2"/>
              <a:buChar char="v"/>
            </a:pPr>
            <a:endParaRPr lang="en-US" sz="2400" dirty="0">
              <a:solidFill>
                <a:srgbClr val="C00000"/>
              </a:solidFill>
            </a:endParaRPr>
          </a:p>
          <a:p>
            <a:endParaRPr lang="en-US" sz="3200" dirty="0">
              <a:solidFill>
                <a:srgbClr val="C00000"/>
              </a:solidFill>
            </a:endParaRPr>
          </a:p>
        </p:txBody>
      </p:sp>
      <p:sp>
        <p:nvSpPr>
          <p:cNvPr id="4" name="Picture Placeholder 3"/>
          <p:cNvSpPr>
            <a:spLocks noGrp="1"/>
          </p:cNvSpPr>
          <p:nvPr>
            <p:ph type="pic" sz="quarter" idx="14"/>
          </p:nvPr>
        </p:nvSpPr>
        <p:spPr>
          <a:xfrm>
            <a:off x="6502399" y="1600200"/>
            <a:ext cx="4780501" cy="3429000"/>
          </a:xfrm>
        </p:spPr>
      </p:sp>
      <p:pic>
        <p:nvPicPr>
          <p:cNvPr id="2051" name="Picture 3" descr="C:\Users\Holly Elissa\AppData\Local\Microsoft\Windows\Temporary Internet Files\Content.IE5\UWPJP9H3\MP90044866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1712" y="0"/>
            <a:ext cx="588197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1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xEl>
                                              <p:pRg st="1" end="1"/>
                                            </p:txEl>
                                          </p:spTgt>
                                        </p:tgtEl>
                                        <p:attrNameLst>
                                          <p:attrName>r</p:attrName>
                                        </p:attrNameLst>
                                      </p:cBhvr>
                                    </p:animRot>
                                    <p:animRot by="-240000">
                                      <p:cBhvr>
                                        <p:cTn id="7" dur="200" fill="hold">
                                          <p:stCondLst>
                                            <p:cond delay="200"/>
                                          </p:stCondLst>
                                        </p:cTn>
                                        <p:tgtEl>
                                          <p:spTgt spid="3">
                                            <p:txEl>
                                              <p:pRg st="1" end="1"/>
                                            </p:txEl>
                                          </p:spTgt>
                                        </p:tgtEl>
                                        <p:attrNameLst>
                                          <p:attrName>r</p:attrName>
                                        </p:attrNameLst>
                                      </p:cBhvr>
                                    </p:animRot>
                                    <p:animRot by="240000">
                                      <p:cBhvr>
                                        <p:cTn id="8" dur="200" fill="hold">
                                          <p:stCondLst>
                                            <p:cond delay="400"/>
                                          </p:stCondLst>
                                        </p:cTn>
                                        <p:tgtEl>
                                          <p:spTgt spid="3">
                                            <p:txEl>
                                              <p:pRg st="1" end="1"/>
                                            </p:txEl>
                                          </p:spTgt>
                                        </p:tgtEl>
                                        <p:attrNameLst>
                                          <p:attrName>r</p:attrName>
                                        </p:attrNameLst>
                                      </p:cBhvr>
                                    </p:animRot>
                                    <p:animRot by="-240000">
                                      <p:cBhvr>
                                        <p:cTn id="9" dur="200" fill="hold">
                                          <p:stCondLst>
                                            <p:cond delay="600"/>
                                          </p:stCondLst>
                                        </p:cTn>
                                        <p:tgtEl>
                                          <p:spTgt spid="3">
                                            <p:txEl>
                                              <p:pRg st="1" end="1"/>
                                            </p:txEl>
                                          </p:spTgt>
                                        </p:tgtEl>
                                        <p:attrNameLst>
                                          <p:attrName>r</p:attrName>
                                        </p:attrNameLst>
                                      </p:cBhvr>
                                    </p:animRot>
                                    <p:animRot by="120000">
                                      <p:cBhvr>
                                        <p:cTn id="10" dur="200" fill="hold">
                                          <p:stCondLst>
                                            <p:cond delay="800"/>
                                          </p:stCondLst>
                                        </p:cTn>
                                        <p:tgtEl>
                                          <p:spTgt spid="3">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3">
                                            <p:txEl>
                                              <p:pRg st="0" end="0"/>
                                            </p:txEl>
                                          </p:spTgt>
                                        </p:tgtEl>
                                        <p:attrNameLst>
                                          <p:attrName>r</p:attrName>
                                        </p:attrNameLst>
                                      </p:cBhvr>
                                    </p:animRot>
                                    <p:animRot by="-240000">
                                      <p:cBhvr>
                                        <p:cTn id="15" dur="200" fill="hold">
                                          <p:stCondLst>
                                            <p:cond delay="200"/>
                                          </p:stCondLst>
                                        </p:cTn>
                                        <p:tgtEl>
                                          <p:spTgt spid="3">
                                            <p:txEl>
                                              <p:pRg st="0" end="0"/>
                                            </p:txEl>
                                          </p:spTgt>
                                        </p:tgtEl>
                                        <p:attrNameLst>
                                          <p:attrName>r</p:attrName>
                                        </p:attrNameLst>
                                      </p:cBhvr>
                                    </p:animRot>
                                    <p:animRot by="240000">
                                      <p:cBhvr>
                                        <p:cTn id="16" dur="200" fill="hold">
                                          <p:stCondLst>
                                            <p:cond delay="400"/>
                                          </p:stCondLst>
                                        </p:cTn>
                                        <p:tgtEl>
                                          <p:spTgt spid="3">
                                            <p:txEl>
                                              <p:pRg st="0" end="0"/>
                                            </p:txEl>
                                          </p:spTgt>
                                        </p:tgtEl>
                                        <p:attrNameLst>
                                          <p:attrName>r</p:attrName>
                                        </p:attrNameLst>
                                      </p:cBhvr>
                                    </p:animRot>
                                    <p:animRot by="-240000">
                                      <p:cBhvr>
                                        <p:cTn id="17" dur="200" fill="hold">
                                          <p:stCondLst>
                                            <p:cond delay="600"/>
                                          </p:stCondLst>
                                        </p:cTn>
                                        <p:tgtEl>
                                          <p:spTgt spid="3">
                                            <p:txEl>
                                              <p:pRg st="0" end="0"/>
                                            </p:txEl>
                                          </p:spTgt>
                                        </p:tgtEl>
                                        <p:attrNameLst>
                                          <p:attrName>r</p:attrName>
                                        </p:attrNameLst>
                                      </p:cBhvr>
                                    </p:animRot>
                                    <p:animRot by="120000">
                                      <p:cBhvr>
                                        <p:cTn id="18" dur="200" fill="hold">
                                          <p:stCondLst>
                                            <p:cond delay="800"/>
                                          </p:stCondLst>
                                        </p:cTn>
                                        <p:tgtEl>
                                          <p:spTgt spid="3">
                                            <p:txEl>
                                              <p:pRg st="0" end="0"/>
                                            </p:txEl>
                                          </p:spTgt>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3">
                                            <p:txEl>
                                              <p:pRg st="2" end="2"/>
                                            </p:txEl>
                                          </p:spTgt>
                                        </p:tgtEl>
                                        <p:attrNameLst>
                                          <p:attrName>r</p:attrName>
                                        </p:attrNameLst>
                                      </p:cBhvr>
                                    </p:animRot>
                                    <p:animRot by="-240000">
                                      <p:cBhvr>
                                        <p:cTn id="21" dur="200" fill="hold">
                                          <p:stCondLst>
                                            <p:cond delay="200"/>
                                          </p:stCondLst>
                                        </p:cTn>
                                        <p:tgtEl>
                                          <p:spTgt spid="3">
                                            <p:txEl>
                                              <p:pRg st="2" end="2"/>
                                            </p:txEl>
                                          </p:spTgt>
                                        </p:tgtEl>
                                        <p:attrNameLst>
                                          <p:attrName>r</p:attrName>
                                        </p:attrNameLst>
                                      </p:cBhvr>
                                    </p:animRot>
                                    <p:animRot by="240000">
                                      <p:cBhvr>
                                        <p:cTn id="22" dur="200" fill="hold">
                                          <p:stCondLst>
                                            <p:cond delay="400"/>
                                          </p:stCondLst>
                                        </p:cTn>
                                        <p:tgtEl>
                                          <p:spTgt spid="3">
                                            <p:txEl>
                                              <p:pRg st="2" end="2"/>
                                            </p:txEl>
                                          </p:spTgt>
                                        </p:tgtEl>
                                        <p:attrNameLst>
                                          <p:attrName>r</p:attrName>
                                        </p:attrNameLst>
                                      </p:cBhvr>
                                    </p:animRot>
                                    <p:animRot by="-240000">
                                      <p:cBhvr>
                                        <p:cTn id="23" dur="200" fill="hold">
                                          <p:stCondLst>
                                            <p:cond delay="600"/>
                                          </p:stCondLst>
                                        </p:cTn>
                                        <p:tgtEl>
                                          <p:spTgt spid="3">
                                            <p:txEl>
                                              <p:pRg st="2" end="2"/>
                                            </p:txEl>
                                          </p:spTgt>
                                        </p:tgtEl>
                                        <p:attrNameLst>
                                          <p:attrName>r</p:attrName>
                                        </p:attrNameLst>
                                      </p:cBhvr>
                                    </p:animRot>
                                    <p:animRot by="120000">
                                      <p:cBhvr>
                                        <p:cTn id="24" dur="200" fill="hold">
                                          <p:stCondLst>
                                            <p:cond delay="800"/>
                                          </p:stCondLst>
                                        </p:cTn>
                                        <p:tgtEl>
                                          <p:spTgt spid="3">
                                            <p:txEl>
                                              <p:pRg st="2" end="2"/>
                                            </p:txEl>
                                          </p:spTgt>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3">
                                            <p:txEl>
                                              <p:pRg st="3" end="3"/>
                                            </p:txEl>
                                          </p:spTgt>
                                        </p:tgtEl>
                                        <p:attrNameLst>
                                          <p:attrName>r</p:attrName>
                                        </p:attrNameLst>
                                      </p:cBhvr>
                                    </p:animRot>
                                    <p:animRot by="-240000">
                                      <p:cBhvr>
                                        <p:cTn id="27" dur="200" fill="hold">
                                          <p:stCondLst>
                                            <p:cond delay="200"/>
                                          </p:stCondLst>
                                        </p:cTn>
                                        <p:tgtEl>
                                          <p:spTgt spid="3">
                                            <p:txEl>
                                              <p:pRg st="3" end="3"/>
                                            </p:txEl>
                                          </p:spTgt>
                                        </p:tgtEl>
                                        <p:attrNameLst>
                                          <p:attrName>r</p:attrName>
                                        </p:attrNameLst>
                                      </p:cBhvr>
                                    </p:animRot>
                                    <p:animRot by="240000">
                                      <p:cBhvr>
                                        <p:cTn id="28" dur="200" fill="hold">
                                          <p:stCondLst>
                                            <p:cond delay="400"/>
                                          </p:stCondLst>
                                        </p:cTn>
                                        <p:tgtEl>
                                          <p:spTgt spid="3">
                                            <p:txEl>
                                              <p:pRg st="3" end="3"/>
                                            </p:txEl>
                                          </p:spTgt>
                                        </p:tgtEl>
                                        <p:attrNameLst>
                                          <p:attrName>r</p:attrName>
                                        </p:attrNameLst>
                                      </p:cBhvr>
                                    </p:animRot>
                                    <p:animRot by="-240000">
                                      <p:cBhvr>
                                        <p:cTn id="29" dur="200" fill="hold">
                                          <p:stCondLst>
                                            <p:cond delay="600"/>
                                          </p:stCondLst>
                                        </p:cTn>
                                        <p:tgtEl>
                                          <p:spTgt spid="3">
                                            <p:txEl>
                                              <p:pRg st="3" end="3"/>
                                            </p:txEl>
                                          </p:spTgt>
                                        </p:tgtEl>
                                        <p:attrNameLst>
                                          <p:attrName>r</p:attrName>
                                        </p:attrNameLst>
                                      </p:cBhvr>
                                    </p:animRot>
                                    <p:animRot by="120000">
                                      <p:cBhvr>
                                        <p:cTn id="30" dur="200" fill="hold">
                                          <p:stCondLst>
                                            <p:cond delay="800"/>
                                          </p:stCondLst>
                                        </p:cTn>
                                        <p:tgtEl>
                                          <p:spTgt spid="3">
                                            <p:txEl>
                                              <p:pRg st="3" end="3"/>
                                            </p:txEl>
                                          </p:spTgt>
                                        </p:tgtEl>
                                        <p:attrNameLst>
                                          <p:attrName>r</p:attrName>
                                        </p:attrNameLst>
                                      </p:cBhvr>
                                    </p:animRot>
                                  </p:childTnLst>
                                </p:cTn>
                              </p:par>
                              <p:par>
                                <p:cTn id="31" presetID="32" presetClass="emph" presetSubtype="0" fill="hold" nodeType="withEffect">
                                  <p:stCondLst>
                                    <p:cond delay="0"/>
                                  </p:stCondLst>
                                  <p:childTnLst>
                                    <p:animRot by="120000">
                                      <p:cBhvr>
                                        <p:cTn id="32" dur="100" fill="hold">
                                          <p:stCondLst>
                                            <p:cond delay="0"/>
                                          </p:stCondLst>
                                        </p:cTn>
                                        <p:tgtEl>
                                          <p:spTgt spid="3">
                                            <p:txEl>
                                              <p:pRg st="4" end="4"/>
                                            </p:txEl>
                                          </p:spTgt>
                                        </p:tgtEl>
                                        <p:attrNameLst>
                                          <p:attrName>r</p:attrName>
                                        </p:attrNameLst>
                                      </p:cBhvr>
                                    </p:animRot>
                                    <p:animRot by="-240000">
                                      <p:cBhvr>
                                        <p:cTn id="33" dur="200" fill="hold">
                                          <p:stCondLst>
                                            <p:cond delay="200"/>
                                          </p:stCondLst>
                                        </p:cTn>
                                        <p:tgtEl>
                                          <p:spTgt spid="3">
                                            <p:txEl>
                                              <p:pRg st="4" end="4"/>
                                            </p:txEl>
                                          </p:spTgt>
                                        </p:tgtEl>
                                        <p:attrNameLst>
                                          <p:attrName>r</p:attrName>
                                        </p:attrNameLst>
                                      </p:cBhvr>
                                    </p:animRot>
                                    <p:animRot by="240000">
                                      <p:cBhvr>
                                        <p:cTn id="34" dur="200" fill="hold">
                                          <p:stCondLst>
                                            <p:cond delay="400"/>
                                          </p:stCondLst>
                                        </p:cTn>
                                        <p:tgtEl>
                                          <p:spTgt spid="3">
                                            <p:txEl>
                                              <p:pRg st="4" end="4"/>
                                            </p:txEl>
                                          </p:spTgt>
                                        </p:tgtEl>
                                        <p:attrNameLst>
                                          <p:attrName>r</p:attrName>
                                        </p:attrNameLst>
                                      </p:cBhvr>
                                    </p:animRot>
                                    <p:animRot by="-240000">
                                      <p:cBhvr>
                                        <p:cTn id="35" dur="200" fill="hold">
                                          <p:stCondLst>
                                            <p:cond delay="600"/>
                                          </p:stCondLst>
                                        </p:cTn>
                                        <p:tgtEl>
                                          <p:spTgt spid="3">
                                            <p:txEl>
                                              <p:pRg st="4" end="4"/>
                                            </p:txEl>
                                          </p:spTgt>
                                        </p:tgtEl>
                                        <p:attrNameLst>
                                          <p:attrName>r</p:attrName>
                                        </p:attrNameLst>
                                      </p:cBhvr>
                                    </p:animRot>
                                    <p:animRot by="120000">
                                      <p:cBhvr>
                                        <p:cTn id="36" dur="200" fill="hold">
                                          <p:stCondLst>
                                            <p:cond delay="800"/>
                                          </p:stCondLst>
                                        </p:cTn>
                                        <p:tgtEl>
                                          <p:spTgt spid="3">
                                            <p:txEl>
                                              <p:pRg st="4" end="4"/>
                                            </p:txEl>
                                          </p:spTgt>
                                        </p:tgtEl>
                                        <p:attrNameLst>
                                          <p:attrName>r</p:attrName>
                                        </p:attrNameLst>
                                      </p:cBhvr>
                                    </p:animRot>
                                  </p:childTnLst>
                                </p:cTn>
                              </p:par>
                              <p:par>
                                <p:cTn id="37" presetID="32" presetClass="emph" presetSubtype="0" fill="hold" nodeType="withEffect">
                                  <p:stCondLst>
                                    <p:cond delay="0"/>
                                  </p:stCondLst>
                                  <p:childTnLst>
                                    <p:animRot by="120000">
                                      <p:cBhvr>
                                        <p:cTn id="38" dur="100" fill="hold">
                                          <p:stCondLst>
                                            <p:cond delay="0"/>
                                          </p:stCondLst>
                                        </p:cTn>
                                        <p:tgtEl>
                                          <p:spTgt spid="3">
                                            <p:txEl>
                                              <p:pRg st="5" end="5"/>
                                            </p:txEl>
                                          </p:spTgt>
                                        </p:tgtEl>
                                        <p:attrNameLst>
                                          <p:attrName>r</p:attrName>
                                        </p:attrNameLst>
                                      </p:cBhvr>
                                    </p:animRot>
                                    <p:animRot by="-240000">
                                      <p:cBhvr>
                                        <p:cTn id="39" dur="200" fill="hold">
                                          <p:stCondLst>
                                            <p:cond delay="200"/>
                                          </p:stCondLst>
                                        </p:cTn>
                                        <p:tgtEl>
                                          <p:spTgt spid="3">
                                            <p:txEl>
                                              <p:pRg st="5" end="5"/>
                                            </p:txEl>
                                          </p:spTgt>
                                        </p:tgtEl>
                                        <p:attrNameLst>
                                          <p:attrName>r</p:attrName>
                                        </p:attrNameLst>
                                      </p:cBhvr>
                                    </p:animRot>
                                    <p:animRot by="240000">
                                      <p:cBhvr>
                                        <p:cTn id="40" dur="200" fill="hold">
                                          <p:stCondLst>
                                            <p:cond delay="400"/>
                                          </p:stCondLst>
                                        </p:cTn>
                                        <p:tgtEl>
                                          <p:spTgt spid="3">
                                            <p:txEl>
                                              <p:pRg st="5" end="5"/>
                                            </p:txEl>
                                          </p:spTgt>
                                        </p:tgtEl>
                                        <p:attrNameLst>
                                          <p:attrName>r</p:attrName>
                                        </p:attrNameLst>
                                      </p:cBhvr>
                                    </p:animRot>
                                    <p:animRot by="-240000">
                                      <p:cBhvr>
                                        <p:cTn id="41" dur="200" fill="hold">
                                          <p:stCondLst>
                                            <p:cond delay="600"/>
                                          </p:stCondLst>
                                        </p:cTn>
                                        <p:tgtEl>
                                          <p:spTgt spid="3">
                                            <p:txEl>
                                              <p:pRg st="5" end="5"/>
                                            </p:txEl>
                                          </p:spTgt>
                                        </p:tgtEl>
                                        <p:attrNameLst>
                                          <p:attrName>r</p:attrName>
                                        </p:attrNameLst>
                                      </p:cBhvr>
                                    </p:animRot>
                                    <p:animRot by="120000">
                                      <p:cBhvr>
                                        <p:cTn id="42" dur="200" fill="hold">
                                          <p:stCondLst>
                                            <p:cond delay="800"/>
                                          </p:stCondLst>
                                        </p:cTn>
                                        <p:tgtEl>
                                          <p:spTgt spid="3">
                                            <p:txEl>
                                              <p:pRg st="5" end="5"/>
                                            </p:txEl>
                                          </p:spTgt>
                                        </p:tgtEl>
                                        <p:attrNameLst>
                                          <p:attrName>r</p:attrName>
                                        </p:attrNameLst>
                                      </p:cBhvr>
                                    </p:animRot>
                                  </p:childTnLst>
                                </p:cTn>
                              </p:par>
                              <p:par>
                                <p:cTn id="43" presetID="32" presetClass="emph" presetSubtype="0" fill="hold" nodeType="withEffect">
                                  <p:stCondLst>
                                    <p:cond delay="0"/>
                                  </p:stCondLst>
                                  <p:childTnLst>
                                    <p:animRot by="120000">
                                      <p:cBhvr>
                                        <p:cTn id="44" dur="100" fill="hold">
                                          <p:stCondLst>
                                            <p:cond delay="0"/>
                                          </p:stCondLst>
                                        </p:cTn>
                                        <p:tgtEl>
                                          <p:spTgt spid="3">
                                            <p:txEl>
                                              <p:pRg st="6" end="6"/>
                                            </p:txEl>
                                          </p:spTgt>
                                        </p:tgtEl>
                                        <p:attrNameLst>
                                          <p:attrName>r</p:attrName>
                                        </p:attrNameLst>
                                      </p:cBhvr>
                                    </p:animRot>
                                    <p:animRot by="-240000">
                                      <p:cBhvr>
                                        <p:cTn id="45" dur="200" fill="hold">
                                          <p:stCondLst>
                                            <p:cond delay="200"/>
                                          </p:stCondLst>
                                        </p:cTn>
                                        <p:tgtEl>
                                          <p:spTgt spid="3">
                                            <p:txEl>
                                              <p:pRg st="6" end="6"/>
                                            </p:txEl>
                                          </p:spTgt>
                                        </p:tgtEl>
                                        <p:attrNameLst>
                                          <p:attrName>r</p:attrName>
                                        </p:attrNameLst>
                                      </p:cBhvr>
                                    </p:animRot>
                                    <p:animRot by="240000">
                                      <p:cBhvr>
                                        <p:cTn id="46" dur="200" fill="hold">
                                          <p:stCondLst>
                                            <p:cond delay="400"/>
                                          </p:stCondLst>
                                        </p:cTn>
                                        <p:tgtEl>
                                          <p:spTgt spid="3">
                                            <p:txEl>
                                              <p:pRg st="6" end="6"/>
                                            </p:txEl>
                                          </p:spTgt>
                                        </p:tgtEl>
                                        <p:attrNameLst>
                                          <p:attrName>r</p:attrName>
                                        </p:attrNameLst>
                                      </p:cBhvr>
                                    </p:animRot>
                                    <p:animRot by="-240000">
                                      <p:cBhvr>
                                        <p:cTn id="47" dur="200" fill="hold">
                                          <p:stCondLst>
                                            <p:cond delay="600"/>
                                          </p:stCondLst>
                                        </p:cTn>
                                        <p:tgtEl>
                                          <p:spTgt spid="3">
                                            <p:txEl>
                                              <p:pRg st="6" end="6"/>
                                            </p:txEl>
                                          </p:spTgt>
                                        </p:tgtEl>
                                        <p:attrNameLst>
                                          <p:attrName>r</p:attrName>
                                        </p:attrNameLst>
                                      </p:cBhvr>
                                    </p:animRot>
                                    <p:animRot by="120000">
                                      <p:cBhvr>
                                        <p:cTn id="48" dur="200" fill="hold">
                                          <p:stCondLst>
                                            <p:cond delay="800"/>
                                          </p:stCondLst>
                                        </p:cTn>
                                        <p:tgtEl>
                                          <p:spTgt spid="3">
                                            <p:txEl>
                                              <p:pRg st="6" end="6"/>
                                            </p:txEl>
                                          </p:spTgt>
                                        </p:tgtEl>
                                        <p:attrNameLst>
                                          <p:attrName>r</p:attrName>
                                        </p:attrNameLst>
                                      </p:cBhvr>
                                    </p:animRot>
                                  </p:childTnLst>
                                </p:cTn>
                              </p:par>
                              <p:par>
                                <p:cTn id="49" presetID="32" presetClass="emph" presetSubtype="0" fill="hold" nodeType="withEffect">
                                  <p:stCondLst>
                                    <p:cond delay="0"/>
                                  </p:stCondLst>
                                  <p:childTnLst>
                                    <p:animRot by="120000">
                                      <p:cBhvr>
                                        <p:cTn id="50" dur="100" fill="hold">
                                          <p:stCondLst>
                                            <p:cond delay="0"/>
                                          </p:stCondLst>
                                        </p:cTn>
                                        <p:tgtEl>
                                          <p:spTgt spid="3">
                                            <p:txEl>
                                              <p:pRg st="7" end="7"/>
                                            </p:txEl>
                                          </p:spTgt>
                                        </p:tgtEl>
                                        <p:attrNameLst>
                                          <p:attrName>r</p:attrName>
                                        </p:attrNameLst>
                                      </p:cBhvr>
                                    </p:animRot>
                                    <p:animRot by="-240000">
                                      <p:cBhvr>
                                        <p:cTn id="51" dur="200" fill="hold">
                                          <p:stCondLst>
                                            <p:cond delay="200"/>
                                          </p:stCondLst>
                                        </p:cTn>
                                        <p:tgtEl>
                                          <p:spTgt spid="3">
                                            <p:txEl>
                                              <p:pRg st="7" end="7"/>
                                            </p:txEl>
                                          </p:spTgt>
                                        </p:tgtEl>
                                        <p:attrNameLst>
                                          <p:attrName>r</p:attrName>
                                        </p:attrNameLst>
                                      </p:cBhvr>
                                    </p:animRot>
                                    <p:animRot by="240000">
                                      <p:cBhvr>
                                        <p:cTn id="52" dur="200" fill="hold">
                                          <p:stCondLst>
                                            <p:cond delay="400"/>
                                          </p:stCondLst>
                                        </p:cTn>
                                        <p:tgtEl>
                                          <p:spTgt spid="3">
                                            <p:txEl>
                                              <p:pRg st="7" end="7"/>
                                            </p:txEl>
                                          </p:spTgt>
                                        </p:tgtEl>
                                        <p:attrNameLst>
                                          <p:attrName>r</p:attrName>
                                        </p:attrNameLst>
                                      </p:cBhvr>
                                    </p:animRot>
                                    <p:animRot by="-240000">
                                      <p:cBhvr>
                                        <p:cTn id="53" dur="200" fill="hold">
                                          <p:stCondLst>
                                            <p:cond delay="600"/>
                                          </p:stCondLst>
                                        </p:cTn>
                                        <p:tgtEl>
                                          <p:spTgt spid="3">
                                            <p:txEl>
                                              <p:pRg st="7" end="7"/>
                                            </p:txEl>
                                          </p:spTgt>
                                        </p:tgtEl>
                                        <p:attrNameLst>
                                          <p:attrName>r</p:attrName>
                                        </p:attrNameLst>
                                      </p:cBhvr>
                                    </p:animRot>
                                    <p:animRot by="120000">
                                      <p:cBhvr>
                                        <p:cTn id="54" dur="200" fill="hold">
                                          <p:stCondLst>
                                            <p:cond delay="800"/>
                                          </p:stCondLst>
                                        </p:cTn>
                                        <p:tgtEl>
                                          <p:spTgt spid="3">
                                            <p:txEl>
                                              <p:pRg st="7" end="7"/>
                                            </p:txEl>
                                          </p:spTgt>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8" presetClass="emph" presetSubtype="0" fill="hold" grpId="0" nodeType="clickEffect">
                                  <p:stCondLst>
                                    <p:cond delay="0"/>
                                  </p:stCondLst>
                                  <p:childTnLst>
                                    <p:animRot by="21600000">
                                      <p:cBhvr>
                                        <p:cTn id="58" dur="2000" fill="hold"/>
                                        <p:tgtEl>
                                          <p:spTgt spid="3">
                                            <p:bg/>
                                          </p:spTgt>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8" presetClass="emph" presetSubtype="0" fill="hold" grpId="0" nodeType="clickEffect">
                                  <p:stCondLst>
                                    <p:cond delay="0"/>
                                  </p:stCondLst>
                                  <p:childTnLst>
                                    <p:animRot by="21600000">
                                      <p:cBhvr>
                                        <p:cTn id="62" dur="2000" fill="hold"/>
                                        <p:tgtEl>
                                          <p:spTgt spid="3">
                                            <p:txEl>
                                              <p:pRg st="0" end="0"/>
                                            </p:txEl>
                                          </p:spTgt>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8" presetClass="emph" presetSubtype="0" fill="hold" grpId="0" nodeType="clickEffect">
                                  <p:stCondLst>
                                    <p:cond delay="0"/>
                                  </p:stCondLst>
                                  <p:childTnLst>
                                    <p:animRot by="21600000">
                                      <p:cBhvr>
                                        <p:cTn id="66" dur="2000" fill="hold"/>
                                        <p:tgtEl>
                                          <p:spTgt spid="3">
                                            <p:txEl>
                                              <p:pRg st="1" end="1"/>
                                            </p:txEl>
                                          </p:spTgt>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grpId="0" nodeType="clickEffect">
                                  <p:stCondLst>
                                    <p:cond delay="0"/>
                                  </p:stCondLst>
                                  <p:childTnLst>
                                    <p:animRot by="21600000">
                                      <p:cBhvr>
                                        <p:cTn id="70" dur="2000" fill="hold"/>
                                        <p:tgtEl>
                                          <p:spTgt spid="3">
                                            <p:txEl>
                                              <p:pRg st="2" end="2"/>
                                            </p:txEl>
                                          </p:spTgt>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8" presetClass="emph" presetSubtype="0" fill="hold" grpId="0" nodeType="clickEffect">
                                  <p:stCondLst>
                                    <p:cond delay="0"/>
                                  </p:stCondLst>
                                  <p:childTnLst>
                                    <p:animRot by="21600000">
                                      <p:cBhvr>
                                        <p:cTn id="74" dur="2000" fill="hold"/>
                                        <p:tgtEl>
                                          <p:spTgt spid="3">
                                            <p:txEl>
                                              <p:pRg st="3" end="3"/>
                                            </p:txEl>
                                          </p:spTgt>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8" presetClass="emph" presetSubtype="0" fill="hold" grpId="0" nodeType="clickEffect">
                                  <p:stCondLst>
                                    <p:cond delay="0"/>
                                  </p:stCondLst>
                                  <p:childTnLst>
                                    <p:animRot by="21600000">
                                      <p:cBhvr>
                                        <p:cTn id="78" dur="2000" fill="hold"/>
                                        <p:tgtEl>
                                          <p:spTgt spid="3">
                                            <p:txEl>
                                              <p:pRg st="4" end="4"/>
                                            </p:txEl>
                                          </p:spTgt>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8" presetClass="emph" presetSubtype="0" fill="hold" grpId="0" nodeType="clickEffect">
                                  <p:stCondLst>
                                    <p:cond delay="0"/>
                                  </p:stCondLst>
                                  <p:childTnLst>
                                    <p:animRot by="21600000">
                                      <p:cBhvr>
                                        <p:cTn id="82" dur="2000" fill="hold"/>
                                        <p:tgtEl>
                                          <p:spTgt spid="3">
                                            <p:txEl>
                                              <p:pRg st="5" end="5"/>
                                            </p:txEl>
                                          </p:spTgt>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8" presetClass="emph" presetSubtype="0" fill="hold" grpId="0" nodeType="clickEffect">
                                  <p:stCondLst>
                                    <p:cond delay="0"/>
                                  </p:stCondLst>
                                  <p:childTnLst>
                                    <p:animRot by="21600000">
                                      <p:cBhvr>
                                        <p:cTn id="86" dur="2000" fill="hold"/>
                                        <p:tgtEl>
                                          <p:spTgt spid="3">
                                            <p:txEl>
                                              <p:pRg st="6" end="6"/>
                                            </p:txEl>
                                          </p:spTgt>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8" presetClass="emph" presetSubtype="0" fill="hold" grpId="0" nodeType="clickEffect">
                                  <p:stCondLst>
                                    <p:cond delay="0"/>
                                  </p:stCondLst>
                                  <p:childTnLst>
                                    <p:animRot by="21600000">
                                      <p:cBhvr>
                                        <p:cTn id="90" dur="2000" fill="hold"/>
                                        <p:tgtEl>
                                          <p:spTgt spid="3">
                                            <p:txEl>
                                              <p:pRg st="7" end="7"/>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Placeholder 5">
            <a:extLst>
              <a:ext uri="{FF2B5EF4-FFF2-40B4-BE49-F238E27FC236}">
                <a16:creationId xmlns:a16="http://schemas.microsoft.com/office/drawing/2014/main" id="{1B390CE8-4BE7-45CB-AB07-C7CFFE640F3A}"/>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p:blipFill>
        <p:spPr>
          <a:xfrm>
            <a:off x="952500" y="76201"/>
            <a:ext cx="9715500" cy="5558789"/>
          </a:xfrm>
          <a:ln>
            <a:solidFill>
              <a:srgbClr val="FF0000"/>
            </a:solidFill>
          </a:ln>
        </p:spPr>
      </p:pic>
      <p:sp>
        <p:nvSpPr>
          <p:cNvPr id="4" name="Text Placeholder 3"/>
          <p:cNvSpPr>
            <a:spLocks noGrp="1"/>
          </p:cNvSpPr>
          <p:nvPr>
            <p:ph type="body" sz="half" idx="2"/>
          </p:nvPr>
        </p:nvSpPr>
        <p:spPr>
          <a:xfrm>
            <a:off x="0" y="5634990"/>
            <a:ext cx="12192000" cy="1020604"/>
          </a:xfrm>
          <a:solidFill>
            <a:srgbClr val="FFFF00"/>
          </a:solidFill>
        </p:spPr>
        <p:txBody>
          <a:bodyPr>
            <a:noAutofit/>
          </a:bodyPr>
          <a:lstStyle/>
          <a:p>
            <a:pPr algn="ctr"/>
            <a:r>
              <a:rPr lang="en-US" sz="2800" b="1" dirty="0">
                <a:solidFill>
                  <a:srgbClr val="FF0000"/>
                </a:solidFill>
                <a:latin typeface="AR CARTER" panose="02000000000000000000" pitchFamily="2" charset="0"/>
              </a:rPr>
              <a:t>LOCKED in anger, fear, victimhood, our brains can only keep us alive; they cannot help us see or choose possibilities.</a:t>
            </a:r>
          </a:p>
        </p:txBody>
      </p:sp>
    </p:spTree>
    <p:extLst>
      <p:ext uri="{BB962C8B-B14F-4D97-AF65-F5344CB8AC3E}">
        <p14:creationId xmlns:p14="http://schemas.microsoft.com/office/powerpoint/2010/main" val="96349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9C409D-FD19-4686-8890-6F9E915A70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58004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a:xfrm>
            <a:off x="2021305" y="4810432"/>
            <a:ext cx="8804011" cy="566738"/>
          </a:xfrm>
        </p:spPr>
        <p:txBody>
          <a:bodyPr/>
          <a:lstStyle/>
          <a:p>
            <a:r>
              <a:rPr lang="en-US" altLang="en-US" sz="2100" dirty="0">
                <a:solidFill>
                  <a:srgbClr val="0000FF"/>
                </a:solidFill>
              </a:rPr>
              <a:t>Recall a: 1) stand-off  &amp; 2) break-through with a child, parent, team mate </a:t>
            </a:r>
          </a:p>
        </p:txBody>
      </p:sp>
      <p:sp>
        <p:nvSpPr>
          <p:cNvPr id="33796" name="Text Placeholder 3"/>
          <p:cNvSpPr>
            <a:spLocks noGrp="1"/>
          </p:cNvSpPr>
          <p:nvPr>
            <p:ph type="body" sz="half" idx="2"/>
          </p:nvPr>
        </p:nvSpPr>
        <p:spPr>
          <a:xfrm>
            <a:off x="2895600" y="5443538"/>
            <a:ext cx="6934200" cy="1262062"/>
          </a:xfrm>
          <a:solidFill>
            <a:schemeClr val="accent1">
              <a:lumMod val="40000"/>
              <a:lumOff val="60000"/>
            </a:schemeClr>
          </a:solidFill>
          <a:ln>
            <a:solidFill>
              <a:srgbClr val="FFFF00"/>
            </a:solidFill>
          </a:ln>
        </p:spPr>
        <p:txBody>
          <a:bodyPr/>
          <a:lstStyle/>
          <a:p>
            <a:pPr algn="ctr">
              <a:defRPr/>
            </a:pPr>
            <a:r>
              <a:rPr lang="en-US" sz="1800" dirty="0">
                <a:solidFill>
                  <a:srgbClr val="6600CC"/>
                </a:solidFill>
              </a:rPr>
              <a:t>What happened?</a:t>
            </a:r>
          </a:p>
          <a:p>
            <a:pPr algn="ctr">
              <a:defRPr/>
            </a:pPr>
            <a:r>
              <a:rPr lang="en-US" sz="1800" dirty="0">
                <a:solidFill>
                  <a:srgbClr val="6600CC"/>
                </a:solidFill>
              </a:rPr>
              <a:t>Who said and did what?</a:t>
            </a:r>
          </a:p>
          <a:p>
            <a:pPr algn="ctr">
              <a:defRPr/>
            </a:pPr>
            <a:r>
              <a:rPr lang="en-US" sz="1800" dirty="0">
                <a:solidFill>
                  <a:srgbClr val="6600CC"/>
                </a:solidFill>
              </a:rPr>
              <a:t>What might you learn from each of these experiences?</a:t>
            </a:r>
          </a:p>
          <a:p>
            <a:pPr algn="ctr">
              <a:defRPr/>
            </a:pPr>
            <a:endParaRPr lang="en-US" sz="1800" dirty="0">
              <a:solidFill>
                <a:srgbClr val="6600CC"/>
              </a:solidFill>
            </a:endParaRPr>
          </a:p>
        </p:txBody>
      </p:sp>
      <p:sp>
        <p:nvSpPr>
          <p:cNvPr id="2" name="Picture Placeholder 1"/>
          <p:cNvSpPr>
            <a:spLocks noGrp="1"/>
          </p:cNvSpPr>
          <p:nvPr>
            <p:ph type="pic" idx="1"/>
          </p:nvPr>
        </p:nvSpPr>
        <p:spPr/>
      </p:sp>
      <p:pic>
        <p:nvPicPr>
          <p:cNvPr id="1026" name="Picture 2" descr="C:\Users\Owner\AppData\Local\Microsoft\Windows\INetCache\IE\HK3FQ4AG\conflicto_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371600"/>
            <a:ext cx="480060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5342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796">
                                            <p:txEl>
                                              <p:pRg st="1" end="1"/>
                                            </p:txEl>
                                          </p:spTgt>
                                        </p:tgtEl>
                                        <p:attrNameLst>
                                          <p:attrName>style.visibility</p:attrName>
                                        </p:attrNameLst>
                                      </p:cBhvr>
                                      <p:to>
                                        <p:strVal val="visible"/>
                                      </p:to>
                                    </p:set>
                                    <p:animEffect transition="in" filter="circle(in)">
                                      <p:cBhvr>
                                        <p:cTn id="7" dur="2000"/>
                                        <p:tgtEl>
                                          <p:spTgt spid="3379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3796">
                                            <p:txEl>
                                              <p:pRg st="2" end="2"/>
                                            </p:txEl>
                                          </p:spTgt>
                                        </p:tgtEl>
                                        <p:attrNameLst>
                                          <p:attrName>style.visibility</p:attrName>
                                        </p:attrNameLst>
                                      </p:cBhvr>
                                      <p:to>
                                        <p:strVal val="visible"/>
                                      </p:to>
                                    </p:set>
                                    <p:animEffect transition="in" filter="circle(in)">
                                      <p:cBhvr>
                                        <p:cTn id="12" dur="2000"/>
                                        <p:tgtEl>
                                          <p:spTgt spid="3379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3796">
                                            <p:txEl>
                                              <p:pRg st="0" end="0"/>
                                            </p:txEl>
                                          </p:spTgt>
                                        </p:tgtEl>
                                        <p:attrNameLst>
                                          <p:attrName>style.visibility</p:attrName>
                                        </p:attrNameLst>
                                      </p:cBhvr>
                                      <p:to>
                                        <p:strVal val="visible"/>
                                      </p:to>
                                    </p:set>
                                    <p:animEffect transition="in" filter="circle(in)">
                                      <p:cBhvr>
                                        <p:cTn id="17" dur="2000"/>
                                        <p:tgtEl>
                                          <p:spTgt spid="3379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descr="C:\Users\Holly Elissa\AppData\Local\Microsoft\Windows\Temporary Internet Files\Content.IE5\W2F9M2TR\MP90042656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8686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031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029201"/>
            <a:ext cx="9144000" cy="1447801"/>
          </a:xfrm>
        </p:spPr>
        <p:txBody>
          <a:bodyPr>
            <a:normAutofit/>
          </a:bodyPr>
          <a:lstStyle/>
          <a:p>
            <a:pPr algn="ctr"/>
            <a:r>
              <a:rPr lang="en-US" sz="3200" dirty="0">
                <a:solidFill>
                  <a:srgbClr val="C00000"/>
                </a:solidFill>
                <a:latin typeface="Arial" panose="020B0604020202020204" pitchFamily="34" charset="0"/>
                <a:cs typeface="Arial" panose="020B0604020202020204" pitchFamily="34" charset="0"/>
              </a:rPr>
              <a:t>I hate my Mommy/Daddies!</a:t>
            </a:r>
            <a:br>
              <a:rPr lang="en-US" sz="3200" dirty="0">
                <a:solidFill>
                  <a:srgbClr val="C00000"/>
                </a:solidFill>
                <a:latin typeface="Arial" panose="020B0604020202020204" pitchFamily="34" charset="0"/>
                <a:cs typeface="Arial" panose="020B0604020202020204" pitchFamily="34" charset="0"/>
              </a:rPr>
            </a:br>
            <a:r>
              <a:rPr lang="en-US" sz="3200" dirty="0">
                <a:solidFill>
                  <a:srgbClr val="C00000"/>
                </a:solidFill>
                <a:latin typeface="Arial" panose="020B0604020202020204" pitchFamily="34" charset="0"/>
                <a:cs typeface="Arial" panose="020B0604020202020204" pitchFamily="34" charset="0"/>
              </a:rPr>
              <a:t> Can you take me home with you, teacher?</a:t>
            </a:r>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flipV="1">
            <a:off x="2057400" y="6477000"/>
            <a:ext cx="8839200" cy="228598"/>
          </a:xfrm>
        </p:spPr>
        <p:txBody>
          <a:bodyPr>
            <a:noAutofit/>
          </a:bodyPr>
          <a:lstStyle/>
          <a:p>
            <a:r>
              <a:rPr lang="en-US" sz="2800" dirty="0">
                <a:solidFill>
                  <a:srgbClr val="FF0000"/>
                </a:solidFill>
              </a:rPr>
              <a:t>.</a:t>
            </a:r>
            <a:endParaRPr lang="en-US" sz="2800" dirty="0">
              <a:solidFill>
                <a:srgbClr val="C00000"/>
              </a:solidFill>
            </a:endParaRPr>
          </a:p>
        </p:txBody>
      </p:sp>
      <p:pic>
        <p:nvPicPr>
          <p:cNvPr id="2050" name="Picture 2" descr="C:\Users\Owner\AppData\Local\Microsoft\Windows\INetCache\IE\DQUSJKOD\450232_3061864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76200"/>
            <a:ext cx="76200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1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18853-E112-4B83-9EAC-E5E238598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902220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B0E8-BB2B-9CE5-D346-F67DF4077101}"/>
              </a:ext>
            </a:extLst>
          </p:cNvPr>
          <p:cNvSpPr>
            <a:spLocks noGrp="1"/>
          </p:cNvSpPr>
          <p:nvPr>
            <p:ph type="title"/>
          </p:nvPr>
        </p:nvSpPr>
        <p:spPr>
          <a:xfrm>
            <a:off x="702628" y="271772"/>
            <a:ext cx="8520394" cy="1600200"/>
          </a:xfrm>
          <a:solidFill>
            <a:srgbClr val="C00000"/>
          </a:solidFill>
        </p:spPr>
        <p:txBody>
          <a:bodyPr/>
          <a:lstStyle/>
          <a:p>
            <a:pPr algn="ctr"/>
            <a:r>
              <a:rPr lang="en-US" b="1" dirty="0">
                <a:solidFill>
                  <a:schemeClr val="accent4">
                    <a:lumMod val="60000"/>
                    <a:lumOff val="40000"/>
                  </a:schemeClr>
                </a:solidFill>
                <a:latin typeface="Papyrus" panose="03070502060502030205" pitchFamily="66" charset="0"/>
              </a:rPr>
              <a:t>Name three adult behaviors that PUSH your BUTTONs.</a:t>
            </a:r>
            <a:br>
              <a:rPr lang="en-US" b="1" dirty="0">
                <a:solidFill>
                  <a:schemeClr val="accent4">
                    <a:lumMod val="60000"/>
                    <a:lumOff val="40000"/>
                  </a:schemeClr>
                </a:solidFill>
                <a:latin typeface="Papyrus" panose="03070502060502030205" pitchFamily="66" charset="0"/>
              </a:rPr>
            </a:br>
            <a:r>
              <a:rPr lang="en-US" b="1" dirty="0">
                <a:solidFill>
                  <a:schemeClr val="accent4">
                    <a:lumMod val="60000"/>
                    <a:lumOff val="40000"/>
                  </a:schemeClr>
                </a:solidFill>
                <a:latin typeface="Papyrus" panose="03070502060502030205" pitchFamily="66" charset="0"/>
              </a:rPr>
              <a:t>One child behavior that gets you.</a:t>
            </a:r>
          </a:p>
        </p:txBody>
      </p:sp>
      <p:pic>
        <p:nvPicPr>
          <p:cNvPr id="6" name="Picture Placeholder 5">
            <a:extLst>
              <a:ext uri="{FF2B5EF4-FFF2-40B4-BE49-F238E27FC236}">
                <a16:creationId xmlns:a16="http://schemas.microsoft.com/office/drawing/2014/main" id="{21AD5BBF-8A9F-6328-D6A2-13D92FF3B16A}"/>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527" b="15527"/>
          <a:stretch>
            <a:fillRect/>
          </a:stretch>
        </p:blipFill>
        <p:spPr>
          <a:xfrm>
            <a:off x="4401981" y="1727200"/>
            <a:ext cx="7902908" cy="5000978"/>
          </a:xfrm>
        </p:spPr>
      </p:pic>
      <p:sp>
        <p:nvSpPr>
          <p:cNvPr id="4" name="Text Placeholder 3">
            <a:extLst>
              <a:ext uri="{FF2B5EF4-FFF2-40B4-BE49-F238E27FC236}">
                <a16:creationId xmlns:a16="http://schemas.microsoft.com/office/drawing/2014/main" id="{552CC6D2-EA33-0AED-3B7D-301AA533825A}"/>
              </a:ext>
            </a:extLst>
          </p:cNvPr>
          <p:cNvSpPr>
            <a:spLocks noGrp="1"/>
          </p:cNvSpPr>
          <p:nvPr>
            <p:ph type="body" sz="half" idx="2"/>
          </p:nvPr>
        </p:nvSpPr>
        <p:spPr>
          <a:solidFill>
            <a:schemeClr val="accent4"/>
          </a:solidFill>
          <a:ln>
            <a:solidFill>
              <a:schemeClr val="tx1"/>
            </a:solidFill>
          </a:ln>
        </p:spPr>
        <p:txBody>
          <a:bodyPr>
            <a:normAutofit fontScale="77500" lnSpcReduction="20000"/>
          </a:bodyPr>
          <a:lstStyle/>
          <a:p>
            <a:endParaRPr lang="en-US" sz="6000" b="1" dirty="0">
              <a:solidFill>
                <a:srgbClr val="0070C0"/>
              </a:solidFill>
              <a:latin typeface="Harrington" panose="04040505050A02020702" pitchFamily="82" charset="0"/>
            </a:endParaRPr>
          </a:p>
          <a:p>
            <a:r>
              <a:rPr lang="en-US" sz="6000" b="1" dirty="0">
                <a:solidFill>
                  <a:srgbClr val="0070C0"/>
                </a:solidFill>
                <a:latin typeface="Harrington" panose="04040505050A02020702" pitchFamily="82" charset="0"/>
              </a:rPr>
              <a:t>Now, identify 3 actions that help you stay sane, equitable, loving, wise</a:t>
            </a:r>
          </a:p>
          <a:p>
            <a:endParaRPr lang="en-US" dirty="0"/>
          </a:p>
        </p:txBody>
      </p:sp>
      <p:sp>
        <p:nvSpPr>
          <p:cNvPr id="7" name="TextBox 6">
            <a:extLst>
              <a:ext uri="{FF2B5EF4-FFF2-40B4-BE49-F238E27FC236}">
                <a16:creationId xmlns:a16="http://schemas.microsoft.com/office/drawing/2014/main" id="{8E20F087-BA9C-A632-88AB-346B99FF55EF}"/>
              </a:ext>
            </a:extLst>
          </p:cNvPr>
          <p:cNvSpPr txBox="1"/>
          <p:nvPr/>
        </p:nvSpPr>
        <p:spPr>
          <a:xfrm>
            <a:off x="5183188" y="5861050"/>
            <a:ext cx="676176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habitualhobbit.blogspot.com/2011/08/5-things-august-16th.html"/>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nc/3.0/"/>
              </a:rPr>
              <a:t>CC BY-NC</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96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B0E8-BB2B-9CE5-D346-F67DF4077101}"/>
              </a:ext>
            </a:extLst>
          </p:cNvPr>
          <p:cNvSpPr>
            <a:spLocks noGrp="1"/>
          </p:cNvSpPr>
          <p:nvPr>
            <p:ph type="title"/>
          </p:nvPr>
        </p:nvSpPr>
        <p:spPr/>
        <p:txBody>
          <a:bodyPr>
            <a:normAutofit/>
          </a:bodyPr>
          <a:lstStyle/>
          <a:p>
            <a:pPr algn="ctr"/>
            <a:r>
              <a:rPr lang="en-US" b="1" dirty="0">
                <a:solidFill>
                  <a:srgbClr val="FF0000"/>
                </a:solidFill>
                <a:latin typeface="Papyrus" panose="03070502060502030205" pitchFamily="66" charset="0"/>
              </a:rPr>
              <a:t>HAPPINESS is running through the streets to find YOU</a:t>
            </a:r>
          </a:p>
        </p:txBody>
      </p:sp>
      <p:pic>
        <p:nvPicPr>
          <p:cNvPr id="6" name="Picture Placeholder 5">
            <a:extLst>
              <a:ext uri="{FF2B5EF4-FFF2-40B4-BE49-F238E27FC236}">
                <a16:creationId xmlns:a16="http://schemas.microsoft.com/office/drawing/2014/main" id="{21AD5BBF-8A9F-6328-D6A2-13D92FF3B16A}"/>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527" b="15527"/>
          <a:stretch>
            <a:fillRect/>
          </a:stretch>
        </p:blipFill>
        <p:spPr>
          <a:xfrm>
            <a:off x="5183188" y="564030"/>
            <a:ext cx="6761764" cy="5376406"/>
          </a:xfrm>
        </p:spPr>
      </p:pic>
      <p:sp>
        <p:nvSpPr>
          <p:cNvPr id="4" name="Text Placeholder 3">
            <a:extLst>
              <a:ext uri="{FF2B5EF4-FFF2-40B4-BE49-F238E27FC236}">
                <a16:creationId xmlns:a16="http://schemas.microsoft.com/office/drawing/2014/main" id="{552CC6D2-EA33-0AED-3B7D-301AA533825A}"/>
              </a:ext>
            </a:extLst>
          </p:cNvPr>
          <p:cNvSpPr>
            <a:spLocks noGrp="1"/>
          </p:cNvSpPr>
          <p:nvPr>
            <p:ph type="body" sz="half" idx="2"/>
          </p:nvPr>
        </p:nvSpPr>
        <p:spPr>
          <a:xfrm>
            <a:off x="247048" y="2057400"/>
            <a:ext cx="4936140" cy="3811588"/>
          </a:xfrm>
          <a:solidFill>
            <a:schemeClr val="accent4"/>
          </a:solidFill>
          <a:ln>
            <a:solidFill>
              <a:schemeClr val="tx1"/>
            </a:solidFill>
          </a:ln>
        </p:spPr>
        <p:txBody>
          <a:bodyPr>
            <a:normAutofit fontScale="77500" lnSpcReduction="20000"/>
          </a:bodyPr>
          <a:lstStyle/>
          <a:p>
            <a:endParaRPr lang="en-US" sz="6000" b="1" dirty="0">
              <a:solidFill>
                <a:srgbClr val="0070C0"/>
              </a:solidFill>
              <a:latin typeface="Harrington" panose="04040505050A02020702" pitchFamily="82" charset="0"/>
            </a:endParaRPr>
          </a:p>
          <a:p>
            <a:endParaRPr lang="en-US" sz="6000" b="1" dirty="0">
              <a:solidFill>
                <a:srgbClr val="0070C0"/>
              </a:solidFill>
              <a:latin typeface="Harrington" panose="04040505050A02020702" pitchFamily="82" charset="0"/>
            </a:endParaRPr>
          </a:p>
          <a:p>
            <a:r>
              <a:rPr lang="en-US" sz="6000" b="1" dirty="0">
                <a:solidFill>
                  <a:srgbClr val="0070C0"/>
                </a:solidFill>
                <a:latin typeface="Papyrus" panose="03070502060502030205" pitchFamily="66" charset="0"/>
              </a:rPr>
              <a:t>To REVERSE</a:t>
            </a:r>
          </a:p>
          <a:p>
            <a:r>
              <a:rPr lang="en-US" sz="6000" b="1" dirty="0">
                <a:solidFill>
                  <a:srgbClr val="0070C0"/>
                </a:solidFill>
                <a:latin typeface="Papyrus" panose="03070502060502030205" pitchFamily="66" charset="0"/>
              </a:rPr>
              <a:t>Traumatization</a:t>
            </a:r>
          </a:p>
          <a:p>
            <a:r>
              <a:rPr lang="en-US" sz="6000" b="1" dirty="0">
                <a:solidFill>
                  <a:srgbClr val="0070C0"/>
                </a:solidFill>
                <a:latin typeface="Papyrus" panose="03070502060502030205" pitchFamily="66" charset="0"/>
              </a:rPr>
              <a:t>In the moment</a:t>
            </a:r>
          </a:p>
          <a:p>
            <a:endParaRPr lang="en-US" dirty="0"/>
          </a:p>
        </p:txBody>
      </p:sp>
      <p:sp>
        <p:nvSpPr>
          <p:cNvPr id="7" name="TextBox 6">
            <a:extLst>
              <a:ext uri="{FF2B5EF4-FFF2-40B4-BE49-F238E27FC236}">
                <a16:creationId xmlns:a16="http://schemas.microsoft.com/office/drawing/2014/main" id="{8E20F087-BA9C-A632-88AB-346B99FF55EF}"/>
              </a:ext>
            </a:extLst>
          </p:cNvPr>
          <p:cNvSpPr txBox="1"/>
          <p:nvPr/>
        </p:nvSpPr>
        <p:spPr>
          <a:xfrm>
            <a:off x="5183188" y="5861050"/>
            <a:ext cx="676176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habitualhobbit.blogspot.com/2011/08/5-things-august-16th.html"/>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nc/3.0/"/>
              </a:rPr>
              <a:t>CC BY-NC</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82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4562375" cy="1520889"/>
          </a:xfrm>
          <a:solidFill>
            <a:srgbClr val="002060"/>
          </a:solidFill>
        </p:spPr>
        <p:txBody>
          <a:bodyPr>
            <a:noAutofit/>
          </a:bodyPr>
          <a:lstStyle/>
          <a:p>
            <a:pPr algn="ctr"/>
            <a:r>
              <a:rPr lang="en-US" sz="2800" b="1" dirty="0">
                <a:solidFill>
                  <a:srgbClr val="FFFF00"/>
                </a:solidFill>
                <a:latin typeface="Papyrus" panose="03070502060502030205" pitchFamily="66" charset="0"/>
              </a:rPr>
              <a:t>To  BOUNCE BACK from giving up , WHAT:</a:t>
            </a:r>
            <a:endParaRPr lang="en-US" sz="4800" b="1" dirty="0">
              <a:solidFill>
                <a:srgbClr val="FFFF00"/>
              </a:solidFill>
              <a:latin typeface="Papyrus" panose="03070502060502030205" pitchFamily="66" charset="0"/>
            </a:endParaRPr>
          </a:p>
        </p:txBody>
      </p:sp>
      <p:sp>
        <p:nvSpPr>
          <p:cNvPr id="4" name="Text Placeholder 3"/>
          <p:cNvSpPr>
            <a:spLocks noGrp="1"/>
          </p:cNvSpPr>
          <p:nvPr>
            <p:ph type="body" sz="quarter" idx="13"/>
          </p:nvPr>
        </p:nvSpPr>
        <p:spPr>
          <a:xfrm>
            <a:off x="-72489" y="1744824"/>
            <a:ext cx="4634864" cy="5113176"/>
          </a:xfrm>
          <a:solidFill>
            <a:srgbClr val="FFFF00"/>
          </a:solidFill>
          <a:ln>
            <a:solidFill>
              <a:srgbClr val="00B0F0"/>
            </a:solidFill>
          </a:ln>
        </p:spPr>
        <p:txBody>
          <a:bodyPr>
            <a:noAutofit/>
          </a:bodyPr>
          <a:lstStyle/>
          <a:p>
            <a:pPr marL="685800" indent="-685800">
              <a:buFont typeface="Wingdings" panose="05000000000000000000" pitchFamily="2" charset="2"/>
              <a:buChar char="v"/>
            </a:pPr>
            <a:r>
              <a:rPr lang="en-US" sz="4800" b="1" dirty="0">
                <a:solidFill>
                  <a:schemeClr val="tx2"/>
                </a:solidFill>
                <a:latin typeface="Papyrus" panose="03070502060502030205" pitchFamily="66" charset="0"/>
              </a:rPr>
              <a:t>Do you need?</a:t>
            </a:r>
          </a:p>
          <a:p>
            <a:pPr marL="685800" indent="-685800">
              <a:buFont typeface="Wingdings" panose="05000000000000000000" pitchFamily="2" charset="2"/>
              <a:buChar char="v"/>
            </a:pPr>
            <a:r>
              <a:rPr lang="en-US" sz="4800" b="1" dirty="0">
                <a:solidFill>
                  <a:schemeClr val="tx2"/>
                </a:solidFill>
                <a:latin typeface="Papyrus" panose="03070502060502030205" pitchFamily="66" charset="0"/>
              </a:rPr>
              <a:t>Do you say to yourself? Do?</a:t>
            </a:r>
          </a:p>
          <a:p>
            <a:pPr marL="685800" indent="-685800">
              <a:buFont typeface="Wingdings" panose="05000000000000000000" pitchFamily="2" charset="2"/>
              <a:buChar char="v"/>
            </a:pPr>
            <a:r>
              <a:rPr lang="en-US" sz="4800" b="1" dirty="0">
                <a:solidFill>
                  <a:srgbClr val="7030A0"/>
                </a:solidFill>
                <a:latin typeface="Papyrus" panose="03070502060502030205" pitchFamily="66" charset="0"/>
              </a:rPr>
              <a:t>Is your </a:t>
            </a:r>
            <a:r>
              <a:rPr lang="en-US" sz="3600" b="1" dirty="0">
                <a:solidFill>
                  <a:srgbClr val="7030A0"/>
                </a:solidFill>
                <a:latin typeface="Papyrus" panose="03070502060502030205" pitchFamily="66" charset="0"/>
              </a:rPr>
              <a:t>BOUNCE BACK STRATEGY?</a:t>
            </a:r>
            <a:endParaRPr lang="en-US" sz="4800" b="1" dirty="0">
              <a:solidFill>
                <a:schemeClr val="tx2"/>
              </a:solidFill>
              <a:latin typeface="Harrington" panose="04040505050A02020702" pitchFamily="82" charset="0"/>
            </a:endParaRPr>
          </a:p>
          <a:p>
            <a:pPr algn="ctr"/>
            <a:endParaRPr lang="en-US" sz="4800" b="1" dirty="0">
              <a:solidFill>
                <a:schemeClr val="tx2"/>
              </a:solidFill>
              <a:latin typeface="Harrington" panose="04040505050A02020702" pitchFamily="82" charset="0"/>
            </a:endParaRPr>
          </a:p>
        </p:txBody>
      </p:sp>
      <p:pic>
        <p:nvPicPr>
          <p:cNvPr id="5" name="Picture 4">
            <a:extLst>
              <a:ext uri="{FF2B5EF4-FFF2-40B4-BE49-F238E27FC236}">
                <a16:creationId xmlns:a16="http://schemas.microsoft.com/office/drawing/2014/main" id="{7E562DE6-90B0-092E-E9C6-F22490F3C6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01253" y="0"/>
            <a:ext cx="6007509" cy="6858000"/>
          </a:xfrm>
          <a:prstGeom prst="rect">
            <a:avLst/>
          </a:prstGeom>
        </p:spPr>
      </p:pic>
      <p:sp>
        <p:nvSpPr>
          <p:cNvPr id="6" name="TextBox 5">
            <a:extLst>
              <a:ext uri="{FF2B5EF4-FFF2-40B4-BE49-F238E27FC236}">
                <a16:creationId xmlns:a16="http://schemas.microsoft.com/office/drawing/2014/main" id="{61FE8A24-007F-A8BD-FC9E-59A76093F925}"/>
              </a:ext>
            </a:extLst>
          </p:cNvPr>
          <p:cNvSpPr txBox="1"/>
          <p:nvPr/>
        </p:nvSpPr>
        <p:spPr>
          <a:xfrm>
            <a:off x="2704764" y="6858000"/>
            <a:ext cx="67824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omic Sans MS"/>
                <a:ea typeface="+mn-ea"/>
                <a:cs typeface="Arial"/>
                <a:hlinkClick r:id="rId3" tooltip="http://thingsweforget.blogspot.com/2015/10/1152-happiness-is-form-of-courage.html"/>
              </a:rPr>
              <a:t>This Photo</a:t>
            </a:r>
            <a:r>
              <a:rPr kumimoji="0" lang="en-US" sz="900" b="0" i="0" u="none" strike="noStrike" kern="1200" cap="none" spc="0" normalizeH="0" baseline="0" noProof="0">
                <a:ln>
                  <a:noFill/>
                </a:ln>
                <a:solidFill>
                  <a:srgbClr val="000000"/>
                </a:solidFill>
                <a:effectLst/>
                <a:uLnTx/>
                <a:uFillTx/>
                <a:latin typeface="Comic Sans MS"/>
                <a:ea typeface="+mn-ea"/>
                <a:cs typeface="Arial"/>
              </a:rPr>
              <a:t> by Unknown Author is licensed under </a:t>
            </a:r>
            <a:r>
              <a:rPr kumimoji="0" lang="en-US" sz="900" b="0" i="0" u="none" strike="noStrike" kern="1200" cap="none" spc="0" normalizeH="0" baseline="0" noProof="0">
                <a:ln>
                  <a:noFill/>
                </a:ln>
                <a:solidFill>
                  <a:srgbClr val="000000"/>
                </a:solidFill>
                <a:effectLst/>
                <a:uLnTx/>
                <a:uFillTx/>
                <a:latin typeface="Comic Sans MS"/>
                <a:ea typeface="+mn-ea"/>
                <a:cs typeface="Arial"/>
                <a:hlinkClick r:id="rId4" tooltip="https://creativecommons.org/licenses/by-nc-nd/3.0/"/>
              </a:rPr>
              <a:t>CC BY-NC-ND</a:t>
            </a:r>
            <a:endParaRPr kumimoji="0" lang="en-US" sz="900" b="0" i="0" u="none" strike="noStrike" kern="1200" cap="none" spc="0" normalizeH="0" baseline="0" noProof="0">
              <a:ln>
                <a:noFill/>
              </a:ln>
              <a:solidFill>
                <a:srgbClr val="000000"/>
              </a:solidFill>
              <a:effectLst/>
              <a:uLnTx/>
              <a:uFillTx/>
              <a:latin typeface="Comic Sans MS"/>
              <a:ea typeface="+mn-ea"/>
              <a:cs typeface="Arial"/>
            </a:endParaRPr>
          </a:p>
        </p:txBody>
      </p:sp>
    </p:spTree>
    <p:extLst>
      <p:ext uri="{BB962C8B-B14F-4D97-AF65-F5344CB8AC3E}">
        <p14:creationId xmlns:p14="http://schemas.microsoft.com/office/powerpoint/2010/main" val="186667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4">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4">
                                            <p:txEl>
                                              <p:pRg st="1" end="1"/>
                                            </p:txEl>
                                          </p:spTgt>
                                        </p:tgtEl>
                                        <p:attrNameLst>
                                          <p:attrName>style.fontWeight</p:attrName>
                                        </p:attrNameLst>
                                      </p:cBhvr>
                                      <p:to>
                                        <p:strVal val="bold"/>
                                      </p:to>
                                    </p:set>
                                  </p:childTnLst>
                                </p:cTn>
                              </p:par>
                              <p:par>
                                <p:cTn id="11" presetID="15" presetClass="emph" presetSubtype="0" nodeType="withEffect">
                                  <p:stCondLst>
                                    <p:cond delay="0"/>
                                  </p:stCondLst>
                                  <p:iterate type="lt">
                                    <p:tmAbs val="25"/>
                                  </p:iterate>
                                  <p:childTnLst>
                                    <p:set>
                                      <p:cBhvr override="childStyle">
                                        <p:cTn id="12" dur="indefinite"/>
                                        <p:tgtEl>
                                          <p:spTgt spid="4">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08146-D46A-4AD5-B3B6-48F8E26298BC}"/>
              </a:ext>
            </a:extLst>
          </p:cNvPr>
          <p:cNvSpPr>
            <a:spLocks noGrp="1"/>
          </p:cNvSpPr>
          <p:nvPr>
            <p:ph type="title"/>
          </p:nvPr>
        </p:nvSpPr>
        <p:spPr>
          <a:xfrm>
            <a:off x="1219200" y="1234440"/>
            <a:ext cx="3810000" cy="4069080"/>
          </a:xfrm>
          <a:ln>
            <a:solidFill>
              <a:srgbClr val="C00000"/>
            </a:solidFill>
          </a:ln>
        </p:spPr>
        <p:txBody>
          <a:bodyPr>
            <a:normAutofit/>
          </a:bodyPr>
          <a:lstStyle/>
          <a:p>
            <a:r>
              <a:rPr lang="en-US" sz="3600" b="1" dirty="0">
                <a:solidFill>
                  <a:srgbClr val="FFFF00"/>
                </a:solidFill>
                <a:latin typeface="Papyrus" panose="03070502060502030205" pitchFamily="66" charset="0"/>
              </a:rPr>
              <a:t>WHAT do ANXIOUS CHILDREN</a:t>
            </a:r>
            <a:br>
              <a:rPr lang="en-US" sz="3600" b="1" dirty="0">
                <a:solidFill>
                  <a:srgbClr val="FFFF00"/>
                </a:solidFill>
                <a:latin typeface="Papyrus" panose="03070502060502030205" pitchFamily="66" charset="0"/>
              </a:rPr>
            </a:br>
            <a:r>
              <a:rPr lang="en-US" sz="3600" b="1" dirty="0">
                <a:solidFill>
                  <a:srgbClr val="FFFF00"/>
                </a:solidFill>
                <a:latin typeface="Papyrus" panose="03070502060502030205" pitchFamily="66" charset="0"/>
              </a:rPr>
              <a:t>NEED MOST to be able to  LEARN &amp; THRIVE?</a:t>
            </a:r>
            <a:endParaRPr lang="en-US" sz="3600" dirty="0">
              <a:solidFill>
                <a:schemeClr val="accent4">
                  <a:lumMod val="60000"/>
                  <a:lumOff val="40000"/>
                </a:schemeClr>
              </a:solidFill>
              <a:latin typeface="Papyrus" panose="03070502060502030205" pitchFamily="66" charset="0"/>
            </a:endParaRPr>
          </a:p>
        </p:txBody>
      </p:sp>
      <p:sp>
        <p:nvSpPr>
          <p:cNvPr id="3" name="Date Placeholder 2">
            <a:extLst>
              <a:ext uri="{FF2B5EF4-FFF2-40B4-BE49-F238E27FC236}">
                <a16:creationId xmlns:a16="http://schemas.microsoft.com/office/drawing/2014/main" id="{FE28E138-9CF3-43AF-A1C5-D21EA50D7C7D}"/>
              </a:ext>
            </a:extLst>
          </p:cNvPr>
          <p:cNvSpPr>
            <a:spLocks noGrp="1"/>
          </p:cNvSpPr>
          <p:nvPr>
            <p:ph type="dt" sz="half" idx="10"/>
          </p:nvPr>
        </p:nvSpPr>
        <p:spPr/>
        <p:txBody>
          <a:bodyPr/>
          <a:lstStyle/>
          <a:p>
            <a:pPr defTabSz="914126">
              <a:defRPr/>
            </a:pPr>
            <a:r>
              <a:rPr lang="en-US">
                <a:solidFill>
                  <a:prstClr val="black">
                    <a:tint val="75000"/>
                  </a:prstClr>
                </a:solidFill>
                <a:latin typeface="Avenir Next LT Pro"/>
              </a:rPr>
              <a:t>9/3/20XX</a:t>
            </a:r>
            <a:endParaRPr lang="en-US" dirty="0">
              <a:solidFill>
                <a:prstClr val="black">
                  <a:tint val="75000"/>
                </a:prstClr>
              </a:solidFill>
              <a:latin typeface="Avenir Next LT Pro"/>
            </a:endParaRPr>
          </a:p>
        </p:txBody>
      </p:sp>
      <p:sp>
        <p:nvSpPr>
          <p:cNvPr id="4" name="Footer Placeholder 3">
            <a:extLst>
              <a:ext uri="{FF2B5EF4-FFF2-40B4-BE49-F238E27FC236}">
                <a16:creationId xmlns:a16="http://schemas.microsoft.com/office/drawing/2014/main" id="{34853690-7318-49A9-97F0-3AD45233A3A4}"/>
              </a:ext>
            </a:extLst>
          </p:cNvPr>
          <p:cNvSpPr>
            <a:spLocks noGrp="1"/>
          </p:cNvSpPr>
          <p:nvPr>
            <p:ph type="ftr" sz="quarter" idx="11"/>
          </p:nvPr>
        </p:nvSpPr>
        <p:spPr/>
        <p:txBody>
          <a:bodyPr/>
          <a:lstStyle/>
          <a:p>
            <a:pPr defTabSz="914126">
              <a:defRPr/>
            </a:pPr>
            <a:r>
              <a:rPr lang="en-US">
                <a:solidFill>
                  <a:prstClr val="black">
                    <a:tint val="75000"/>
                  </a:prstClr>
                </a:solidFill>
                <a:latin typeface="Avenir Next LT Pro"/>
              </a:rPr>
              <a:t>Presentation Title</a:t>
            </a:r>
            <a:endParaRPr lang="en-US" dirty="0">
              <a:solidFill>
                <a:prstClr val="black">
                  <a:tint val="75000"/>
                </a:prstClr>
              </a:solidFill>
              <a:latin typeface="Avenir Next LT Pro"/>
            </a:endParaRPr>
          </a:p>
        </p:txBody>
      </p:sp>
      <p:sp>
        <p:nvSpPr>
          <p:cNvPr id="5" name="Slide Number Placeholder 4">
            <a:extLst>
              <a:ext uri="{FF2B5EF4-FFF2-40B4-BE49-F238E27FC236}">
                <a16:creationId xmlns:a16="http://schemas.microsoft.com/office/drawing/2014/main" id="{6272447B-5E6C-4751-AAC7-56551F3CBF6C}"/>
              </a:ext>
            </a:extLst>
          </p:cNvPr>
          <p:cNvSpPr>
            <a:spLocks noGrp="1"/>
          </p:cNvSpPr>
          <p:nvPr>
            <p:ph type="sldNum" sz="quarter" idx="12"/>
          </p:nvPr>
        </p:nvSpPr>
        <p:spPr/>
        <p:txBody>
          <a:bodyPr/>
          <a:lstStyle/>
          <a:p>
            <a:pPr defTabSz="914126">
              <a:defRPr/>
            </a:pPr>
            <a:fld id="{D76B855D-E9CC-4FF8-AD85-6CDC7B89A0DE}" type="slidenum">
              <a:rPr lang="en-US">
                <a:solidFill>
                  <a:prstClr val="black">
                    <a:tint val="75000"/>
                  </a:prstClr>
                </a:solidFill>
                <a:latin typeface="Avenir Next LT Pro"/>
              </a:rPr>
              <a:pPr defTabSz="914126">
                <a:defRPr/>
              </a:pPr>
              <a:t>40</a:t>
            </a:fld>
            <a:endParaRPr lang="en-US" dirty="0">
              <a:solidFill>
                <a:prstClr val="black">
                  <a:tint val="75000"/>
                </a:prstClr>
              </a:solidFill>
              <a:latin typeface="Avenir Next LT Pro"/>
            </a:endParaRPr>
          </a:p>
        </p:txBody>
      </p:sp>
      <p:pic>
        <p:nvPicPr>
          <p:cNvPr id="11" name="Content Placeholder 10">
            <a:extLst>
              <a:ext uri="{FF2B5EF4-FFF2-40B4-BE49-F238E27FC236}">
                <a16:creationId xmlns:a16="http://schemas.microsoft.com/office/drawing/2014/main" id="{81426EB8-0BD5-400D-B1E1-1A736FE13A80}"/>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5953162" y="-140681"/>
            <a:ext cx="6237251" cy="7034708"/>
          </a:xfrm>
        </p:spPr>
      </p:pic>
      <p:sp>
        <p:nvSpPr>
          <p:cNvPr id="12" name="TextBox 11">
            <a:extLst>
              <a:ext uri="{FF2B5EF4-FFF2-40B4-BE49-F238E27FC236}">
                <a16:creationId xmlns:a16="http://schemas.microsoft.com/office/drawing/2014/main" id="{CA1B408F-ED34-4606-BEFE-E57B8C9F14C7}"/>
              </a:ext>
            </a:extLst>
          </p:cNvPr>
          <p:cNvSpPr txBox="1"/>
          <p:nvPr/>
        </p:nvSpPr>
        <p:spPr>
          <a:xfrm>
            <a:off x="5953162" y="4306659"/>
            <a:ext cx="6237251" cy="230772"/>
          </a:xfrm>
          <a:prstGeom prst="rect">
            <a:avLst/>
          </a:prstGeom>
          <a:noFill/>
        </p:spPr>
        <p:txBody>
          <a:bodyPr wrap="square" rtlCol="0">
            <a:spAutoFit/>
          </a:bodyPr>
          <a:lstStyle/>
          <a:p>
            <a:pPr defTabSz="914126">
              <a:defRPr/>
            </a:pPr>
            <a:r>
              <a:rPr lang="en-US" sz="900">
                <a:solidFill>
                  <a:prstClr val="black"/>
                </a:solidFill>
                <a:latin typeface="Avenir Next LT Pro"/>
                <a:hlinkClick r:id="rId3" tooltip="http://www.flickr.com/photos/smerikal/5537752633/"/>
              </a:rPr>
              <a:t>This Photo</a:t>
            </a:r>
            <a:r>
              <a:rPr lang="en-US" sz="900">
                <a:solidFill>
                  <a:prstClr val="black"/>
                </a:solidFill>
                <a:latin typeface="Avenir Next LT Pro"/>
              </a:rPr>
              <a:t> by Unknown Author is licensed under </a:t>
            </a:r>
            <a:r>
              <a:rPr lang="en-US" sz="900">
                <a:solidFill>
                  <a:prstClr val="black"/>
                </a:solidFill>
                <a:latin typeface="Avenir Next LT Pro"/>
                <a:hlinkClick r:id="rId4" tooltip="https://creativecommons.org/licenses/by-sa/3.0/"/>
              </a:rPr>
              <a:t>CC BY-SA</a:t>
            </a:r>
            <a:endParaRPr lang="en-US" sz="900">
              <a:solidFill>
                <a:prstClr val="black"/>
              </a:solidFill>
              <a:latin typeface="Avenir Next LT Pro"/>
            </a:endParaRPr>
          </a:p>
        </p:txBody>
      </p:sp>
    </p:spTree>
    <p:extLst>
      <p:ext uri="{BB962C8B-B14F-4D97-AF65-F5344CB8AC3E}">
        <p14:creationId xmlns:p14="http://schemas.microsoft.com/office/powerpoint/2010/main" val="42945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grpId="2" nodeType="clickEffect">
                                  <p:stCondLst>
                                    <p:cond delay="0"/>
                                  </p:stCondLst>
                                  <p:childTnLst>
                                    <p:animRot by="21600000">
                                      <p:cBhvr>
                                        <p:cTn id="1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08146-D46A-4AD5-B3B6-48F8E26298BC}"/>
              </a:ext>
            </a:extLst>
          </p:cNvPr>
          <p:cNvSpPr>
            <a:spLocks noGrp="1"/>
          </p:cNvSpPr>
          <p:nvPr>
            <p:ph type="title"/>
          </p:nvPr>
        </p:nvSpPr>
        <p:spPr/>
        <p:txBody>
          <a:bodyPr/>
          <a:lstStyle/>
          <a:p>
            <a:r>
              <a:rPr lang="en-US" sz="5400" b="1" dirty="0">
                <a:solidFill>
                  <a:srgbClr val="FFFF00"/>
                </a:solidFill>
                <a:latin typeface="Papyrus" panose="03070502060502030205" pitchFamily="66" charset="0"/>
              </a:rPr>
              <a:t>Safety</a:t>
            </a:r>
            <a:br>
              <a:rPr lang="en-US" dirty="0">
                <a:solidFill>
                  <a:schemeClr val="accent4">
                    <a:lumMod val="60000"/>
                    <a:lumOff val="40000"/>
                  </a:schemeClr>
                </a:solidFill>
              </a:rPr>
            </a:br>
            <a:r>
              <a:rPr lang="en-US" dirty="0">
                <a:solidFill>
                  <a:schemeClr val="accent4">
                    <a:lumMod val="60000"/>
                    <a:lumOff val="40000"/>
                  </a:schemeClr>
                </a:solidFill>
              </a:rPr>
              <a:t>-</a:t>
            </a:r>
            <a:r>
              <a:rPr lang="en-US" dirty="0">
                <a:solidFill>
                  <a:schemeClr val="accent4">
                    <a:lumMod val="60000"/>
                    <a:lumOff val="40000"/>
                  </a:schemeClr>
                </a:solidFill>
                <a:latin typeface="Papyrus" panose="03070502060502030205" pitchFamily="66" charset="0"/>
              </a:rPr>
              <a:t>Dr. John Medina,</a:t>
            </a:r>
            <a:br>
              <a:rPr lang="en-US" dirty="0">
                <a:solidFill>
                  <a:schemeClr val="accent4">
                    <a:lumMod val="60000"/>
                    <a:lumOff val="40000"/>
                  </a:schemeClr>
                </a:solidFill>
                <a:latin typeface="Papyrus" panose="03070502060502030205" pitchFamily="66" charset="0"/>
              </a:rPr>
            </a:br>
            <a:r>
              <a:rPr lang="en-US" dirty="0">
                <a:solidFill>
                  <a:schemeClr val="accent4">
                    <a:lumMod val="60000"/>
                    <a:lumOff val="40000"/>
                  </a:schemeClr>
                </a:solidFill>
                <a:latin typeface="Papyrus" panose="03070502060502030205" pitchFamily="66" charset="0"/>
              </a:rPr>
              <a:t>ACEs study author</a:t>
            </a:r>
          </a:p>
        </p:txBody>
      </p:sp>
      <p:sp>
        <p:nvSpPr>
          <p:cNvPr id="3" name="Date Placeholder 2">
            <a:extLst>
              <a:ext uri="{FF2B5EF4-FFF2-40B4-BE49-F238E27FC236}">
                <a16:creationId xmlns:a16="http://schemas.microsoft.com/office/drawing/2014/main" id="{FE28E138-9CF3-43AF-A1C5-D21EA50D7C7D}"/>
              </a:ext>
            </a:extLst>
          </p:cNvPr>
          <p:cNvSpPr>
            <a:spLocks noGrp="1"/>
          </p:cNvSpPr>
          <p:nvPr>
            <p:ph type="dt" sz="half" idx="10"/>
          </p:nvPr>
        </p:nvSpPr>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venir Next LT Pro"/>
                <a:ea typeface="+mn-ea"/>
                <a:cs typeface="+mn-cs"/>
              </a:rPr>
              <a:t>9/3/20XX</a:t>
            </a:r>
            <a:endParaRPr kumimoji="0" lang="en-US" sz="1200" b="0" i="0" u="none" strike="noStrike" kern="1200" cap="none" spc="0" normalizeH="0" baseline="0" noProof="0" dirty="0">
              <a:ln>
                <a:noFill/>
              </a:ln>
              <a:solidFill>
                <a:prstClr val="black">
                  <a:tint val="75000"/>
                </a:prstClr>
              </a:solidFill>
              <a:effectLst/>
              <a:uLnTx/>
              <a:uFillTx/>
              <a:latin typeface="Avenir Next LT Pro"/>
              <a:ea typeface="+mn-ea"/>
              <a:cs typeface="+mn-cs"/>
            </a:endParaRPr>
          </a:p>
        </p:txBody>
      </p:sp>
      <p:sp>
        <p:nvSpPr>
          <p:cNvPr id="4" name="Footer Placeholder 3">
            <a:extLst>
              <a:ext uri="{FF2B5EF4-FFF2-40B4-BE49-F238E27FC236}">
                <a16:creationId xmlns:a16="http://schemas.microsoft.com/office/drawing/2014/main" id="{34853690-7318-49A9-97F0-3AD45233A3A4}"/>
              </a:ext>
            </a:extLst>
          </p:cNvPr>
          <p:cNvSpPr>
            <a:spLocks noGrp="1"/>
          </p:cNvSpPr>
          <p:nvPr>
            <p:ph type="ftr" sz="quarter" idx="11"/>
          </p:nvPr>
        </p:nvSpPr>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venir Next LT Pro"/>
                <a:ea typeface="+mn-ea"/>
                <a:cs typeface="+mn-cs"/>
              </a:rPr>
              <a:t>Presentation Title</a:t>
            </a:r>
            <a:endParaRPr kumimoji="0" lang="en-US" sz="1200" b="0" i="0" u="none" strike="noStrike" kern="1200" cap="none" spc="0" normalizeH="0" baseline="0" noProof="0" dirty="0">
              <a:ln>
                <a:noFill/>
              </a:ln>
              <a:solidFill>
                <a:prstClr val="black">
                  <a:tint val="75000"/>
                </a:prstClr>
              </a:solidFill>
              <a:effectLst/>
              <a:uLnTx/>
              <a:uFillTx/>
              <a:latin typeface="Avenir Next LT Pro"/>
              <a:ea typeface="+mn-ea"/>
              <a:cs typeface="+mn-cs"/>
            </a:endParaRPr>
          </a:p>
        </p:txBody>
      </p:sp>
      <p:sp>
        <p:nvSpPr>
          <p:cNvPr id="5" name="Slide Number Placeholder 4">
            <a:extLst>
              <a:ext uri="{FF2B5EF4-FFF2-40B4-BE49-F238E27FC236}">
                <a16:creationId xmlns:a16="http://schemas.microsoft.com/office/drawing/2014/main" id="{6272447B-5E6C-4751-AAC7-56551F3CBF6C}"/>
              </a:ext>
            </a:extLst>
          </p:cNvPr>
          <p:cNvSpPr>
            <a:spLocks noGrp="1"/>
          </p:cNvSpPr>
          <p:nvPr>
            <p:ph type="sldNum" sz="quarter" idx="12"/>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a:ln>
                  <a:noFill/>
                </a:ln>
                <a:solidFill>
                  <a:prstClr val="black">
                    <a:tint val="75000"/>
                  </a:prstClr>
                </a:solidFill>
                <a:effectLst/>
                <a:uLnTx/>
                <a:uFillTx/>
                <a:latin typeface="Avenir Next LT Pro"/>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tint val="75000"/>
                </a:prstClr>
              </a:solidFill>
              <a:effectLst/>
              <a:uLnTx/>
              <a:uFillTx/>
              <a:latin typeface="Avenir Next LT Pro"/>
              <a:ea typeface="+mn-ea"/>
              <a:cs typeface="+mn-cs"/>
            </a:endParaRPr>
          </a:p>
        </p:txBody>
      </p:sp>
      <p:pic>
        <p:nvPicPr>
          <p:cNvPr id="11" name="Content Placeholder 10">
            <a:extLst>
              <a:ext uri="{FF2B5EF4-FFF2-40B4-BE49-F238E27FC236}">
                <a16:creationId xmlns:a16="http://schemas.microsoft.com/office/drawing/2014/main" id="{81426EB8-0BD5-400D-B1E1-1A736FE13A80}"/>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5953162" y="-140681"/>
            <a:ext cx="6237251" cy="7034708"/>
          </a:xfrm>
        </p:spPr>
      </p:pic>
      <p:sp>
        <p:nvSpPr>
          <p:cNvPr id="12" name="TextBox 11">
            <a:extLst>
              <a:ext uri="{FF2B5EF4-FFF2-40B4-BE49-F238E27FC236}">
                <a16:creationId xmlns:a16="http://schemas.microsoft.com/office/drawing/2014/main" id="{CA1B408F-ED34-4606-BEFE-E57B8C9F14C7}"/>
              </a:ext>
            </a:extLst>
          </p:cNvPr>
          <p:cNvSpPr txBox="1"/>
          <p:nvPr/>
        </p:nvSpPr>
        <p:spPr>
          <a:xfrm>
            <a:off x="5953162" y="4306659"/>
            <a:ext cx="6237251" cy="230772"/>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hlinkClick r:id="rId3" tooltip="http://www.flickr.com/photos/smerikal/5537752633/"/>
              </a:rPr>
              <a:t>This Photo</a:t>
            </a:r>
            <a:r>
              <a:rPr kumimoji="0" lang="en-US" sz="900" b="0" i="0" u="none" strike="noStrike" kern="1200" cap="none" spc="0" normalizeH="0" baseline="0" noProof="0">
                <a:ln>
                  <a:noFill/>
                </a:ln>
                <a:solidFill>
                  <a:prstClr val="black"/>
                </a:solidFill>
                <a:effectLst/>
                <a:uLnTx/>
                <a:uFillTx/>
                <a:latin typeface="Avenir Next LT Pro"/>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Avenir Next LT Pro"/>
                <a:ea typeface="+mn-ea"/>
                <a:cs typeface="+mn-cs"/>
                <a:hlinkClick r:id="rId4"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51716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grpId="2" nodeType="clickEffect">
                                  <p:stCondLst>
                                    <p:cond delay="0"/>
                                  </p:stCondLst>
                                  <p:childTnLst>
                                    <p:animRot by="21600000">
                                      <p:cBhvr>
                                        <p:cTn id="1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t> </a:t>
            </a:r>
          </a:p>
        </p:txBody>
      </p:sp>
      <p:sp>
        <p:nvSpPr>
          <p:cNvPr id="18435" name="Rectangle 3"/>
          <p:cNvSpPr>
            <a:spLocks noGrp="1" noChangeArrowheads="1"/>
          </p:cNvSpPr>
          <p:nvPr>
            <p:ph type="body" idx="1"/>
          </p:nvPr>
        </p:nvSpPr>
        <p:spPr>
          <a:solidFill>
            <a:schemeClr val="bg2"/>
          </a:solidFill>
        </p:spPr>
        <p:txBody>
          <a:bodyPr/>
          <a:lstStyle/>
          <a:p>
            <a:pPr eaLnBrk="1" hangingPunct="1">
              <a:buFontTx/>
              <a:buNone/>
            </a:pPr>
            <a:r>
              <a:rPr lang="en-US" sz="5400" b="1">
                <a:solidFill>
                  <a:srgbClr val="A50021"/>
                </a:solidFill>
                <a:latin typeface="Bradley Hand ITC" pitchFamily="66" charset="0"/>
              </a:rPr>
              <a:t>“</a:t>
            </a:r>
            <a:r>
              <a:rPr lang="en-US" sz="5400" b="1">
                <a:solidFill>
                  <a:srgbClr val="220CA6"/>
                </a:solidFill>
                <a:latin typeface="Bradley Hand ITC" pitchFamily="66" charset="0"/>
              </a:rPr>
              <a:t>When people are able to find that sense of PLAY in their work, they truly become powerful figures</a:t>
            </a:r>
            <a:r>
              <a:rPr lang="en-US" sz="5400" b="1">
                <a:solidFill>
                  <a:srgbClr val="A50021"/>
                </a:solidFill>
                <a:latin typeface="Bradley Hand ITC" pitchFamily="66" charset="0"/>
              </a:rPr>
              <a:t>”</a:t>
            </a:r>
          </a:p>
          <a:p>
            <a:pPr eaLnBrk="1" hangingPunct="1">
              <a:buFontTx/>
              <a:buNone/>
            </a:pPr>
            <a:r>
              <a:rPr lang="en-US" sz="5400" b="1">
                <a:solidFill>
                  <a:schemeClr val="tx2"/>
                </a:solidFill>
                <a:latin typeface="Bradley Hand ITC" pitchFamily="66" charset="0"/>
              </a:rPr>
              <a:t>                </a:t>
            </a:r>
            <a:r>
              <a:rPr lang="en-US" sz="3600" b="1">
                <a:solidFill>
                  <a:schemeClr val="tx2"/>
                </a:solidFill>
                <a:latin typeface="Bradley Hand ITC" pitchFamily="66" charset="0"/>
              </a:rPr>
              <a:t>Stuart Brown</a:t>
            </a:r>
            <a:r>
              <a:rPr lang="en-US" sz="3600" b="1">
                <a:solidFill>
                  <a:srgbClr val="660033"/>
                </a:solidFill>
                <a:latin typeface="Bradley Hand ITC" pitchFamily="66" charset="0"/>
              </a:rPr>
              <a:t>, MD </a:t>
            </a:r>
            <a:endParaRPr lang="en-US" sz="5400" b="1">
              <a:solidFill>
                <a:srgbClr val="A50021"/>
              </a:solidFill>
              <a:latin typeface="Bradley Hand ITC" pitchFamily="66" charset="0"/>
            </a:endParaRPr>
          </a:p>
        </p:txBody>
      </p:sp>
    </p:spTree>
    <p:extLst>
      <p:ext uri="{BB962C8B-B14F-4D97-AF65-F5344CB8AC3E}">
        <p14:creationId xmlns:p14="http://schemas.microsoft.com/office/powerpoint/2010/main" val="219166316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2000"/>
                                        <p:tgtEl>
                                          <p:spTgt spid="184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fade">
                                      <p:cBhvr>
                                        <p:cTn id="10" dur="2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1B59A17-8D29-4F13-9E95-960C148AC18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5810" cy="6579270"/>
          </a:xfrm>
          <a:prstGeom prst="rect">
            <a:avLst/>
          </a:prstGeom>
        </p:spPr>
      </p:pic>
      <p:sp>
        <p:nvSpPr>
          <p:cNvPr id="12" name="TextBox 11">
            <a:extLst>
              <a:ext uri="{FF2B5EF4-FFF2-40B4-BE49-F238E27FC236}">
                <a16:creationId xmlns:a16="http://schemas.microsoft.com/office/drawing/2014/main" id="{2248067F-B871-4115-90FF-C8D051C5273F}"/>
              </a:ext>
            </a:extLst>
          </p:cNvPr>
          <p:cNvSpPr txBox="1"/>
          <p:nvPr/>
        </p:nvSpPr>
        <p:spPr>
          <a:xfrm>
            <a:off x="0" y="5447030"/>
            <a:ext cx="1219581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entury Gothic"/>
                <a:ea typeface="+mn-ea"/>
                <a:cs typeface="+mn-cs"/>
                <a:hlinkClick r:id="rId3" tooltip="http://natureramble.wordpress.com/2014/04/24/some-of-my-favourite-environmentalconservation-quotes"/>
              </a:rPr>
              <a:t>This Photo</a:t>
            </a:r>
            <a:r>
              <a:rPr kumimoji="0" lang="en-US" sz="900" b="0" i="0" u="none" strike="noStrike" kern="1200" cap="none" spc="0" normalizeH="0" baseline="0" noProof="0">
                <a:ln>
                  <a:noFill/>
                </a:ln>
                <a:solidFill>
                  <a:srgbClr val="000000"/>
                </a:solidFill>
                <a:effectLst/>
                <a:uLnTx/>
                <a:uFillTx/>
                <a:latin typeface="Century Gothic"/>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Century Gothic"/>
                <a:ea typeface="+mn-ea"/>
                <a:cs typeface="+mn-cs"/>
                <a:hlinkClick r:id="rId4" tooltip="https://creativecommons.org/licenses/by-nc-sa/3.0/"/>
              </a:rPr>
              <a:t>CC BY-SA-NC</a:t>
            </a:r>
            <a:endParaRPr kumimoji="0" lang="en-US" sz="9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9108342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2"/>
            <a:ext cx="6014839" cy="1662113"/>
          </a:xfrm>
        </p:spPr>
        <p:txBody>
          <a:bodyPr>
            <a:noAutofit/>
          </a:bodyPr>
          <a:lstStyle/>
          <a:p>
            <a:pPr algn="ctr"/>
            <a:br>
              <a:rPr lang="en-US" sz="3600" b="1" dirty="0">
                <a:solidFill>
                  <a:srgbClr val="FF0000"/>
                </a:solidFill>
                <a:latin typeface="AR HERMANN" panose="02000000000000000000" pitchFamily="2" charset="0"/>
              </a:rPr>
            </a:br>
            <a:r>
              <a:rPr lang="en-US" sz="3600" b="1" dirty="0">
                <a:solidFill>
                  <a:schemeClr val="bg2">
                    <a:lumMod val="50000"/>
                  </a:schemeClr>
                </a:solidFill>
                <a:latin typeface="Papyrus" panose="03070502060502030205" pitchFamily="66" charset="0"/>
              </a:rPr>
              <a:t>How do we </a:t>
            </a:r>
            <a:br>
              <a:rPr lang="en-US" sz="3600" b="1" dirty="0">
                <a:solidFill>
                  <a:schemeClr val="bg2">
                    <a:lumMod val="50000"/>
                  </a:schemeClr>
                </a:solidFill>
                <a:latin typeface="Papyrus" panose="03070502060502030205" pitchFamily="66" charset="0"/>
              </a:rPr>
            </a:br>
            <a:r>
              <a:rPr lang="en-US" sz="3600" b="1" dirty="0">
                <a:solidFill>
                  <a:schemeClr val="bg2">
                    <a:lumMod val="50000"/>
                  </a:schemeClr>
                </a:solidFill>
                <a:latin typeface="Papyrus" panose="03070502060502030205" pitchFamily="66" charset="0"/>
              </a:rPr>
              <a:t>recalibrate negativity?</a:t>
            </a:r>
            <a:br>
              <a:rPr lang="en-US" sz="3600" b="1" dirty="0">
                <a:solidFill>
                  <a:schemeClr val="bg2">
                    <a:lumMod val="50000"/>
                  </a:schemeClr>
                </a:solidFill>
                <a:latin typeface="AR HERMANN" panose="02000000000000000000" pitchFamily="2" charset="0"/>
              </a:rPr>
            </a:br>
            <a:r>
              <a:rPr lang="en-US" sz="5400" b="1" dirty="0">
                <a:solidFill>
                  <a:srgbClr val="FF3399"/>
                </a:solidFill>
                <a:latin typeface="Papyrus" panose="03070502060502030205" pitchFamily="66" charset="0"/>
              </a:rPr>
              <a:t>Humor</a:t>
            </a:r>
            <a:r>
              <a:rPr lang="en-US" sz="4400" b="1" dirty="0">
                <a:solidFill>
                  <a:srgbClr val="FF3399"/>
                </a:solidFill>
                <a:latin typeface="Papyrus" panose="03070502060502030205" pitchFamily="66" charset="0"/>
              </a:rPr>
              <a:t>, </a:t>
            </a:r>
            <a:r>
              <a:rPr lang="en-US" sz="3600" b="1" dirty="0">
                <a:solidFill>
                  <a:srgbClr val="FF0000"/>
                </a:solidFill>
                <a:latin typeface="Papyrus" panose="03070502060502030205" pitchFamily="66" charset="0"/>
              </a:rPr>
              <a:t>Laughter, </a:t>
            </a:r>
            <a:r>
              <a:rPr lang="en-US" sz="3600" b="1" dirty="0">
                <a:solidFill>
                  <a:srgbClr val="7030A0"/>
                </a:solidFill>
                <a:latin typeface="Papyrus" panose="03070502060502030205" pitchFamily="66" charset="0"/>
              </a:rPr>
              <a:t>Play</a:t>
            </a:r>
            <a:endParaRPr lang="en-US" sz="3600" b="1" dirty="0">
              <a:solidFill>
                <a:schemeClr val="bg2">
                  <a:lumMod val="50000"/>
                </a:schemeClr>
              </a:solidFill>
              <a:latin typeface="Papyrus" panose="03070502060502030205" pitchFamily="66" charset="0"/>
            </a:endParaRPr>
          </a:p>
        </p:txBody>
      </p:sp>
      <p:sp>
        <p:nvSpPr>
          <p:cNvPr id="3" name="Text Placeholder 2"/>
          <p:cNvSpPr>
            <a:spLocks noGrp="1"/>
          </p:cNvSpPr>
          <p:nvPr>
            <p:ph type="body" sz="half" idx="2"/>
          </p:nvPr>
        </p:nvSpPr>
        <p:spPr>
          <a:xfrm>
            <a:off x="1981203" y="2500314"/>
            <a:ext cx="4033635" cy="3976689"/>
          </a:xfrm>
          <a:solidFill>
            <a:schemeClr val="tx2">
              <a:lumMod val="60000"/>
              <a:lumOff val="40000"/>
            </a:schemeClr>
          </a:solidFill>
        </p:spPr>
        <p:txBody>
          <a:bodyPr>
            <a:normAutofit lnSpcReduction="10000"/>
          </a:bodyPr>
          <a:lstStyle/>
          <a:p>
            <a:pPr>
              <a:buClr>
                <a:srgbClr val="FF00FF"/>
              </a:buClr>
              <a:buFont typeface="Wingdings" pitchFamily="2" charset="2"/>
              <a:buChar char="v"/>
            </a:pPr>
            <a:r>
              <a:rPr lang="en-US" altLang="en-US" sz="2800" b="1" dirty="0">
                <a:solidFill>
                  <a:schemeClr val="bg1"/>
                </a:solidFill>
                <a:latin typeface="Bradley Hand ITC" pitchFamily="66" charset="0"/>
              </a:rPr>
              <a:t>Trigger </a:t>
            </a:r>
            <a:r>
              <a:rPr lang="en-US" altLang="en-US" sz="2800" b="1" dirty="0">
                <a:solidFill>
                  <a:srgbClr val="FF0000"/>
                </a:solidFill>
                <a:latin typeface="Bradley Hand ITC" pitchFamily="66" charset="0"/>
              </a:rPr>
              <a:t>prefrontal cortex </a:t>
            </a:r>
            <a:r>
              <a:rPr lang="en-US" altLang="en-US" sz="2800" b="1" dirty="0">
                <a:solidFill>
                  <a:schemeClr val="bg1">
                    <a:lumMod val="95000"/>
                  </a:schemeClr>
                </a:solidFill>
                <a:latin typeface="Bradley Hand ITC" pitchFamily="66" charset="0"/>
              </a:rPr>
              <a:t>or executive function activity</a:t>
            </a:r>
          </a:p>
          <a:p>
            <a:pPr>
              <a:buClr>
                <a:srgbClr val="FF00FF"/>
              </a:buClr>
              <a:buFont typeface="Wingdings" pitchFamily="2" charset="2"/>
              <a:buChar char="v"/>
            </a:pPr>
            <a:r>
              <a:rPr lang="en-US" altLang="en-US" sz="2800" b="1" dirty="0">
                <a:solidFill>
                  <a:schemeClr val="bg1"/>
                </a:solidFill>
                <a:latin typeface="Bradley Hand ITC" pitchFamily="66" charset="0"/>
              </a:rPr>
              <a:t>Our</a:t>
            </a:r>
            <a:r>
              <a:rPr lang="en-US" altLang="en-US" sz="2800" b="1" dirty="0">
                <a:solidFill>
                  <a:srgbClr val="660033"/>
                </a:solidFill>
                <a:latin typeface="Bradley Hand ITC" pitchFamily="66" charset="0"/>
              </a:rPr>
              <a:t> </a:t>
            </a:r>
            <a:r>
              <a:rPr lang="en-US" altLang="en-US" sz="2800" b="1" dirty="0">
                <a:solidFill>
                  <a:srgbClr val="FF0000"/>
                </a:solidFill>
                <a:latin typeface="Bradley Hand ITC" pitchFamily="66" charset="0"/>
              </a:rPr>
              <a:t>prefrontal cortex </a:t>
            </a:r>
            <a:r>
              <a:rPr lang="en-US" altLang="en-US" sz="2800" b="1" dirty="0">
                <a:solidFill>
                  <a:schemeClr val="bg1">
                    <a:lumMod val="95000"/>
                  </a:schemeClr>
                </a:solidFill>
                <a:latin typeface="Bradley Hand ITC" pitchFamily="66" charset="0"/>
              </a:rPr>
              <a:t>is the locus of new ideas, problem solving acumen, humor, generosity, optimism </a:t>
            </a:r>
            <a:r>
              <a:rPr lang="en-US" altLang="en-US" sz="2800" b="1" dirty="0">
                <a:solidFill>
                  <a:srgbClr val="FF00FF"/>
                </a:solidFill>
                <a:latin typeface="Bradley Hand ITC" pitchFamily="66" charset="0"/>
              </a:rPr>
              <a:t>&amp; </a:t>
            </a:r>
            <a:r>
              <a:rPr lang="en-US" altLang="en-US" sz="2800" b="1" dirty="0">
                <a:solidFill>
                  <a:schemeClr val="bg1">
                    <a:lumMod val="95000"/>
                  </a:schemeClr>
                </a:solidFill>
                <a:latin typeface="Bradley Hand ITC" pitchFamily="66" charset="0"/>
              </a:rPr>
              <a:t>vision for a better future.</a:t>
            </a:r>
          </a:p>
          <a:p>
            <a:endParaRPr lang="en-US" dirty="0"/>
          </a:p>
        </p:txBody>
      </p:sp>
      <p:sp>
        <p:nvSpPr>
          <p:cNvPr id="4" name="Picture Placeholder 3"/>
          <p:cNvSpPr>
            <a:spLocks noGrp="1"/>
          </p:cNvSpPr>
          <p:nvPr>
            <p:ph type="pic" sz="quarter" idx="14"/>
          </p:nvPr>
        </p:nvSpPr>
        <p:spPr/>
      </p:sp>
      <p:pic>
        <p:nvPicPr>
          <p:cNvPr id="1026" name="Picture 2" descr="C:\Users\Holly Elissa\AppData\Local\Microsoft\Windows\Temporary Internet Files\Content.IE5\GV411GHP\MC90031821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533400"/>
            <a:ext cx="48768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77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752600" y="304800"/>
            <a:ext cx="7620000" cy="1085850"/>
          </a:xfrm>
          <a:solidFill>
            <a:schemeClr val="accent1"/>
          </a:solidFill>
        </p:spPr>
        <p:txBody>
          <a:bodyPr/>
          <a:lstStyle/>
          <a:p>
            <a:pPr eaLnBrk="1" hangingPunct="1"/>
            <a:r>
              <a:rPr lang="en-US" b="1" dirty="0">
                <a:solidFill>
                  <a:srgbClr val="CC0099"/>
                </a:solidFill>
                <a:latin typeface="Bradley Hand ITC" pitchFamily="66" charset="0"/>
              </a:rPr>
              <a:t>Play is the brain’s jungle-gym</a:t>
            </a:r>
          </a:p>
        </p:txBody>
      </p:sp>
      <p:sp>
        <p:nvSpPr>
          <p:cNvPr id="12291" name="Rectangle 3"/>
          <p:cNvSpPr>
            <a:spLocks noGrp="1" noChangeArrowheads="1"/>
          </p:cNvSpPr>
          <p:nvPr>
            <p:ph type="body" idx="1"/>
          </p:nvPr>
        </p:nvSpPr>
        <p:spPr>
          <a:xfrm>
            <a:off x="2636838" y="1828800"/>
            <a:ext cx="7269162" cy="3386138"/>
          </a:xfrm>
        </p:spPr>
        <p:txBody>
          <a:bodyPr/>
          <a:lstStyle/>
          <a:p>
            <a:pPr eaLnBrk="1" hangingPunct="1">
              <a:buFontTx/>
              <a:buNone/>
            </a:pPr>
            <a:r>
              <a:rPr lang="en-US">
                <a:solidFill>
                  <a:srgbClr val="008000"/>
                </a:solidFill>
              </a:rPr>
              <a:t>Play selectively stimulates nerve growth:</a:t>
            </a:r>
          </a:p>
          <a:p>
            <a:pPr eaLnBrk="1" hangingPunct="1">
              <a:buClr>
                <a:schemeClr val="tx1"/>
              </a:buClr>
            </a:pPr>
            <a:r>
              <a:rPr lang="en-US">
                <a:solidFill>
                  <a:srgbClr val="CC0099"/>
                </a:solidFill>
              </a:rPr>
              <a:t>In the amygdala, where emotions are processed; and,</a:t>
            </a:r>
          </a:p>
          <a:p>
            <a:pPr eaLnBrk="1" hangingPunct="1">
              <a:buClr>
                <a:schemeClr val="tx1"/>
              </a:buClr>
            </a:pPr>
            <a:r>
              <a:rPr lang="en-US">
                <a:solidFill>
                  <a:srgbClr val="CC0099"/>
                </a:solidFill>
              </a:rPr>
              <a:t>In the dorsolateral prefrontal cortex where executive decisions are processed</a:t>
            </a:r>
          </a:p>
          <a:p>
            <a:pPr eaLnBrk="1" hangingPunct="1">
              <a:buClr>
                <a:schemeClr val="tx1"/>
              </a:buClr>
              <a:buFontTx/>
              <a:buNone/>
            </a:pPr>
            <a:r>
              <a:rPr lang="en-US" sz="2000"/>
              <a:t>                          -</a:t>
            </a:r>
            <a:r>
              <a:rPr lang="en-US" sz="2000">
                <a:solidFill>
                  <a:srgbClr val="A50021"/>
                </a:solidFill>
              </a:rPr>
              <a:t>Jan Panskeep, neuroscientist</a:t>
            </a:r>
            <a:endParaRPr lang="en-US" sz="2000"/>
          </a:p>
        </p:txBody>
      </p:sp>
    </p:spTree>
    <p:extLst>
      <p:ext uri="{BB962C8B-B14F-4D97-AF65-F5344CB8AC3E}">
        <p14:creationId xmlns:p14="http://schemas.microsoft.com/office/powerpoint/2010/main" val="485549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t> </a:t>
            </a:r>
          </a:p>
        </p:txBody>
      </p:sp>
      <p:sp>
        <p:nvSpPr>
          <p:cNvPr id="18435" name="Rectangle 3"/>
          <p:cNvSpPr>
            <a:spLocks noGrp="1" noChangeArrowheads="1"/>
          </p:cNvSpPr>
          <p:nvPr>
            <p:ph type="body" idx="1"/>
          </p:nvPr>
        </p:nvSpPr>
        <p:spPr>
          <a:solidFill>
            <a:schemeClr val="bg2"/>
          </a:solidFill>
        </p:spPr>
        <p:txBody>
          <a:bodyPr/>
          <a:lstStyle/>
          <a:p>
            <a:pPr eaLnBrk="1" hangingPunct="1">
              <a:buFontTx/>
              <a:buNone/>
            </a:pPr>
            <a:r>
              <a:rPr lang="en-US" sz="5400" b="1">
                <a:solidFill>
                  <a:srgbClr val="A50021"/>
                </a:solidFill>
                <a:latin typeface="Bradley Hand ITC" pitchFamily="66" charset="0"/>
              </a:rPr>
              <a:t>“</a:t>
            </a:r>
            <a:r>
              <a:rPr lang="en-US" sz="5400" b="1">
                <a:solidFill>
                  <a:srgbClr val="220CA6"/>
                </a:solidFill>
                <a:latin typeface="Bradley Hand ITC" pitchFamily="66" charset="0"/>
              </a:rPr>
              <a:t>When people are able to find that sense of PLAY in their work, they truly become powerful figures</a:t>
            </a:r>
            <a:r>
              <a:rPr lang="en-US" sz="5400" b="1">
                <a:solidFill>
                  <a:srgbClr val="A50021"/>
                </a:solidFill>
                <a:latin typeface="Bradley Hand ITC" pitchFamily="66" charset="0"/>
              </a:rPr>
              <a:t>”</a:t>
            </a:r>
          </a:p>
          <a:p>
            <a:pPr eaLnBrk="1" hangingPunct="1">
              <a:buFontTx/>
              <a:buNone/>
            </a:pPr>
            <a:r>
              <a:rPr lang="en-US" sz="5400" b="1">
                <a:solidFill>
                  <a:schemeClr val="tx2"/>
                </a:solidFill>
                <a:latin typeface="Bradley Hand ITC" pitchFamily="66" charset="0"/>
              </a:rPr>
              <a:t>                </a:t>
            </a:r>
            <a:r>
              <a:rPr lang="en-US" sz="3600" b="1">
                <a:solidFill>
                  <a:schemeClr val="tx2"/>
                </a:solidFill>
                <a:latin typeface="Bradley Hand ITC" pitchFamily="66" charset="0"/>
              </a:rPr>
              <a:t>Stuart Brown</a:t>
            </a:r>
            <a:r>
              <a:rPr lang="en-US" sz="3600" b="1">
                <a:solidFill>
                  <a:srgbClr val="660033"/>
                </a:solidFill>
                <a:latin typeface="Bradley Hand ITC" pitchFamily="66" charset="0"/>
              </a:rPr>
              <a:t>, MD </a:t>
            </a:r>
            <a:endParaRPr lang="en-US" sz="5400" b="1">
              <a:solidFill>
                <a:srgbClr val="A50021"/>
              </a:solidFill>
              <a:latin typeface="Bradley Hand ITC" pitchFamily="66" charset="0"/>
            </a:endParaRPr>
          </a:p>
        </p:txBody>
      </p:sp>
    </p:spTree>
    <p:extLst>
      <p:ext uri="{BB962C8B-B14F-4D97-AF65-F5344CB8AC3E}">
        <p14:creationId xmlns:p14="http://schemas.microsoft.com/office/powerpoint/2010/main" val="136981296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2000"/>
                                        <p:tgtEl>
                                          <p:spTgt spid="184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fade">
                                      <p:cBhvr>
                                        <p:cTn id="10" dur="2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tanding next to a child&#10;&#10;Description generated with high confidence">
            <a:extLst>
              <a:ext uri="{FF2B5EF4-FFF2-40B4-BE49-F238E27FC236}">
                <a16:creationId xmlns:a16="http://schemas.microsoft.com/office/drawing/2014/main" id="{836E89F7-5821-43CE-AD38-B75ADAECCC77}"/>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8194" r="8194"/>
          <a:stretch>
            <a:fillRect/>
          </a:stretch>
        </p:blipFill>
        <p:spPr/>
      </p:pic>
      <p:sp>
        <p:nvSpPr>
          <p:cNvPr id="3" name="Title 2">
            <a:extLst>
              <a:ext uri="{FF2B5EF4-FFF2-40B4-BE49-F238E27FC236}">
                <a16:creationId xmlns:a16="http://schemas.microsoft.com/office/drawing/2014/main" id="{D11F74F8-972F-4CF0-9C14-B8128F61A6F0}"/>
              </a:ext>
            </a:extLst>
          </p:cNvPr>
          <p:cNvSpPr>
            <a:spLocks noGrp="1"/>
          </p:cNvSpPr>
          <p:nvPr>
            <p:ph type="title"/>
          </p:nvPr>
        </p:nvSpPr>
        <p:spPr>
          <a:xfrm>
            <a:off x="190501" y="142876"/>
            <a:ext cx="4444364" cy="1857378"/>
          </a:xfrm>
        </p:spPr>
        <p:txBody>
          <a:bodyPr>
            <a:normAutofit/>
          </a:bodyPr>
          <a:lstStyle/>
          <a:p>
            <a:pPr algn="ctr"/>
            <a:r>
              <a:rPr lang="en-US" sz="2000" dirty="0">
                <a:solidFill>
                  <a:srgbClr val="FFFF00"/>
                </a:solidFill>
              </a:rPr>
              <a:t>The last of the human freedoms is the ability to choose one’s attitude in any given set of circumstances.</a:t>
            </a:r>
            <a:br>
              <a:rPr lang="en-US" dirty="0">
                <a:solidFill>
                  <a:srgbClr val="FFFF00"/>
                </a:solidFill>
              </a:rPr>
            </a:br>
            <a:br>
              <a:rPr lang="en-US" dirty="0">
                <a:solidFill>
                  <a:srgbClr val="FFFF00"/>
                </a:solidFill>
              </a:rPr>
            </a:br>
            <a:r>
              <a:rPr lang="en-US" sz="1350" dirty="0">
                <a:solidFill>
                  <a:srgbClr val="FFFF00"/>
                </a:solidFill>
              </a:rPr>
              <a:t>      Viktor Frankl, </a:t>
            </a:r>
            <a:r>
              <a:rPr lang="en-US" sz="1350" i="1" dirty="0">
                <a:solidFill>
                  <a:srgbClr val="FFFF00"/>
                </a:solidFill>
              </a:rPr>
              <a:t>Man’s search for meaning</a:t>
            </a:r>
            <a:endParaRPr lang="en-US" sz="1350" dirty="0">
              <a:solidFill>
                <a:srgbClr val="FFFF00"/>
              </a:solidFill>
            </a:endParaRPr>
          </a:p>
        </p:txBody>
      </p:sp>
      <p:sp>
        <p:nvSpPr>
          <p:cNvPr id="4" name="Text Placeholder 3">
            <a:extLst>
              <a:ext uri="{FF2B5EF4-FFF2-40B4-BE49-F238E27FC236}">
                <a16:creationId xmlns:a16="http://schemas.microsoft.com/office/drawing/2014/main" id="{F1845D38-4407-439E-B3A2-3042696F00F1}"/>
              </a:ext>
            </a:extLst>
          </p:cNvPr>
          <p:cNvSpPr>
            <a:spLocks noGrp="1"/>
          </p:cNvSpPr>
          <p:nvPr>
            <p:ph type="body" sz="quarter" idx="13"/>
          </p:nvPr>
        </p:nvSpPr>
        <p:spPr>
          <a:xfrm>
            <a:off x="190500" y="2216563"/>
            <a:ext cx="4079842" cy="4412837"/>
          </a:xfrm>
          <a:solidFill>
            <a:srgbClr val="FFFF00"/>
          </a:solidFill>
        </p:spPr>
        <p:txBody>
          <a:bodyPr>
            <a:normAutofit fontScale="92500" lnSpcReduction="20000"/>
          </a:bodyPr>
          <a:lstStyle/>
          <a:p>
            <a:endParaRPr lang="en-US" sz="2625" b="1" dirty="0">
              <a:solidFill>
                <a:srgbClr val="FF0000"/>
              </a:solidFill>
              <a:latin typeface="Chiller" panose="04020404031007020602" pitchFamily="82" charset="0"/>
            </a:endParaRPr>
          </a:p>
          <a:p>
            <a:pPr algn="ctr"/>
            <a:r>
              <a:rPr lang="en-US" sz="4400" b="1" dirty="0">
                <a:solidFill>
                  <a:srgbClr val="FF0000"/>
                </a:solidFill>
                <a:latin typeface="Chiller" panose="04020404031007020602" pitchFamily="82" charset="0"/>
              </a:rPr>
              <a:t>Does each child (and adult) see loving acceptance or does s/he </a:t>
            </a:r>
          </a:p>
          <a:p>
            <a:pPr algn="ctr"/>
            <a:r>
              <a:rPr lang="en-US" sz="4400" b="1" dirty="0">
                <a:solidFill>
                  <a:srgbClr val="FF0000"/>
                </a:solidFill>
                <a:latin typeface="Chiller" panose="04020404031007020602" pitchFamily="82" charset="0"/>
              </a:rPr>
              <a:t>see restrictive judgment</a:t>
            </a:r>
          </a:p>
          <a:p>
            <a:pPr algn="ctr"/>
            <a:r>
              <a:rPr lang="en-US" sz="4400" b="1" dirty="0">
                <a:solidFill>
                  <a:srgbClr val="FF0000"/>
                </a:solidFill>
                <a:latin typeface="Chiller" panose="04020404031007020602" pitchFamily="82" charset="0"/>
              </a:rPr>
              <a:t>in our eyes/in our programs?</a:t>
            </a:r>
          </a:p>
          <a:p>
            <a:pPr algn="ctr"/>
            <a:r>
              <a:rPr lang="en-US" sz="4400" b="1" dirty="0">
                <a:solidFill>
                  <a:srgbClr val="FF0000"/>
                </a:solidFill>
                <a:latin typeface="Chiller" panose="04020404031007020602" pitchFamily="82" charset="0"/>
              </a:rPr>
              <a:t>We can CHOOSE.</a:t>
            </a:r>
          </a:p>
          <a:p>
            <a:endParaRPr lang="en-US" sz="2400" dirty="0">
              <a:solidFill>
                <a:srgbClr val="FF0000"/>
              </a:solidFill>
              <a:latin typeface="Chiller" panose="04020404031007020602" pitchFamily="82" charset="0"/>
            </a:endParaRPr>
          </a:p>
          <a:p>
            <a:endParaRPr lang="en-US" sz="2400" dirty="0">
              <a:solidFill>
                <a:srgbClr val="FF0000"/>
              </a:solidFill>
              <a:latin typeface="Chiller" panose="04020404031007020602" pitchFamily="82" charset="0"/>
            </a:endParaRPr>
          </a:p>
        </p:txBody>
      </p:sp>
    </p:spTree>
    <p:extLst>
      <p:ext uri="{BB962C8B-B14F-4D97-AF65-F5344CB8AC3E}">
        <p14:creationId xmlns:p14="http://schemas.microsoft.com/office/powerpoint/2010/main" val="233616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xEl>
                                              <p:pRg st="1" end="1"/>
                                            </p:txEl>
                                          </p:spTgt>
                                        </p:tgtEl>
                                      </p:cBhvr>
                                      <p:by x="150000" y="150000"/>
                                    </p:animScale>
                                  </p:childTnLst>
                                </p:cTn>
                              </p:par>
                              <p:par>
                                <p:cTn id="7" presetID="6" presetClass="emph" presetSubtype="0" fill="hold" nodeType="withEffect">
                                  <p:stCondLst>
                                    <p:cond delay="0"/>
                                  </p:stCondLst>
                                  <p:childTnLst>
                                    <p:animScale>
                                      <p:cBhvr>
                                        <p:cTn id="8" dur="2000" fill="hold"/>
                                        <p:tgtEl>
                                          <p:spTgt spid="4">
                                            <p:txEl>
                                              <p:pRg st="2" end="2"/>
                                            </p:txEl>
                                          </p:spTgt>
                                        </p:tgtEl>
                                      </p:cBhvr>
                                      <p:by x="150000" y="150000"/>
                                    </p:animScale>
                                  </p:childTnLst>
                                </p:cTn>
                              </p:par>
                              <p:par>
                                <p:cTn id="9" presetID="6" presetClass="emph" presetSubtype="0" fill="hold" nodeType="withEffect">
                                  <p:stCondLst>
                                    <p:cond delay="0"/>
                                  </p:stCondLst>
                                  <p:childTnLst>
                                    <p:animScale>
                                      <p:cBhvr>
                                        <p:cTn id="10" dur="2000" fill="hold"/>
                                        <p:tgtEl>
                                          <p:spTgt spid="4">
                                            <p:txEl>
                                              <p:pRg st="3" end="3"/>
                                            </p:txEl>
                                          </p:spTgt>
                                        </p:tgtEl>
                                      </p:cBhvr>
                                      <p:by x="150000" y="150000"/>
                                    </p:animScale>
                                  </p:childTnLst>
                                </p:cTn>
                              </p:par>
                              <p:par>
                                <p:cTn id="11" presetID="6" presetClass="emph" presetSubtype="0" fill="hold" nodeType="withEffect">
                                  <p:stCondLst>
                                    <p:cond delay="0"/>
                                  </p:stCondLst>
                                  <p:childTnLst>
                                    <p:animScale>
                                      <p:cBhvr>
                                        <p:cTn id="12" dur="2000" fill="hold"/>
                                        <p:tgtEl>
                                          <p:spTgt spid="4">
                                            <p:txEl>
                                              <p:pRg st="4" end="4"/>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dirty="0"/>
          </a:p>
        </p:txBody>
      </p:sp>
      <p:pic>
        <p:nvPicPr>
          <p:cNvPr id="8194" name="Picture 2" descr="C:\Users\Owner\AppData\Local\Microsoft\Windows\INetCache\IE\HK3FQ4AG\curious-not-judgmental-oranges1-624x46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81000"/>
            <a:ext cx="82296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6053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133351"/>
            <a:ext cx="5991225" cy="1457324"/>
          </a:xfrm>
        </p:spPr>
        <p:txBody>
          <a:bodyPr>
            <a:normAutofit fontScale="90000"/>
          </a:bodyPr>
          <a:lstStyle/>
          <a:p>
            <a:pPr lvl="0" algn="ctr" defTabSz="914400">
              <a:spcBef>
                <a:spcPts val="0"/>
              </a:spcBef>
            </a:pPr>
            <a:br>
              <a:rPr lang="en-US" sz="4400" dirty="0">
                <a:solidFill>
                  <a:srgbClr val="0070C0"/>
                </a:solidFill>
                <a:latin typeface="+mn-lt"/>
              </a:rPr>
            </a:br>
            <a:br>
              <a:rPr lang="en-US" sz="4400" dirty="0">
                <a:solidFill>
                  <a:srgbClr val="0070C0"/>
                </a:solidFill>
                <a:latin typeface="+mn-lt"/>
              </a:rPr>
            </a:br>
            <a:br>
              <a:rPr lang="en-US" sz="4400" dirty="0">
                <a:solidFill>
                  <a:srgbClr val="0070C0"/>
                </a:solidFill>
                <a:latin typeface="AR HERMANN" panose="02000000000000000000" pitchFamily="2" charset="0"/>
              </a:rPr>
            </a:br>
            <a:br>
              <a:rPr lang="en-US" sz="1800" dirty="0">
                <a:solidFill>
                  <a:prstClr val="black"/>
                </a:solidFill>
                <a:ea typeface="+mn-ea"/>
                <a:cs typeface="+mn-cs"/>
              </a:rPr>
            </a:br>
            <a:br>
              <a:rPr lang="en-US" sz="4000" dirty="0">
                <a:solidFill>
                  <a:srgbClr val="0070C0"/>
                </a:solidFill>
                <a:latin typeface="AR HERMANN" panose="02000000000000000000" pitchFamily="2" charset="0"/>
              </a:rPr>
            </a:br>
            <a:r>
              <a:rPr lang="en-US" sz="5300" b="1" dirty="0">
                <a:solidFill>
                  <a:srgbClr val="CC3399"/>
                </a:solidFill>
                <a:latin typeface="Chiller" panose="04020404031007020602" pitchFamily="82" charset="0"/>
              </a:rPr>
              <a:t>P</a:t>
            </a:r>
            <a:r>
              <a:rPr kumimoji="0" lang="en-US" sz="5300" b="1" i="0" u="none" strike="noStrike" kern="1200" cap="none" spc="0" normalizeH="0" baseline="0" noProof="0" dirty="0" err="1">
                <a:ln>
                  <a:noFill/>
                </a:ln>
                <a:solidFill>
                  <a:srgbClr val="CC3399"/>
                </a:solidFill>
                <a:effectLst/>
                <a:uLnTx/>
                <a:uFillTx/>
                <a:latin typeface="Chiller" panose="04020404031007020602" pitchFamily="82" charset="0"/>
              </a:rPr>
              <a:t>erspective</a:t>
            </a:r>
            <a:r>
              <a:rPr kumimoji="0" lang="en-US" sz="5300" b="1" i="0" u="none" strike="noStrike" kern="1200" cap="none" spc="0" normalizeH="0" baseline="0" noProof="0" dirty="0">
                <a:ln>
                  <a:noFill/>
                </a:ln>
                <a:solidFill>
                  <a:srgbClr val="CC3399"/>
                </a:solidFill>
                <a:effectLst/>
                <a:uLnTx/>
                <a:uFillTx/>
                <a:latin typeface="Chiller" panose="04020404031007020602" pitchFamily="82" charset="0"/>
              </a:rPr>
              <a:t> </a:t>
            </a:r>
            <a:endParaRPr lang="en-US" sz="5300" dirty="0">
              <a:solidFill>
                <a:srgbClr val="0070C0"/>
              </a:solidFill>
              <a:latin typeface="Chiller" panose="04020404031007020602" pitchFamily="82" charset="0"/>
            </a:endParaRPr>
          </a:p>
        </p:txBody>
      </p:sp>
      <p:sp>
        <p:nvSpPr>
          <p:cNvPr id="3" name="Text Placeholder 2"/>
          <p:cNvSpPr>
            <a:spLocks noGrp="1"/>
          </p:cNvSpPr>
          <p:nvPr>
            <p:ph type="body" sz="half" idx="2"/>
          </p:nvPr>
        </p:nvSpPr>
        <p:spPr>
          <a:xfrm>
            <a:off x="104774" y="2305050"/>
            <a:ext cx="5867401" cy="4324350"/>
          </a:xfrm>
        </p:spPr>
        <p:txBody>
          <a:bodyPr>
            <a:normAutofit fontScale="92500" lnSpcReduction="20000"/>
          </a:bodyPr>
          <a:lstStyle/>
          <a:p>
            <a:pPr algn="ctr"/>
            <a:r>
              <a:rPr lang="en-US" sz="3600" dirty="0">
                <a:solidFill>
                  <a:srgbClr val="7030A0"/>
                </a:solidFill>
                <a:latin typeface="AR CARTER" panose="02000000000000000000" pitchFamily="2" charset="0"/>
              </a:rPr>
              <a:t>God grant me the serenity</a:t>
            </a:r>
          </a:p>
          <a:p>
            <a:pPr algn="ctr"/>
            <a:r>
              <a:rPr lang="en-US" sz="3600" dirty="0">
                <a:solidFill>
                  <a:srgbClr val="7030A0"/>
                </a:solidFill>
                <a:latin typeface="AR CARTER" panose="02000000000000000000" pitchFamily="2" charset="0"/>
              </a:rPr>
              <a:t>To accept the people </a:t>
            </a:r>
          </a:p>
          <a:p>
            <a:pPr algn="ctr"/>
            <a:r>
              <a:rPr lang="en-US" sz="3600" dirty="0">
                <a:solidFill>
                  <a:srgbClr val="7030A0"/>
                </a:solidFill>
                <a:latin typeface="AR CARTER" panose="02000000000000000000" pitchFamily="2" charset="0"/>
              </a:rPr>
              <a:t>I cannot change</a:t>
            </a:r>
          </a:p>
          <a:p>
            <a:pPr algn="ctr"/>
            <a:r>
              <a:rPr lang="en-US" sz="3600" dirty="0">
                <a:solidFill>
                  <a:srgbClr val="7030A0"/>
                </a:solidFill>
                <a:latin typeface="AR CARTER" panose="02000000000000000000" pitchFamily="2" charset="0"/>
              </a:rPr>
              <a:t>Courage to change </a:t>
            </a:r>
          </a:p>
          <a:p>
            <a:pPr algn="ctr"/>
            <a:r>
              <a:rPr lang="en-US" sz="3600" dirty="0">
                <a:solidFill>
                  <a:srgbClr val="7030A0"/>
                </a:solidFill>
                <a:latin typeface="AR CARTER" panose="02000000000000000000" pitchFamily="2" charset="0"/>
              </a:rPr>
              <a:t>the one I can</a:t>
            </a:r>
          </a:p>
          <a:p>
            <a:pPr algn="ctr"/>
            <a:r>
              <a:rPr lang="en-US" sz="3600" dirty="0">
                <a:solidFill>
                  <a:srgbClr val="7030A0"/>
                </a:solidFill>
                <a:latin typeface="AR CARTER" panose="02000000000000000000" pitchFamily="2" charset="0"/>
              </a:rPr>
              <a:t>Wisdom to know </a:t>
            </a:r>
          </a:p>
          <a:p>
            <a:pPr algn="ctr"/>
            <a:r>
              <a:rPr lang="en-US" sz="3600" dirty="0">
                <a:solidFill>
                  <a:srgbClr val="7030A0"/>
                </a:solidFill>
                <a:latin typeface="AR CARTER" panose="02000000000000000000" pitchFamily="2" charset="0"/>
              </a:rPr>
              <a:t>that one is me</a:t>
            </a:r>
          </a:p>
          <a:p>
            <a:pPr marL="571500" indent="-571500">
              <a:buFont typeface="Arial" panose="020B0604020202020204" pitchFamily="34" charset="0"/>
              <a:buChar char="•"/>
            </a:pPr>
            <a:endParaRPr lang="en-US" sz="3600" dirty="0">
              <a:solidFill>
                <a:srgbClr val="7030A0"/>
              </a:solidFill>
              <a:latin typeface="AR CARTER" panose="02000000000000000000" pitchFamily="2" charset="0"/>
            </a:endParaRPr>
          </a:p>
        </p:txBody>
      </p:sp>
      <p:sp>
        <p:nvSpPr>
          <p:cNvPr id="4" name="Picture Placeholder 3"/>
          <p:cNvSpPr>
            <a:spLocks noGrp="1"/>
          </p:cNvSpPr>
          <p:nvPr>
            <p:ph type="pic" sz="quarter" idx="14"/>
          </p:nvPr>
        </p:nvSpPr>
        <p:spPr>
          <a:xfrm>
            <a:off x="6400800" y="2438400"/>
            <a:ext cx="3429000" cy="2590800"/>
          </a:xfrm>
        </p:spPr>
      </p:sp>
      <p:pic>
        <p:nvPicPr>
          <p:cNvPr id="1026" name="Picture 2" descr="C:\Users\Owner\AppData\Local\Microsoft\Windows\INetCache\IE\TIQYR90G\prega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9824" y="133351"/>
            <a:ext cx="5867401" cy="659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10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3ED01-CBF8-4368-A746-16E8AAF78589}"/>
              </a:ext>
            </a:extLst>
          </p:cNvPr>
          <p:cNvSpPr>
            <a:spLocks noGrp="1"/>
          </p:cNvSpPr>
          <p:nvPr>
            <p:ph type="title"/>
          </p:nvPr>
        </p:nvSpPr>
        <p:spPr>
          <a:xfrm>
            <a:off x="2295939" y="-89211"/>
            <a:ext cx="2476086" cy="1975763"/>
          </a:xfrm>
          <a:solidFill>
            <a:srgbClr val="7030A0"/>
          </a:solidFill>
        </p:spPr>
        <p:txBody>
          <a:bodyPr>
            <a:normAutofit fontScale="90000"/>
          </a:bodyPr>
          <a:lstStyle/>
          <a:p>
            <a:pPr algn="ctr"/>
            <a:r>
              <a:rPr lang="en-US" sz="7200" b="1" dirty="0">
                <a:solidFill>
                  <a:srgbClr val="FFFF00"/>
                </a:solidFill>
                <a:latin typeface="Papyrus" panose="03070502060502030205" pitchFamily="66" charset="0"/>
              </a:rPr>
              <a:t>Are you</a:t>
            </a:r>
          </a:p>
        </p:txBody>
      </p:sp>
      <p:sp>
        <p:nvSpPr>
          <p:cNvPr id="4" name="Text Placeholder 3">
            <a:extLst>
              <a:ext uri="{FF2B5EF4-FFF2-40B4-BE49-F238E27FC236}">
                <a16:creationId xmlns:a16="http://schemas.microsoft.com/office/drawing/2014/main" id="{C2571A59-BB9A-4D79-8239-6976BFFB6282}"/>
              </a:ext>
            </a:extLst>
          </p:cNvPr>
          <p:cNvSpPr>
            <a:spLocks noGrp="1"/>
          </p:cNvSpPr>
          <p:nvPr>
            <p:ph type="body" sz="half" idx="2"/>
          </p:nvPr>
        </p:nvSpPr>
        <p:spPr>
          <a:xfrm>
            <a:off x="131546" y="1975763"/>
            <a:ext cx="4640479" cy="4882237"/>
          </a:xfrm>
          <a:solidFill>
            <a:srgbClr val="FF0000"/>
          </a:solidFill>
        </p:spPr>
        <p:txBody>
          <a:bodyPr>
            <a:normAutofit fontScale="55000" lnSpcReduction="20000"/>
          </a:bodyPr>
          <a:lstStyle/>
          <a:p>
            <a:pPr algn="ctr"/>
            <a:endParaRPr lang="en-US" sz="9600" b="1" dirty="0">
              <a:solidFill>
                <a:srgbClr val="7030A0"/>
              </a:solidFill>
              <a:latin typeface="Chiller" panose="04020404031007020602" pitchFamily="82" charset="0"/>
            </a:endParaRPr>
          </a:p>
          <a:p>
            <a:pPr algn="ctr"/>
            <a:r>
              <a:rPr lang="en-US" sz="9600" b="1" dirty="0">
                <a:solidFill>
                  <a:srgbClr val="7030A0"/>
                </a:solidFill>
                <a:latin typeface="Papyrus" panose="03070502060502030205" pitchFamily="66" charset="0"/>
              </a:rPr>
              <a:t>READY?</a:t>
            </a:r>
          </a:p>
          <a:p>
            <a:pPr algn="ctr"/>
            <a:endParaRPr lang="en-US" sz="9600" b="1" dirty="0">
              <a:solidFill>
                <a:srgbClr val="7030A0"/>
              </a:solidFill>
              <a:latin typeface="Papyrus" panose="03070502060502030205" pitchFamily="66" charset="0"/>
            </a:endParaRPr>
          </a:p>
          <a:p>
            <a:pPr algn="ctr"/>
            <a:r>
              <a:rPr lang="en-US" sz="9600" b="1" dirty="0">
                <a:solidFill>
                  <a:srgbClr val="7030A0"/>
                </a:solidFill>
                <a:latin typeface="Papyrus" panose="03070502060502030205" pitchFamily="66" charset="0"/>
              </a:rPr>
              <a:t>Hair toss</a:t>
            </a:r>
          </a:p>
          <a:p>
            <a:pPr algn="ctr"/>
            <a:r>
              <a:rPr lang="en-US" sz="9600" b="1" dirty="0">
                <a:solidFill>
                  <a:srgbClr val="7030A0"/>
                </a:solidFill>
                <a:latin typeface="Papyrus" panose="03070502060502030205" pitchFamily="66" charset="0"/>
              </a:rPr>
              <a:t>Check my nails</a:t>
            </a:r>
          </a:p>
          <a:p>
            <a:pPr algn="ctr"/>
            <a:r>
              <a:rPr lang="en-US" sz="9600" b="1" dirty="0">
                <a:solidFill>
                  <a:srgbClr val="7030A0"/>
                </a:solidFill>
                <a:latin typeface="Papyrus" panose="03070502060502030205" pitchFamily="66" charset="0"/>
              </a:rPr>
              <a:t>Baby, how you feeling?</a:t>
            </a:r>
          </a:p>
        </p:txBody>
      </p:sp>
      <p:sp>
        <p:nvSpPr>
          <p:cNvPr id="7" name="TextBox 6">
            <a:extLst>
              <a:ext uri="{FF2B5EF4-FFF2-40B4-BE49-F238E27FC236}">
                <a16:creationId xmlns:a16="http://schemas.microsoft.com/office/drawing/2014/main" id="{6DA9E9DD-D341-4BB3-807B-A4F28C3D3258}"/>
              </a:ext>
            </a:extLst>
          </p:cNvPr>
          <p:cNvSpPr txBox="1"/>
          <p:nvPr/>
        </p:nvSpPr>
        <p:spPr>
          <a:xfrm>
            <a:off x="5183187" y="5861050"/>
            <a:ext cx="687726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2" tooltip="http://english.stackexchange.com/questions/272237/when-a-car-on-the-edge-of-a-cliff-slides-toward-the-precipice-shortly-and-then-s"/>
              </a:rPr>
              <a:t>This Photo</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by Unknown Author is licensed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under</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tooltip="https://creativecommons.org/licenses/by-sa/3.0/"/>
              </a:rPr>
              <a:t>C</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3" tooltip="https://creativecommons.org/licenses/by-sa/3.0/"/>
              </a:rPr>
              <a:t> BY-SA</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Placeholder 12">
            <a:extLst>
              <a:ext uri="{FF2B5EF4-FFF2-40B4-BE49-F238E27FC236}">
                <a16:creationId xmlns:a16="http://schemas.microsoft.com/office/drawing/2014/main" id="{20DA243D-C3A8-4323-8DD6-3FD77871D896}"/>
              </a:ext>
            </a:extLst>
          </p:cNvPr>
          <p:cNvPicPr>
            <a:picLocks noGrp="1" noChangeAspect="1"/>
          </p:cNvPicPr>
          <p:nvPr>
            <p:ph type="pic"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20390" b="20390"/>
          <a:stretch>
            <a:fillRect/>
          </a:stretch>
        </p:blipFill>
        <p:spPr>
          <a:xfrm>
            <a:off x="4772025" y="0"/>
            <a:ext cx="7419975" cy="6857999"/>
          </a:xfrm>
        </p:spPr>
      </p:pic>
      <p:sp>
        <p:nvSpPr>
          <p:cNvPr id="14" name="TextBox 13">
            <a:extLst>
              <a:ext uri="{FF2B5EF4-FFF2-40B4-BE49-F238E27FC236}">
                <a16:creationId xmlns:a16="http://schemas.microsoft.com/office/drawing/2014/main" id="{CBBAD43A-EAC5-40C7-A540-9099CC3432FE}"/>
              </a:ext>
            </a:extLst>
          </p:cNvPr>
          <p:cNvSpPr txBox="1"/>
          <p:nvPr/>
        </p:nvSpPr>
        <p:spPr>
          <a:xfrm>
            <a:off x="5888254" y="5408662"/>
            <a:ext cx="61722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5" tooltip="https://www.flickr.com/photos/volcheka/8591605060/"/>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6" tooltip="https://creativecommons.org/licenses/by-nc-sa/3.0/"/>
              </a:rPr>
              <a:t>CC BY-SA-NC</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1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xEl>
                                              <p:pRg st="1" end="1"/>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4">
                                            <p:txEl>
                                              <p:pRg st="3" end="3"/>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4">
                                            <p:txEl>
                                              <p:pRg st="4" end="4"/>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4">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A12C9C-BC79-4C7C-AD42-5938F7301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6526" y="0"/>
            <a:ext cx="7218947" cy="6858000"/>
          </a:xfrm>
          <a:prstGeom prst="rect">
            <a:avLst/>
          </a:prstGeom>
        </p:spPr>
      </p:pic>
    </p:spTree>
    <p:extLst>
      <p:ext uri="{BB962C8B-B14F-4D97-AF65-F5344CB8AC3E}">
        <p14:creationId xmlns:p14="http://schemas.microsoft.com/office/powerpoint/2010/main" val="40542981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2A431-6900-4CCF-A647-28688E042C45}"/>
              </a:ext>
            </a:extLst>
          </p:cNvPr>
          <p:cNvSpPr>
            <a:spLocks noGrp="1"/>
          </p:cNvSpPr>
          <p:nvPr>
            <p:ph type="title"/>
          </p:nvPr>
        </p:nvSpPr>
        <p:spPr>
          <a:xfrm>
            <a:off x="217291" y="457975"/>
            <a:ext cx="2146739" cy="1599783"/>
          </a:xfrm>
          <a:solidFill>
            <a:schemeClr val="accent2">
              <a:lumMod val="75000"/>
            </a:schemeClr>
          </a:solidFill>
        </p:spPr>
        <p:txBody>
          <a:bodyPr>
            <a:normAutofit fontScale="90000"/>
          </a:bodyPr>
          <a:lstStyle/>
          <a:p>
            <a:r>
              <a:rPr lang="en-US" sz="3999" b="1" dirty="0">
                <a:solidFill>
                  <a:srgbClr val="00FFFF"/>
                </a:solidFill>
              </a:rPr>
              <a:t>A love </a:t>
            </a:r>
            <a:br>
              <a:rPr lang="en-US" sz="3999" b="1" dirty="0">
                <a:solidFill>
                  <a:srgbClr val="00FFFF"/>
                </a:solidFill>
              </a:rPr>
            </a:br>
            <a:r>
              <a:rPr lang="en-US" sz="3999" b="1" dirty="0">
                <a:solidFill>
                  <a:srgbClr val="00FFFF"/>
                </a:solidFill>
              </a:rPr>
              <a:t>of learning</a:t>
            </a:r>
          </a:p>
        </p:txBody>
      </p:sp>
      <p:pic>
        <p:nvPicPr>
          <p:cNvPr id="6" name="Picture Placeholder 5">
            <a:extLst>
              <a:ext uri="{FF2B5EF4-FFF2-40B4-BE49-F238E27FC236}">
                <a16:creationId xmlns:a16="http://schemas.microsoft.com/office/drawing/2014/main" id="{4C273124-94D1-4285-B96F-4DA0E414D0B8}"/>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381" r="14381"/>
          <a:stretch>
            <a:fillRect/>
          </a:stretch>
        </p:blipFill>
        <p:spPr>
          <a:xfrm>
            <a:off x="3945838" y="-350823"/>
            <a:ext cx="8153503" cy="7320770"/>
          </a:xfrm>
        </p:spPr>
      </p:pic>
      <p:sp>
        <p:nvSpPr>
          <p:cNvPr id="4" name="Text Placeholder 3">
            <a:extLst>
              <a:ext uri="{FF2B5EF4-FFF2-40B4-BE49-F238E27FC236}">
                <a16:creationId xmlns:a16="http://schemas.microsoft.com/office/drawing/2014/main" id="{6837E84B-1167-4AD2-885B-B80A660E42C1}"/>
              </a:ext>
            </a:extLst>
          </p:cNvPr>
          <p:cNvSpPr>
            <a:spLocks noGrp="1"/>
          </p:cNvSpPr>
          <p:nvPr>
            <p:ph type="body" sz="half" idx="2"/>
          </p:nvPr>
        </p:nvSpPr>
        <p:spPr>
          <a:xfrm>
            <a:off x="349764" y="2122449"/>
            <a:ext cx="3996660" cy="4452192"/>
          </a:xfrm>
          <a:solidFill>
            <a:srgbClr val="002060"/>
          </a:solidFill>
          <a:ln>
            <a:solidFill>
              <a:srgbClr val="FFFF00"/>
            </a:solidFill>
          </a:ln>
        </p:spPr>
        <p:txBody>
          <a:bodyPr>
            <a:normAutofit/>
          </a:bodyPr>
          <a:lstStyle/>
          <a:p>
            <a:pPr algn="ctr"/>
            <a:r>
              <a:rPr lang="en-US" sz="4399" dirty="0">
                <a:solidFill>
                  <a:srgbClr val="82FA66"/>
                </a:solidFill>
                <a:latin typeface="Ebrima" panose="02000000000000000000" pitchFamily="2" charset="0"/>
                <a:ea typeface="Ebrima" panose="02000000000000000000" pitchFamily="2" charset="0"/>
                <a:cs typeface="Ebrima" panose="02000000000000000000" pitchFamily="2" charset="0"/>
              </a:rPr>
              <a:t>Has a lot </a:t>
            </a:r>
          </a:p>
          <a:p>
            <a:pPr algn="ctr"/>
            <a:r>
              <a:rPr lang="en-US" sz="4399" dirty="0">
                <a:solidFill>
                  <a:srgbClr val="82FA66"/>
                </a:solidFill>
                <a:latin typeface="Ebrima" panose="02000000000000000000" pitchFamily="2" charset="0"/>
                <a:ea typeface="Ebrima" panose="02000000000000000000" pitchFamily="2" charset="0"/>
                <a:cs typeface="Ebrima" panose="02000000000000000000" pitchFamily="2" charset="0"/>
              </a:rPr>
              <a:t>to do with learning </a:t>
            </a:r>
          </a:p>
          <a:p>
            <a:pPr algn="ctr"/>
            <a:r>
              <a:rPr lang="en-US" sz="4399" dirty="0">
                <a:solidFill>
                  <a:srgbClr val="82FA66"/>
                </a:solidFill>
                <a:latin typeface="Ebrima" panose="02000000000000000000" pitchFamily="2" charset="0"/>
                <a:ea typeface="Ebrima" panose="02000000000000000000" pitchFamily="2" charset="0"/>
                <a:cs typeface="Ebrima" panose="02000000000000000000" pitchFamily="2" charset="0"/>
              </a:rPr>
              <a:t>we are </a:t>
            </a:r>
          </a:p>
          <a:p>
            <a:pPr algn="ctr"/>
            <a:r>
              <a:rPr lang="en-US" sz="4399" dirty="0">
                <a:solidFill>
                  <a:srgbClr val="82FA66"/>
                </a:solidFill>
                <a:latin typeface="Ebrima" panose="02000000000000000000" pitchFamily="2" charset="0"/>
                <a:ea typeface="Ebrima" panose="02000000000000000000" pitchFamily="2" charset="0"/>
                <a:cs typeface="Ebrima" panose="02000000000000000000" pitchFamily="2" charset="0"/>
              </a:rPr>
              <a:t>loved.</a:t>
            </a:r>
          </a:p>
          <a:p>
            <a:pPr algn="ctr"/>
            <a:r>
              <a:rPr lang="en-US" sz="2399" dirty="0">
                <a:solidFill>
                  <a:srgbClr val="82FA66"/>
                </a:solidFill>
                <a:latin typeface="Ebrima" panose="02000000000000000000" pitchFamily="2" charset="0"/>
                <a:ea typeface="Ebrima" panose="02000000000000000000" pitchFamily="2" charset="0"/>
                <a:cs typeface="Ebrima" panose="02000000000000000000" pitchFamily="2" charset="0"/>
              </a:rPr>
              <a:t>               -</a:t>
            </a:r>
            <a:r>
              <a:rPr lang="en-US" sz="2399" dirty="0">
                <a:solidFill>
                  <a:srgbClr val="FFFF00"/>
                </a:solidFill>
                <a:latin typeface="Ebrima" panose="02000000000000000000" pitchFamily="2" charset="0"/>
                <a:ea typeface="Ebrima" panose="02000000000000000000" pitchFamily="2" charset="0"/>
                <a:cs typeface="Ebrima" panose="02000000000000000000" pitchFamily="2" charset="0"/>
              </a:rPr>
              <a:t>Fred Rogers</a:t>
            </a:r>
            <a:endParaRPr lang="en-US" sz="2399" dirty="0">
              <a:solidFill>
                <a:srgbClr val="82FA66"/>
              </a:solidFill>
              <a:latin typeface="Ebrima" panose="02000000000000000000" pitchFamily="2" charset="0"/>
              <a:ea typeface="Ebrima" panose="02000000000000000000" pitchFamily="2" charset="0"/>
              <a:cs typeface="Ebrima" panose="02000000000000000000" pitchFamily="2" charset="0"/>
            </a:endParaRPr>
          </a:p>
        </p:txBody>
      </p:sp>
      <p:sp>
        <p:nvSpPr>
          <p:cNvPr id="7" name="TextBox 6">
            <a:extLst>
              <a:ext uri="{FF2B5EF4-FFF2-40B4-BE49-F238E27FC236}">
                <a16:creationId xmlns:a16="http://schemas.microsoft.com/office/drawing/2014/main" id="{701AE239-8245-472A-8DF9-90F02AB56FC7}"/>
              </a:ext>
            </a:extLst>
          </p:cNvPr>
          <p:cNvSpPr txBox="1"/>
          <p:nvPr/>
        </p:nvSpPr>
        <p:spPr>
          <a:xfrm>
            <a:off x="3945838" y="5624173"/>
            <a:ext cx="8153503" cy="230772"/>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www.rickchung.com/2018/06/wont-you-be-my-neighbor-review.html"/>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nc-nd/3.0/"/>
              </a:rPr>
              <a:t>CC BY-NC-ND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90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heel(1)">
                                      <p:cBhvr>
                                        <p:cTn id="7" dur="2000"/>
                                        <p:tgtEl>
                                          <p:spTgt spid="4">
                                            <p:txEl>
                                              <p:pRg st="1" end="1"/>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wheel(1)">
                                      <p:cBhvr>
                                        <p:cTn id="10" dur="2000"/>
                                        <p:tgtEl>
                                          <p:spTgt spid="4">
                                            <p:txEl>
                                              <p:pRg st="2" end="2"/>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wheel(1)">
                                      <p:cBhvr>
                                        <p:cTn id="13"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7030A0"/>
                </a:solidFill>
                <a:latin typeface="Times New Roman" pitchFamily="18" charset="0"/>
                <a:cs typeface="Times New Roman" pitchFamily="18" charset="0"/>
              </a:rPr>
              <a:t> Tools to restore your Professionalism</a:t>
            </a:r>
            <a:br>
              <a:rPr lang="en-US" b="1" dirty="0">
                <a:solidFill>
                  <a:srgbClr val="7030A0"/>
                </a:solidFill>
                <a:latin typeface="Times New Roman" pitchFamily="18" charset="0"/>
                <a:cs typeface="Times New Roman" pitchFamily="18" charset="0"/>
              </a:rPr>
            </a:br>
            <a:r>
              <a:rPr lang="en-US" b="1" dirty="0">
                <a:solidFill>
                  <a:srgbClr val="7030A0"/>
                </a:solidFill>
                <a:latin typeface="Times New Roman" pitchFamily="18" charset="0"/>
                <a:cs typeface="Times New Roman" pitchFamily="18" charset="0"/>
              </a:rPr>
              <a:t>&amp; Prevent amygdala hijacks</a:t>
            </a:r>
          </a:p>
        </p:txBody>
      </p:sp>
      <p:sp>
        <p:nvSpPr>
          <p:cNvPr id="3" name="Text Placeholder 2"/>
          <p:cNvSpPr>
            <a:spLocks noGrp="1"/>
          </p:cNvSpPr>
          <p:nvPr>
            <p:ph type="body" idx="1"/>
          </p:nvPr>
        </p:nvSpPr>
        <p:spPr/>
        <p:txBody>
          <a:bodyPr/>
          <a:lstStyle/>
          <a:p>
            <a:pPr algn="ctr"/>
            <a:r>
              <a:rPr lang="en-US" sz="3200" b="1" dirty="0">
                <a:solidFill>
                  <a:schemeClr val="bg2">
                    <a:lumMod val="75000"/>
                  </a:schemeClr>
                </a:solidFill>
                <a:latin typeface="Times New Roman" pitchFamily="18" charset="0"/>
                <a:cs typeface="Times New Roman" pitchFamily="18" charset="0"/>
              </a:rPr>
              <a:t>Physically</a:t>
            </a:r>
          </a:p>
        </p:txBody>
      </p:sp>
      <p:sp>
        <p:nvSpPr>
          <p:cNvPr id="4" name="Content Placeholder 3"/>
          <p:cNvSpPr>
            <a:spLocks noGrp="1"/>
          </p:cNvSpPr>
          <p:nvPr>
            <p:ph sz="half" idx="2"/>
          </p:nvPr>
        </p:nvSpPr>
        <p:spPr>
          <a:xfrm>
            <a:off x="2533446" y="2590800"/>
            <a:ext cx="3471277" cy="4114800"/>
          </a:xfrm>
        </p:spPr>
        <p:txBody>
          <a:bodyPr>
            <a:normAutofit fontScale="92500" lnSpcReduction="10000"/>
          </a:bodyPr>
          <a:lstStyle/>
          <a:p>
            <a:r>
              <a:rPr lang="en-US" sz="2000" b="1" dirty="0">
                <a:solidFill>
                  <a:srgbClr val="002060"/>
                </a:solidFill>
                <a:latin typeface="Times New Roman" pitchFamily="18" charset="0"/>
                <a:cs typeface="Times New Roman" pitchFamily="18" charset="0"/>
              </a:rPr>
              <a:t>Tai chi away from trigger</a:t>
            </a:r>
          </a:p>
          <a:p>
            <a:r>
              <a:rPr lang="en-US" sz="2000" b="1" dirty="0">
                <a:solidFill>
                  <a:srgbClr val="002060"/>
                </a:solidFill>
                <a:latin typeface="Times New Roman" pitchFamily="18" charset="0"/>
                <a:cs typeface="Times New Roman" pitchFamily="18" charset="0"/>
              </a:rPr>
              <a:t>Breathe deeply, deliberately</a:t>
            </a:r>
          </a:p>
          <a:p>
            <a:r>
              <a:rPr lang="en-US" sz="2000" b="1" dirty="0">
                <a:solidFill>
                  <a:srgbClr val="002060"/>
                </a:solidFill>
                <a:latin typeface="Times New Roman" pitchFamily="18" charset="0"/>
                <a:cs typeface="Times New Roman" pitchFamily="18" charset="0"/>
              </a:rPr>
              <a:t>Step (or look) outside</a:t>
            </a:r>
          </a:p>
          <a:p>
            <a:r>
              <a:rPr lang="en-US" sz="2000" b="1" dirty="0">
                <a:solidFill>
                  <a:srgbClr val="002060"/>
                </a:solidFill>
                <a:latin typeface="Times New Roman" pitchFamily="18" charset="0"/>
                <a:cs typeface="Times New Roman" pitchFamily="18" charset="0"/>
              </a:rPr>
              <a:t>Take a work break</a:t>
            </a:r>
          </a:p>
          <a:p>
            <a:r>
              <a:rPr lang="en-US" sz="2000" b="1" dirty="0">
                <a:solidFill>
                  <a:srgbClr val="002060"/>
                </a:solidFill>
                <a:latin typeface="Times New Roman" pitchFamily="18" charset="0"/>
                <a:cs typeface="Times New Roman" pitchFamily="18" charset="0"/>
              </a:rPr>
              <a:t>Eat fruit (glucose to brain)</a:t>
            </a:r>
          </a:p>
          <a:p>
            <a:r>
              <a:rPr lang="en-US" sz="2000" b="1" dirty="0">
                <a:solidFill>
                  <a:srgbClr val="FF0000"/>
                </a:solidFill>
                <a:latin typeface="Times New Roman" pitchFamily="18" charset="0"/>
                <a:cs typeface="Times New Roman" pitchFamily="18" charset="0"/>
              </a:rPr>
              <a:t>Laugh</a:t>
            </a:r>
            <a:r>
              <a:rPr lang="en-US" sz="2000" b="1" dirty="0">
                <a:solidFill>
                  <a:srgbClr val="002060"/>
                </a:solidFill>
                <a:latin typeface="Times New Roman" pitchFamily="18" charset="0"/>
                <a:cs typeface="Times New Roman" pitchFamily="18" charset="0"/>
              </a:rPr>
              <a:t>, </a:t>
            </a:r>
            <a:r>
              <a:rPr lang="en-US" sz="2000" b="1" dirty="0">
                <a:solidFill>
                  <a:srgbClr val="FF0000"/>
                </a:solidFill>
                <a:latin typeface="Times New Roman" pitchFamily="18" charset="0"/>
                <a:cs typeface="Times New Roman" pitchFamily="18" charset="0"/>
              </a:rPr>
              <a:t>smile</a:t>
            </a:r>
          </a:p>
          <a:p>
            <a:r>
              <a:rPr lang="en-US" sz="2000" b="1" dirty="0">
                <a:solidFill>
                  <a:srgbClr val="002060"/>
                </a:solidFill>
                <a:latin typeface="Times New Roman" pitchFamily="18" charset="0"/>
                <a:cs typeface="Times New Roman" pitchFamily="18" charset="0"/>
              </a:rPr>
              <a:t>Visit the infant room</a:t>
            </a:r>
          </a:p>
          <a:p>
            <a:r>
              <a:rPr lang="en-US" sz="2000" b="1" dirty="0">
                <a:solidFill>
                  <a:srgbClr val="002060"/>
                </a:solidFill>
                <a:latin typeface="Times New Roman" pitchFamily="18" charset="0"/>
                <a:cs typeface="Times New Roman" pitchFamily="18" charset="0"/>
              </a:rPr>
              <a:t>Squeeze a stress ball</a:t>
            </a:r>
          </a:p>
          <a:p>
            <a:r>
              <a:rPr lang="en-US" sz="2000" b="1" dirty="0">
                <a:solidFill>
                  <a:srgbClr val="002060"/>
                </a:solidFill>
                <a:latin typeface="Times New Roman" pitchFamily="18" charset="0"/>
                <a:cs typeface="Times New Roman" pitchFamily="18" charset="0"/>
              </a:rPr>
              <a:t>Text a friend</a:t>
            </a:r>
          </a:p>
          <a:p>
            <a:r>
              <a:rPr lang="en-US" sz="2000" b="1" dirty="0">
                <a:solidFill>
                  <a:srgbClr val="002060"/>
                </a:solidFill>
                <a:latin typeface="Times New Roman" pitchFamily="18" charset="0"/>
                <a:cs typeface="Times New Roman" pitchFamily="18" charset="0"/>
              </a:rPr>
              <a:t>Touch a talisman</a:t>
            </a:r>
          </a:p>
          <a:p>
            <a:endParaRPr lang="en-US" sz="2000" b="1" dirty="0">
              <a:solidFill>
                <a:srgbClr val="002060"/>
              </a:solidFill>
              <a:latin typeface="Times New Roman" pitchFamily="18" charset="0"/>
              <a:cs typeface="Times New Roman" pitchFamily="18" charset="0"/>
            </a:endParaRPr>
          </a:p>
        </p:txBody>
      </p:sp>
      <p:sp>
        <p:nvSpPr>
          <p:cNvPr id="5" name="Text Placeholder 4"/>
          <p:cNvSpPr>
            <a:spLocks noGrp="1"/>
          </p:cNvSpPr>
          <p:nvPr>
            <p:ph type="body" sz="quarter" idx="3"/>
          </p:nvPr>
        </p:nvSpPr>
        <p:spPr/>
        <p:txBody>
          <a:bodyPr/>
          <a:lstStyle/>
          <a:p>
            <a:pPr algn="ctr"/>
            <a:r>
              <a:rPr lang="en-US" sz="3200" b="1" dirty="0">
                <a:solidFill>
                  <a:srgbClr val="7030A0"/>
                </a:solidFill>
                <a:latin typeface="Times New Roman" pitchFamily="18" charset="0"/>
                <a:cs typeface="Times New Roman" pitchFamily="18" charset="0"/>
              </a:rPr>
              <a:t>Mentally</a:t>
            </a:r>
          </a:p>
        </p:txBody>
      </p:sp>
      <p:sp>
        <p:nvSpPr>
          <p:cNvPr id="6" name="Content Placeholder 5"/>
          <p:cNvSpPr>
            <a:spLocks noGrp="1"/>
          </p:cNvSpPr>
          <p:nvPr>
            <p:ph sz="quarter" idx="4"/>
          </p:nvPr>
        </p:nvSpPr>
        <p:spPr>
          <a:xfrm>
            <a:off x="6187284" y="2971800"/>
            <a:ext cx="3471275" cy="3886200"/>
          </a:xfrm>
        </p:spPr>
        <p:txBody>
          <a:bodyPr>
            <a:normAutofit fontScale="92500" lnSpcReduction="20000"/>
          </a:bodyPr>
          <a:lstStyle/>
          <a:p>
            <a:r>
              <a:rPr lang="en-US" sz="2000" b="1" dirty="0">
                <a:solidFill>
                  <a:srgbClr val="7030A0"/>
                </a:solidFill>
                <a:latin typeface="Times New Roman" pitchFamily="18" charset="0"/>
                <a:cs typeface="Times New Roman" pitchFamily="18" charset="0"/>
              </a:rPr>
              <a:t>Count to 10 (backwards ;)</a:t>
            </a:r>
          </a:p>
          <a:p>
            <a:r>
              <a:rPr lang="en-US" sz="2000" b="1" dirty="0">
                <a:solidFill>
                  <a:srgbClr val="7030A0"/>
                </a:solidFill>
                <a:latin typeface="Times New Roman" pitchFamily="18" charset="0"/>
                <a:cs typeface="Times New Roman" pitchFamily="18" charset="0"/>
              </a:rPr>
              <a:t>Pray or Meditate</a:t>
            </a:r>
          </a:p>
          <a:p>
            <a:r>
              <a:rPr lang="en-US" sz="2000" b="1" dirty="0">
                <a:solidFill>
                  <a:srgbClr val="7030A0"/>
                </a:solidFill>
                <a:latin typeface="Times New Roman" pitchFamily="18" charset="0"/>
                <a:cs typeface="Times New Roman" pitchFamily="18" charset="0"/>
              </a:rPr>
              <a:t>Recite a mantra</a:t>
            </a:r>
          </a:p>
          <a:p>
            <a:r>
              <a:rPr lang="en-US" sz="2000" b="1" dirty="0">
                <a:solidFill>
                  <a:srgbClr val="7030A0"/>
                </a:solidFill>
                <a:latin typeface="Times New Roman" pitchFamily="18" charset="0"/>
                <a:cs typeface="Times New Roman" pitchFamily="18" charset="0"/>
              </a:rPr>
              <a:t>Recall your favorite inspirational quotation</a:t>
            </a:r>
          </a:p>
          <a:p>
            <a:r>
              <a:rPr lang="en-US" sz="2000" b="1" dirty="0">
                <a:solidFill>
                  <a:srgbClr val="7030A0"/>
                </a:solidFill>
                <a:latin typeface="Times New Roman" pitchFamily="18" charset="0"/>
                <a:cs typeface="Times New Roman" pitchFamily="18" charset="0"/>
              </a:rPr>
              <a:t>Help someone else</a:t>
            </a:r>
          </a:p>
          <a:p>
            <a:r>
              <a:rPr lang="en-US" sz="2000" b="1" dirty="0">
                <a:solidFill>
                  <a:srgbClr val="7030A0"/>
                </a:solidFill>
                <a:latin typeface="Times New Roman" pitchFamily="18" charset="0"/>
                <a:cs typeface="Times New Roman" pitchFamily="18" charset="0"/>
              </a:rPr>
              <a:t>Ask “How important is it?”</a:t>
            </a:r>
          </a:p>
          <a:p>
            <a:r>
              <a:rPr lang="en-US" sz="2000" b="1" dirty="0">
                <a:solidFill>
                  <a:srgbClr val="7030A0"/>
                </a:solidFill>
                <a:latin typeface="Times New Roman" pitchFamily="18" charset="0"/>
                <a:cs typeface="Times New Roman" pitchFamily="18" charset="0"/>
              </a:rPr>
              <a:t>Listen to your gut</a:t>
            </a:r>
          </a:p>
          <a:p>
            <a:r>
              <a:rPr lang="en-US" sz="2000" b="1" dirty="0">
                <a:solidFill>
                  <a:srgbClr val="7030A0"/>
                </a:solidFill>
                <a:latin typeface="Times New Roman" pitchFamily="18" charset="0"/>
                <a:cs typeface="Times New Roman" pitchFamily="18" charset="0"/>
              </a:rPr>
              <a:t>Play music in your head</a:t>
            </a:r>
          </a:p>
          <a:p>
            <a:r>
              <a:rPr lang="en-US" sz="2000" b="1" dirty="0">
                <a:solidFill>
                  <a:srgbClr val="002060"/>
                </a:solidFill>
                <a:latin typeface="Times New Roman" pitchFamily="18" charset="0"/>
                <a:cs typeface="Times New Roman" pitchFamily="18" charset="0"/>
              </a:rPr>
              <a:t>Picture person in underwear</a:t>
            </a:r>
          </a:p>
          <a:p>
            <a:pPr marL="0" indent="0">
              <a:buNone/>
            </a:pPr>
            <a:endParaRPr lang="en-US" sz="2000" b="1" dirty="0">
              <a:solidFill>
                <a:srgbClr val="7030A0"/>
              </a:solidFill>
              <a:latin typeface="Times New Roman" pitchFamily="18" charset="0"/>
              <a:cs typeface="Times New Roman" pitchFamily="18" charset="0"/>
            </a:endParaRPr>
          </a:p>
          <a:p>
            <a:pPr marL="0" indent="0">
              <a:buNone/>
            </a:pPr>
            <a:endParaRPr lang="en-US" sz="20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15130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6">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6">
                                            <p:txEl>
                                              <p:pRg st="2" end="2"/>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6">
                                            <p:txEl>
                                              <p:pRg st="3" end="3"/>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6">
                                            <p:txEl>
                                              <p:pRg st="4" end="4"/>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6">
                                            <p:txEl>
                                              <p:pRg st="5" end="5"/>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6">
                                            <p:txEl>
                                              <p:pRg st="6" end="6"/>
                                            </p:txEl>
                                          </p:spTgt>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6">
                                            <p:txEl>
                                              <p:pRg st="7" end="7"/>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6">
                                            <p:txEl>
                                              <p:pRg st="8" end="8"/>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14402" y="0"/>
            <a:ext cx="11201398" cy="1981200"/>
          </a:xfrm>
        </p:spPr>
        <p:txBody>
          <a:bodyPr>
            <a:normAutofit fontScale="90000"/>
          </a:bodyPr>
          <a:lstStyle/>
          <a:p>
            <a:pPr algn="ctr"/>
            <a:r>
              <a:rPr lang="en-US" b="1" dirty="0">
                <a:solidFill>
                  <a:srgbClr val="00B0F0"/>
                </a:solidFill>
                <a:latin typeface="Papyrus" panose="03070502060502030205" pitchFamily="66" charset="0"/>
              </a:rPr>
              <a:t>How does NATURE teach us RESILIENCE? </a:t>
            </a:r>
            <a:br>
              <a:rPr lang="en-US" b="1" dirty="0">
                <a:solidFill>
                  <a:srgbClr val="00B0F0"/>
                </a:solidFill>
                <a:latin typeface="Papyrus" panose="03070502060502030205" pitchFamily="66" charset="0"/>
              </a:rPr>
            </a:br>
            <a:r>
              <a:rPr lang="en-US" b="1" dirty="0">
                <a:solidFill>
                  <a:srgbClr val="7030A0"/>
                </a:solidFill>
                <a:latin typeface="Papyrus" panose="03070502060502030205" pitchFamily="66" charset="0"/>
              </a:rPr>
              <a:t>Where do you go to restore your soul? </a:t>
            </a:r>
            <a:br>
              <a:rPr lang="en-US" b="1" dirty="0">
                <a:solidFill>
                  <a:srgbClr val="7030A0"/>
                </a:solidFill>
                <a:latin typeface="Papyrus" panose="03070502060502030205" pitchFamily="66" charset="0"/>
              </a:rPr>
            </a:br>
            <a:r>
              <a:rPr lang="en-US" b="1" dirty="0">
                <a:solidFill>
                  <a:srgbClr val="7030A0"/>
                </a:solidFill>
                <a:latin typeface="Papyrus" panose="03070502060502030205" pitchFamily="66" charset="0"/>
              </a:rPr>
              <a:t>What’s your sacred place on earth</a:t>
            </a:r>
            <a:r>
              <a:rPr lang="en-US" b="1" dirty="0">
                <a:solidFill>
                  <a:srgbClr val="00B0F0"/>
                </a:solidFill>
                <a:latin typeface="Papyrus" panose="03070502060502030205" pitchFamily="66" charset="0"/>
              </a:rPr>
              <a:t>? Holy ground? </a:t>
            </a:r>
            <a:br>
              <a:rPr lang="en-US" b="1" dirty="0">
                <a:solidFill>
                  <a:srgbClr val="00B0F0"/>
                </a:solidFill>
                <a:latin typeface="Papyrus" panose="03070502060502030205" pitchFamily="66" charset="0"/>
              </a:rPr>
            </a:br>
            <a:r>
              <a:rPr lang="en-US" b="1" dirty="0">
                <a:solidFill>
                  <a:srgbClr val="00B0F0"/>
                </a:solidFill>
                <a:latin typeface="Papyrus" panose="03070502060502030205" pitchFamily="66" charset="0"/>
              </a:rPr>
              <a:t>Who do you become in your sacred place?</a:t>
            </a:r>
          </a:p>
        </p:txBody>
      </p:sp>
      <p:sp>
        <p:nvSpPr>
          <p:cNvPr id="14" name="Content Placeholder 13"/>
          <p:cNvSpPr>
            <a:spLocks noGrp="1"/>
          </p:cNvSpPr>
          <p:nvPr>
            <p:ph idx="1"/>
          </p:nvPr>
        </p:nvSpPr>
        <p:spPr/>
        <p:txBody>
          <a:bodyPr>
            <a:normAutofit/>
          </a:bodyPr>
          <a:lstStyle/>
          <a:p>
            <a:pPr marL="0" indent="0">
              <a:buNone/>
            </a:pPr>
            <a:endParaRPr lang="en-US" dirty="0">
              <a:latin typeface="Papyrus" panose="03070502060502030205" pitchFamily="66" charset="0"/>
            </a:endParaRPr>
          </a:p>
          <a:p>
            <a:pPr marL="0" indent="0">
              <a:buNone/>
            </a:pPr>
            <a:endParaRPr lang="en-US" b="1" dirty="0">
              <a:solidFill>
                <a:srgbClr val="7030A0"/>
              </a:solidFill>
              <a:latin typeface="Papyrus" panose="03070502060502030205" pitchFamily="66" charset="0"/>
            </a:endParaRPr>
          </a:p>
          <a:p>
            <a:pPr marL="342900" indent="-342900">
              <a:buFont typeface="Wingdings" panose="05000000000000000000" pitchFamily="2" charset="2"/>
              <a:buChar char="q"/>
            </a:pPr>
            <a:endParaRPr lang="en-US" dirty="0">
              <a:latin typeface="Papyrus" panose="03070502060502030205" pitchFamily="66" charset="0"/>
            </a:endParaRPr>
          </a:p>
          <a:p>
            <a:pPr marL="0" indent="0">
              <a:buNone/>
            </a:pPr>
            <a:endParaRPr lang="en-US" dirty="0"/>
          </a:p>
        </p:txBody>
      </p:sp>
      <p:pic>
        <p:nvPicPr>
          <p:cNvPr id="3" name="Picture 2">
            <a:extLst>
              <a:ext uri="{FF2B5EF4-FFF2-40B4-BE49-F238E27FC236}">
                <a16:creationId xmlns:a16="http://schemas.microsoft.com/office/drawing/2014/main" id="{AD3584EF-55F2-F767-9DC7-14EC4260BE3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4401" y="1981200"/>
            <a:ext cx="11276012" cy="4876800"/>
          </a:xfrm>
          <a:prstGeom prst="rect">
            <a:avLst/>
          </a:prstGeom>
        </p:spPr>
      </p:pic>
      <p:sp>
        <p:nvSpPr>
          <p:cNvPr id="4" name="TextBox 3">
            <a:extLst>
              <a:ext uri="{FF2B5EF4-FFF2-40B4-BE49-F238E27FC236}">
                <a16:creationId xmlns:a16="http://schemas.microsoft.com/office/drawing/2014/main" id="{98F55AA2-7E93-DFE2-7295-70F16A8F8DF4}"/>
              </a:ext>
            </a:extLst>
          </p:cNvPr>
          <p:cNvSpPr txBox="1"/>
          <p:nvPr/>
        </p:nvSpPr>
        <p:spPr>
          <a:xfrm>
            <a:off x="914401" y="6858000"/>
            <a:ext cx="1127601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64B4F"/>
                </a:solidFill>
                <a:effectLst/>
                <a:uLnTx/>
                <a:uFillTx/>
                <a:latin typeface="Euphemia"/>
                <a:ea typeface="+mn-ea"/>
                <a:cs typeface="+mn-cs"/>
                <a:hlinkClick r:id="rId3" tooltip="http://www.flickr.com/photos/nicholas_t/6958568742/"/>
              </a:rPr>
              <a:t>This Photo</a:t>
            </a:r>
            <a:r>
              <a:rPr kumimoji="0" lang="en-US" sz="900" b="0" i="0" u="none" strike="noStrike" kern="1200" cap="none" spc="0" normalizeH="0" baseline="0" noProof="0">
                <a:ln>
                  <a:noFill/>
                </a:ln>
                <a:solidFill>
                  <a:srgbClr val="164B4F"/>
                </a:solidFill>
                <a:effectLst/>
                <a:uLnTx/>
                <a:uFillTx/>
                <a:latin typeface="Euphemia"/>
                <a:ea typeface="+mn-ea"/>
                <a:cs typeface="+mn-cs"/>
              </a:rPr>
              <a:t> by Unknown Author is licensed under </a:t>
            </a:r>
            <a:r>
              <a:rPr kumimoji="0" lang="en-US" sz="900" b="0" i="0" u="none" strike="noStrike" kern="1200" cap="none" spc="0" normalizeH="0" baseline="0" noProof="0">
                <a:ln>
                  <a:noFill/>
                </a:ln>
                <a:solidFill>
                  <a:srgbClr val="164B4F"/>
                </a:solidFill>
                <a:effectLst/>
                <a:uLnTx/>
                <a:uFillTx/>
                <a:latin typeface="Euphemia"/>
                <a:ea typeface="+mn-ea"/>
                <a:cs typeface="+mn-cs"/>
                <a:hlinkClick r:id="rId4" tooltip="https://creativecommons.org/licenses/by/3.0/"/>
              </a:rPr>
              <a:t>CC BY</a:t>
            </a:r>
            <a:endParaRPr kumimoji="0" lang="en-US" sz="9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202846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2819400" y="5638800"/>
            <a:ext cx="7467600" cy="1219200"/>
          </a:xfrm>
          <a:solidFill>
            <a:schemeClr val="accent3">
              <a:lumMod val="95000"/>
            </a:schemeClr>
          </a:solidFill>
        </p:spPr>
        <p:txBody>
          <a:bodyPr/>
          <a:lstStyle/>
          <a:p>
            <a:pPr algn="ctr"/>
            <a:r>
              <a:rPr lang="en-US" sz="3600" b="1" dirty="0">
                <a:solidFill>
                  <a:srgbClr val="0070C0"/>
                </a:solidFill>
                <a:latin typeface="AR CARTER" panose="02000000000000000000" pitchFamily="2" charset="0"/>
              </a:rPr>
              <a:t>You are braver than you believe</a:t>
            </a:r>
          </a:p>
          <a:p>
            <a:pPr algn="ctr"/>
            <a:r>
              <a:rPr lang="en-US" sz="3600" b="1" dirty="0">
                <a:solidFill>
                  <a:srgbClr val="0070C0"/>
                </a:solidFill>
                <a:latin typeface="AR CARTER" panose="02000000000000000000" pitchFamily="2" charset="0"/>
              </a:rPr>
              <a:t> stronger than you think</a:t>
            </a:r>
          </a:p>
        </p:txBody>
      </p:sp>
      <p:pic>
        <p:nvPicPr>
          <p:cNvPr id="4101" name="Picture 5" descr="C:\Users\Owner\AppData\Local\Microsoft\Windows\INetCache\IE\WOAWXKGG\Cat_and_li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0"/>
            <a:ext cx="76962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91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4">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anim calcmode="lin" valueType="num">
                                      <p:cBhvr>
                                        <p:cTn id="13" dur="2000" fill="hold"/>
                                        <p:tgtEl>
                                          <p:spTgt spid="4">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589281-1209-4C61-B376-B11807FA16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675" y="893"/>
            <a:ext cx="6798653" cy="6856214"/>
          </a:xfrm>
          <a:prstGeom prst="rect">
            <a:avLst/>
          </a:prstGeom>
        </p:spPr>
      </p:pic>
    </p:spTree>
    <p:extLst>
      <p:ext uri="{BB962C8B-B14F-4D97-AF65-F5344CB8AC3E}">
        <p14:creationId xmlns:p14="http://schemas.microsoft.com/office/powerpoint/2010/main" val="8764696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B0E8-BB2B-9CE5-D346-F67DF4077101}"/>
              </a:ext>
            </a:extLst>
          </p:cNvPr>
          <p:cNvSpPr>
            <a:spLocks noGrp="1"/>
          </p:cNvSpPr>
          <p:nvPr>
            <p:ph type="title"/>
          </p:nvPr>
        </p:nvSpPr>
        <p:spPr/>
        <p:txBody>
          <a:bodyPr>
            <a:normAutofit fontScale="90000"/>
          </a:bodyPr>
          <a:lstStyle/>
          <a:p>
            <a:pPr algn="ctr"/>
            <a:r>
              <a:rPr lang="en-US" b="1" dirty="0">
                <a:solidFill>
                  <a:srgbClr val="FF0000"/>
                </a:solidFill>
                <a:latin typeface="Papyrus" panose="03070502060502030205" pitchFamily="66" charset="0"/>
              </a:rPr>
              <a:t>Invite HAPPINESS to be your BFF even/especially in the darkest of times</a:t>
            </a:r>
          </a:p>
        </p:txBody>
      </p:sp>
      <p:pic>
        <p:nvPicPr>
          <p:cNvPr id="6" name="Picture Placeholder 5">
            <a:extLst>
              <a:ext uri="{FF2B5EF4-FFF2-40B4-BE49-F238E27FC236}">
                <a16:creationId xmlns:a16="http://schemas.microsoft.com/office/drawing/2014/main" id="{21AD5BBF-8A9F-6328-D6A2-13D92FF3B16A}"/>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527" b="15527"/>
          <a:stretch>
            <a:fillRect/>
          </a:stretch>
        </p:blipFill>
        <p:spPr>
          <a:xfrm>
            <a:off x="5183188" y="564030"/>
            <a:ext cx="6761764" cy="5376406"/>
          </a:xfrm>
        </p:spPr>
      </p:pic>
      <p:sp>
        <p:nvSpPr>
          <p:cNvPr id="4" name="Text Placeholder 3">
            <a:extLst>
              <a:ext uri="{FF2B5EF4-FFF2-40B4-BE49-F238E27FC236}">
                <a16:creationId xmlns:a16="http://schemas.microsoft.com/office/drawing/2014/main" id="{552CC6D2-EA33-0AED-3B7D-301AA533825A}"/>
              </a:ext>
            </a:extLst>
          </p:cNvPr>
          <p:cNvSpPr>
            <a:spLocks noGrp="1"/>
          </p:cNvSpPr>
          <p:nvPr>
            <p:ph type="body" sz="half" idx="2"/>
          </p:nvPr>
        </p:nvSpPr>
        <p:spPr>
          <a:xfrm>
            <a:off x="452387" y="2057400"/>
            <a:ext cx="4918509" cy="3811588"/>
          </a:xfrm>
          <a:solidFill>
            <a:schemeClr val="accent4"/>
          </a:solidFill>
          <a:ln>
            <a:solidFill>
              <a:schemeClr val="tx1"/>
            </a:solidFill>
          </a:ln>
        </p:spPr>
        <p:txBody>
          <a:bodyPr/>
          <a:lstStyle/>
          <a:p>
            <a:endParaRPr lang="en-US" sz="6000" b="1" dirty="0">
              <a:solidFill>
                <a:srgbClr val="0070C0"/>
              </a:solidFill>
              <a:latin typeface="Harrington" panose="04040505050A02020702" pitchFamily="82" charset="0"/>
            </a:endParaRPr>
          </a:p>
          <a:p>
            <a:endParaRPr lang="en-US" sz="6000" b="1" dirty="0">
              <a:solidFill>
                <a:srgbClr val="0070C0"/>
              </a:solidFill>
              <a:latin typeface="Harrington" panose="04040505050A02020702" pitchFamily="82" charset="0"/>
            </a:endParaRPr>
          </a:p>
          <a:p>
            <a:r>
              <a:rPr lang="en-US" sz="6000" b="1" dirty="0">
                <a:solidFill>
                  <a:srgbClr val="0070C0"/>
                </a:solidFill>
                <a:latin typeface="Harrington" panose="04040505050A02020702" pitchFamily="82" charset="0"/>
              </a:rPr>
              <a:t>PREVENTION of plummeting</a:t>
            </a:r>
          </a:p>
          <a:p>
            <a:endParaRPr lang="en-US" dirty="0"/>
          </a:p>
        </p:txBody>
      </p:sp>
      <p:sp>
        <p:nvSpPr>
          <p:cNvPr id="7" name="TextBox 6">
            <a:extLst>
              <a:ext uri="{FF2B5EF4-FFF2-40B4-BE49-F238E27FC236}">
                <a16:creationId xmlns:a16="http://schemas.microsoft.com/office/drawing/2014/main" id="{8E20F087-BA9C-A632-88AB-346B99FF55EF}"/>
              </a:ext>
            </a:extLst>
          </p:cNvPr>
          <p:cNvSpPr txBox="1"/>
          <p:nvPr/>
        </p:nvSpPr>
        <p:spPr>
          <a:xfrm>
            <a:off x="5183188" y="5861050"/>
            <a:ext cx="676176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habitualhobbit.blogspot.com/2011/08/5-things-august-16th.html"/>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nc/3.0/"/>
              </a:rPr>
              <a:t>CC BY-NC</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21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81C6-799B-4A80-800C-05CAF8896F48}"/>
              </a:ext>
            </a:extLst>
          </p:cNvPr>
          <p:cNvSpPr>
            <a:spLocks noGrp="1"/>
          </p:cNvSpPr>
          <p:nvPr>
            <p:ph type="title"/>
          </p:nvPr>
        </p:nvSpPr>
        <p:spPr>
          <a:xfrm>
            <a:off x="1588" y="-180034"/>
            <a:ext cx="12188824" cy="2599648"/>
          </a:xfrm>
          <a:solidFill>
            <a:srgbClr val="C00000"/>
          </a:solidFill>
        </p:spPr>
        <p:txBody>
          <a:bodyPr>
            <a:normAutofit/>
          </a:bodyPr>
          <a:lstStyle/>
          <a:p>
            <a:pPr algn="ctr"/>
            <a:r>
              <a:rPr lang="en-US" sz="3199" b="1" dirty="0">
                <a:solidFill>
                  <a:srgbClr val="66FF33"/>
                </a:solidFill>
                <a:latin typeface="Eras Medium ITC" panose="020B0602030504020804" pitchFamily="34" charset="0"/>
              </a:rPr>
              <a:t>Choose HOPE  over FEAR</a:t>
            </a:r>
            <a:br>
              <a:rPr lang="en-US" sz="3199" b="1" dirty="0">
                <a:solidFill>
                  <a:srgbClr val="66FF33"/>
                </a:solidFill>
                <a:latin typeface="Eras Medium ITC" panose="020B0602030504020804" pitchFamily="34" charset="0"/>
              </a:rPr>
            </a:br>
            <a:r>
              <a:rPr lang="en-US" sz="3199" b="1" dirty="0">
                <a:solidFill>
                  <a:srgbClr val="66FF33"/>
                </a:solidFill>
                <a:latin typeface="Eras Medium ITC" panose="020B0602030504020804" pitchFamily="34" charset="0"/>
              </a:rPr>
              <a:t>HOPE heals</a:t>
            </a:r>
            <a:br>
              <a:rPr lang="en-US" sz="3199" b="1" dirty="0">
                <a:solidFill>
                  <a:srgbClr val="66FF33"/>
                </a:solidFill>
                <a:latin typeface="Eras Medium ITC" panose="020B0602030504020804" pitchFamily="34" charset="0"/>
              </a:rPr>
            </a:br>
            <a:r>
              <a:rPr lang="en-US" sz="3199" b="1" dirty="0">
                <a:solidFill>
                  <a:srgbClr val="66FF33"/>
                </a:solidFill>
                <a:latin typeface="Eras Medium ITC" panose="020B0602030504020804" pitchFamily="34" charset="0"/>
              </a:rPr>
              <a:t>FEAR steals our birthright to joy</a:t>
            </a:r>
          </a:p>
        </p:txBody>
      </p:sp>
      <p:pic>
        <p:nvPicPr>
          <p:cNvPr id="4" name="Picture 3">
            <a:extLst>
              <a:ext uri="{FF2B5EF4-FFF2-40B4-BE49-F238E27FC236}">
                <a16:creationId xmlns:a16="http://schemas.microsoft.com/office/drawing/2014/main" id="{7D618AED-030D-425B-9221-EEAA2420CC5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588" y="2027983"/>
            <a:ext cx="12188825" cy="5256431"/>
          </a:xfrm>
          <a:prstGeom prst="rect">
            <a:avLst/>
          </a:prstGeom>
        </p:spPr>
      </p:pic>
      <p:pic>
        <p:nvPicPr>
          <p:cNvPr id="5" name="Picture 4">
            <a:extLst>
              <a:ext uri="{FF2B5EF4-FFF2-40B4-BE49-F238E27FC236}">
                <a16:creationId xmlns:a16="http://schemas.microsoft.com/office/drawing/2014/main" id="{13D6D54F-A66F-48D6-8171-16A80C82558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588" y="2027982"/>
            <a:ext cx="12188825" cy="5181458"/>
          </a:xfrm>
          <a:prstGeom prst="rect">
            <a:avLst/>
          </a:prstGeom>
        </p:spPr>
      </p:pic>
      <p:sp>
        <p:nvSpPr>
          <p:cNvPr id="6" name="TextBox 5">
            <a:extLst>
              <a:ext uri="{FF2B5EF4-FFF2-40B4-BE49-F238E27FC236}">
                <a16:creationId xmlns:a16="http://schemas.microsoft.com/office/drawing/2014/main" id="{7DAF551F-BCE7-4E80-B286-949009F2E6A2}"/>
              </a:ext>
            </a:extLst>
          </p:cNvPr>
          <p:cNvSpPr txBox="1"/>
          <p:nvPr/>
        </p:nvSpPr>
        <p:spPr>
          <a:xfrm>
            <a:off x="1588" y="6711857"/>
            <a:ext cx="12188825" cy="230772"/>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5" tooltip="http://riadzany.blogspot.com/2016/05/fes-festival-2016-day-two-review.html"/>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6"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9706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37373-01C3-41B0-BDE3-EEAEF8802732}"/>
              </a:ext>
            </a:extLst>
          </p:cNvPr>
          <p:cNvSpPr>
            <a:spLocks noGrp="1"/>
          </p:cNvSpPr>
          <p:nvPr>
            <p:ph type="title"/>
          </p:nvPr>
        </p:nvSpPr>
        <p:spPr>
          <a:xfrm>
            <a:off x="1589" y="0"/>
            <a:ext cx="12188825" cy="1676400"/>
          </a:xfrm>
        </p:spPr>
        <p:txBody>
          <a:bodyPr>
            <a:normAutofit/>
          </a:bodyPr>
          <a:lstStyle/>
          <a:p>
            <a:br>
              <a:rPr lang="en-US" sz="3200" b="1" dirty="0">
                <a:solidFill>
                  <a:srgbClr val="FF0000"/>
                </a:solidFill>
                <a:latin typeface="Papyrus" panose="03070502060502030205" pitchFamily="66" charset="0"/>
              </a:rPr>
            </a:br>
            <a:endParaRPr lang="en-US" sz="3200" b="1" dirty="0">
              <a:solidFill>
                <a:srgbClr val="FF0000"/>
              </a:solidFill>
              <a:latin typeface="Papyrus" panose="03070502060502030205" pitchFamily="66" charset="0"/>
            </a:endParaRPr>
          </a:p>
        </p:txBody>
      </p:sp>
      <p:sp>
        <p:nvSpPr>
          <p:cNvPr id="3" name="Content Placeholder 2">
            <a:extLst>
              <a:ext uri="{FF2B5EF4-FFF2-40B4-BE49-F238E27FC236}">
                <a16:creationId xmlns:a16="http://schemas.microsoft.com/office/drawing/2014/main" id="{9682F786-F62C-404B-A6ED-4C3C1973C15D}"/>
              </a:ext>
            </a:extLst>
          </p:cNvPr>
          <p:cNvSpPr>
            <a:spLocks noGrp="1"/>
          </p:cNvSpPr>
          <p:nvPr>
            <p:ph sz="half" idx="1"/>
          </p:nvPr>
        </p:nvSpPr>
        <p:spPr>
          <a:xfrm>
            <a:off x="516381" y="1826043"/>
            <a:ext cx="5180251" cy="4666035"/>
          </a:xfrm>
          <a:solidFill>
            <a:srgbClr val="66FF33"/>
          </a:solidFill>
        </p:spPr>
        <p:txBody>
          <a:bodyPr>
            <a:normAutofit/>
          </a:bodyPr>
          <a:lstStyle/>
          <a:p>
            <a:pPr algn="ctr"/>
            <a:endParaRPr lang="en-US" b="1" i="1" dirty="0">
              <a:solidFill>
                <a:schemeClr val="accent1">
                  <a:lumMod val="75000"/>
                </a:schemeClr>
              </a:solidFill>
            </a:endParaRPr>
          </a:p>
          <a:p>
            <a:pPr marL="0" indent="0" algn="ctr">
              <a:buNone/>
            </a:pPr>
            <a:r>
              <a:rPr lang="en-US" sz="4799" b="1" dirty="0">
                <a:solidFill>
                  <a:srgbClr val="7030A0"/>
                </a:solidFill>
                <a:latin typeface="Magneto" panose="04030805050802020D02" pitchFamily="82" charset="0"/>
              </a:rPr>
              <a:t>I do not fear the night because I have come to love the stars so much</a:t>
            </a:r>
          </a:p>
        </p:txBody>
      </p:sp>
      <p:pic>
        <p:nvPicPr>
          <p:cNvPr id="6" name="Content Placeholder 5">
            <a:extLst>
              <a:ext uri="{FF2B5EF4-FFF2-40B4-BE49-F238E27FC236}">
                <a16:creationId xmlns:a16="http://schemas.microsoft.com/office/drawing/2014/main" id="{8C72781E-CDD1-4471-8EB8-1C25DC3CAD89}"/>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30524" y="1826043"/>
            <a:ext cx="6178960" cy="4666035"/>
          </a:xfrm>
        </p:spPr>
      </p:pic>
      <p:sp>
        <p:nvSpPr>
          <p:cNvPr id="7" name="TextBox 6">
            <a:extLst>
              <a:ext uri="{FF2B5EF4-FFF2-40B4-BE49-F238E27FC236}">
                <a16:creationId xmlns:a16="http://schemas.microsoft.com/office/drawing/2014/main" id="{4F9224FF-66FF-44FB-ABA8-29CC3077188B}"/>
              </a:ext>
            </a:extLst>
          </p:cNvPr>
          <p:cNvSpPr txBox="1"/>
          <p:nvPr/>
        </p:nvSpPr>
        <p:spPr>
          <a:xfrm>
            <a:off x="6172181" y="5727895"/>
            <a:ext cx="5180251" cy="230772"/>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s-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matttullos.com/the-art-of-pondering/"/>
              </a:rPr>
              <a:t>This Photo</a:t>
            </a:r>
            <a:r>
              <a:rPr kumimoji="0" lang="es-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s-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nc/3.0/"/>
              </a:rPr>
              <a:t>CC BY-NC</a:t>
            </a:r>
            <a:endParaRPr kumimoji="0" lang="es-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0010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E217E7-1246-4F87-89BB-1E5B4C672C3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87603" y="-754381"/>
            <a:ext cx="15369540" cy="7610707"/>
          </a:xfrm>
          <a:prstGeom prst="rect">
            <a:avLst/>
          </a:prstGeom>
        </p:spPr>
      </p:pic>
      <p:sp>
        <p:nvSpPr>
          <p:cNvPr id="7" name="TextBox 6">
            <a:extLst>
              <a:ext uri="{FF2B5EF4-FFF2-40B4-BE49-F238E27FC236}">
                <a16:creationId xmlns:a16="http://schemas.microsoft.com/office/drawing/2014/main" id="{7F7F2E16-D298-42A6-87E7-239EF46BDD75}"/>
              </a:ext>
            </a:extLst>
          </p:cNvPr>
          <p:cNvSpPr txBox="1"/>
          <p:nvPr/>
        </p:nvSpPr>
        <p:spPr>
          <a:xfrm>
            <a:off x="-3177540" y="6856326"/>
            <a:ext cx="153695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entury Gothic"/>
                <a:ea typeface="+mn-ea"/>
                <a:cs typeface="+mn-cs"/>
                <a:hlinkClick r:id="rId3" tooltip="https://www.dailypetition.com/Help-the-kids-of-Africa-make-this-continent-great-again-t-776"/>
              </a:rPr>
              <a:t>This Photo</a:t>
            </a:r>
            <a:r>
              <a:rPr kumimoji="0" lang="en-US" sz="900" b="0" i="0" u="none" strike="noStrike" kern="1200" cap="none" spc="0" normalizeH="0" baseline="0" noProof="0">
                <a:ln>
                  <a:noFill/>
                </a:ln>
                <a:solidFill>
                  <a:srgbClr val="000000"/>
                </a:solidFill>
                <a:effectLst/>
                <a:uLnTx/>
                <a:uFillTx/>
                <a:latin typeface="Century Gothic"/>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Century Gothic"/>
                <a:ea typeface="+mn-ea"/>
                <a:cs typeface="+mn-cs"/>
                <a:hlinkClick r:id="rId4" tooltip="https://creativecommons.org/licenses/by-sa/3.0/"/>
              </a:rPr>
              <a:t>CC BY-SA</a:t>
            </a:r>
            <a:endParaRPr kumimoji="0" lang="en-US" sz="9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1769965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Placeholder 5">
            <a:extLst>
              <a:ext uri="{FF2B5EF4-FFF2-40B4-BE49-F238E27FC236}">
                <a16:creationId xmlns:a16="http://schemas.microsoft.com/office/drawing/2014/main" id="{1B390CE8-4BE7-45CB-AB07-C7CFFE640F3A}"/>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p:blipFill>
        <p:spPr>
          <a:xfrm>
            <a:off x="952500" y="76201"/>
            <a:ext cx="9715500" cy="6296024"/>
          </a:xfrm>
          <a:ln>
            <a:solidFill>
              <a:srgbClr val="FF0000"/>
            </a:solidFill>
          </a:ln>
        </p:spPr>
      </p:pic>
      <p:sp>
        <p:nvSpPr>
          <p:cNvPr id="4" name="Text Placeholder 3"/>
          <p:cNvSpPr>
            <a:spLocks noGrp="1"/>
          </p:cNvSpPr>
          <p:nvPr>
            <p:ph type="body" sz="half" idx="2"/>
          </p:nvPr>
        </p:nvSpPr>
        <p:spPr>
          <a:xfrm>
            <a:off x="0" y="6088856"/>
            <a:ext cx="12192000" cy="566738"/>
          </a:xfrm>
          <a:solidFill>
            <a:srgbClr val="FFFF00"/>
          </a:solidFill>
        </p:spPr>
        <p:txBody>
          <a:bodyPr>
            <a:noAutofit/>
          </a:bodyPr>
          <a:lstStyle/>
          <a:p>
            <a:pPr algn="ctr"/>
            <a:r>
              <a:rPr lang="en-US" sz="2800" b="1" dirty="0">
                <a:solidFill>
                  <a:srgbClr val="FF0000"/>
                </a:solidFill>
                <a:latin typeface="AR CARTER" panose="02000000000000000000" pitchFamily="2" charset="0"/>
              </a:rPr>
              <a:t>I’m NOBODY, he says, when asked his name. How do you help him?</a:t>
            </a:r>
          </a:p>
        </p:txBody>
      </p:sp>
    </p:spTree>
    <p:extLst>
      <p:ext uri="{BB962C8B-B14F-4D97-AF65-F5344CB8AC3E}">
        <p14:creationId xmlns:p14="http://schemas.microsoft.com/office/powerpoint/2010/main" val="378690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B94A4-662D-4C55-8B6D-F32A063DBB03}"/>
              </a:ext>
            </a:extLst>
          </p:cNvPr>
          <p:cNvSpPr>
            <a:spLocks noGrp="1"/>
          </p:cNvSpPr>
          <p:nvPr>
            <p:ph type="title"/>
          </p:nvPr>
        </p:nvSpPr>
        <p:spPr>
          <a:xfrm>
            <a:off x="-23071" y="-632465"/>
            <a:ext cx="6029324" cy="2313484"/>
          </a:xfrm>
          <a:solidFill>
            <a:srgbClr val="FFFF00"/>
          </a:solidFill>
        </p:spPr>
        <p:txBody>
          <a:bodyPr>
            <a:noAutofit/>
          </a:bodyPr>
          <a:lstStyle/>
          <a:p>
            <a:pPr algn="ctr"/>
            <a:r>
              <a:rPr lang="en-US" b="1" dirty="0">
                <a:solidFill>
                  <a:srgbClr val="0000FF"/>
                </a:solidFill>
                <a:latin typeface="Papyrus" panose="03070502060502030205" pitchFamily="66" charset="0"/>
                <a:cs typeface="Arial" panose="020B0604020202020204" pitchFamily="34" charset="0"/>
              </a:rPr>
              <a:t> </a:t>
            </a:r>
            <a:br>
              <a:rPr lang="en-US" b="1" dirty="0">
                <a:solidFill>
                  <a:srgbClr val="0000FF"/>
                </a:solidFill>
                <a:latin typeface="Papyrus" panose="03070502060502030205" pitchFamily="66" charset="0"/>
                <a:cs typeface="Arial" panose="020B0604020202020204" pitchFamily="34" charset="0"/>
              </a:rPr>
            </a:br>
            <a:r>
              <a:rPr lang="en-US" b="1" dirty="0">
                <a:solidFill>
                  <a:srgbClr val="0000FF"/>
                </a:solidFill>
                <a:latin typeface="Papyrus" panose="03070502060502030205" pitchFamily="66" charset="0"/>
                <a:cs typeface="Arial" panose="020B0604020202020204" pitchFamily="34" charset="0"/>
              </a:rPr>
              <a:t>WHAT DOES </a:t>
            </a:r>
            <a:br>
              <a:rPr lang="en-US" b="1" dirty="0">
                <a:solidFill>
                  <a:srgbClr val="0000FF"/>
                </a:solidFill>
                <a:latin typeface="Papyrus" panose="03070502060502030205" pitchFamily="66" charset="0"/>
                <a:cs typeface="Arial" panose="020B0604020202020204" pitchFamily="34" charset="0"/>
              </a:rPr>
            </a:br>
            <a:r>
              <a:rPr lang="en-US" b="1" dirty="0">
                <a:solidFill>
                  <a:srgbClr val="0000FF"/>
                </a:solidFill>
                <a:latin typeface="Papyrus" panose="03070502060502030205" pitchFamily="66" charset="0"/>
                <a:cs typeface="Arial" panose="020B0604020202020204" pitchFamily="34" charset="0"/>
              </a:rPr>
              <a:t>HOPE MEAN </a:t>
            </a:r>
            <a:br>
              <a:rPr lang="en-US" b="1" dirty="0">
                <a:solidFill>
                  <a:srgbClr val="0000FF"/>
                </a:solidFill>
                <a:latin typeface="Papyrus" panose="03070502060502030205" pitchFamily="66" charset="0"/>
                <a:cs typeface="Arial" panose="020B0604020202020204" pitchFamily="34" charset="0"/>
              </a:rPr>
            </a:br>
            <a:r>
              <a:rPr lang="en-US" b="1" dirty="0">
                <a:solidFill>
                  <a:srgbClr val="0000FF"/>
                </a:solidFill>
                <a:latin typeface="Papyrus" panose="03070502060502030205" pitchFamily="66" charset="0"/>
                <a:cs typeface="Arial" panose="020B0604020202020204" pitchFamily="34" charset="0"/>
              </a:rPr>
              <a:t>TO YOU?</a:t>
            </a:r>
            <a:br>
              <a:rPr lang="en-US" b="1" dirty="0">
                <a:solidFill>
                  <a:srgbClr val="0000FF"/>
                </a:solidFill>
                <a:latin typeface="Papyrus" panose="03070502060502030205" pitchFamily="66" charset="0"/>
                <a:cs typeface="Arial" panose="020B0604020202020204" pitchFamily="34" charset="0"/>
              </a:rPr>
            </a:br>
            <a:r>
              <a:rPr lang="en-US" b="1" dirty="0">
                <a:solidFill>
                  <a:srgbClr val="0000FF"/>
                </a:solidFill>
                <a:latin typeface="Papyrus" panose="03070502060502030205" pitchFamily="66" charset="0"/>
                <a:cs typeface="Arial" panose="020B0604020202020204" pitchFamily="34" charset="0"/>
              </a:rPr>
              <a:t>SPELL IT OUT</a:t>
            </a:r>
          </a:p>
        </p:txBody>
      </p:sp>
      <p:sp>
        <p:nvSpPr>
          <p:cNvPr id="4" name="Text Placeholder 3">
            <a:extLst>
              <a:ext uri="{FF2B5EF4-FFF2-40B4-BE49-F238E27FC236}">
                <a16:creationId xmlns:a16="http://schemas.microsoft.com/office/drawing/2014/main" id="{5B6C003F-64A7-4EE3-B413-8DA594CFEB9D}"/>
              </a:ext>
            </a:extLst>
          </p:cNvPr>
          <p:cNvSpPr>
            <a:spLocks noGrp="1"/>
          </p:cNvSpPr>
          <p:nvPr>
            <p:ph type="body" sz="half" idx="2"/>
          </p:nvPr>
        </p:nvSpPr>
        <p:spPr>
          <a:xfrm>
            <a:off x="1" y="1681019"/>
            <a:ext cx="5857566" cy="6077553"/>
          </a:xfrm>
          <a:solidFill>
            <a:srgbClr val="C00000"/>
          </a:solidFill>
        </p:spPr>
        <p:txBody>
          <a:bodyPr>
            <a:normAutofit fontScale="32500" lnSpcReduction="20000"/>
          </a:bodyPr>
          <a:lstStyle/>
          <a:p>
            <a:r>
              <a:rPr lang="en-US" sz="10100" b="1" dirty="0">
                <a:solidFill>
                  <a:srgbClr val="FFFF00"/>
                </a:solidFill>
                <a:latin typeface="Ink Free" panose="03080402000500000000" pitchFamily="66" charset="0"/>
              </a:rPr>
              <a:t>Requires you to choose:</a:t>
            </a:r>
          </a:p>
          <a:p>
            <a:r>
              <a:rPr lang="en-US" sz="19200" b="1" dirty="0">
                <a:solidFill>
                  <a:srgbClr val="00B0F0"/>
                </a:solidFill>
                <a:latin typeface="Felix Titling" panose="04060505060202020A04" pitchFamily="82" charset="0"/>
              </a:rPr>
              <a:t>H</a:t>
            </a:r>
            <a:r>
              <a:rPr lang="en-US" sz="19200" b="1" dirty="0">
                <a:solidFill>
                  <a:srgbClr val="FFFF00"/>
                </a:solidFill>
                <a:latin typeface="Felix Titling" panose="04060505060202020A04" pitchFamily="82" charset="0"/>
              </a:rPr>
              <a:t>_______</a:t>
            </a:r>
          </a:p>
          <a:p>
            <a:r>
              <a:rPr lang="en-US" sz="19200" b="1" dirty="0">
                <a:solidFill>
                  <a:srgbClr val="00B0F0"/>
                </a:solidFill>
                <a:latin typeface="Felix Titling" panose="04060505060202020A04" pitchFamily="82" charset="0"/>
              </a:rPr>
              <a:t>O</a:t>
            </a:r>
            <a:r>
              <a:rPr lang="en-US" sz="19200" b="1" dirty="0">
                <a:solidFill>
                  <a:srgbClr val="FFFF00"/>
                </a:solidFill>
                <a:latin typeface="Felix Titling" panose="04060505060202020A04" pitchFamily="82" charset="0"/>
              </a:rPr>
              <a:t>_______</a:t>
            </a:r>
          </a:p>
          <a:p>
            <a:r>
              <a:rPr lang="en-US" sz="19200" b="1" dirty="0">
                <a:solidFill>
                  <a:srgbClr val="00B0F0"/>
                </a:solidFill>
                <a:latin typeface="Felix Titling" panose="04060505060202020A04" pitchFamily="82" charset="0"/>
              </a:rPr>
              <a:t>P</a:t>
            </a:r>
            <a:r>
              <a:rPr lang="en-US" sz="19200" b="1" dirty="0">
                <a:solidFill>
                  <a:srgbClr val="FFFF00"/>
                </a:solidFill>
                <a:latin typeface="Felix Titling" panose="04060505060202020A04" pitchFamily="82" charset="0"/>
              </a:rPr>
              <a:t>________</a:t>
            </a:r>
          </a:p>
          <a:p>
            <a:r>
              <a:rPr lang="en-US" sz="19200" b="1" dirty="0">
                <a:solidFill>
                  <a:srgbClr val="00B0F0"/>
                </a:solidFill>
                <a:latin typeface="Felix Titling" panose="04060505060202020A04" pitchFamily="82" charset="0"/>
              </a:rPr>
              <a:t>E</a:t>
            </a:r>
            <a:r>
              <a:rPr lang="en-US" sz="19200" b="1" dirty="0">
                <a:solidFill>
                  <a:srgbClr val="FFFF00"/>
                </a:solidFill>
                <a:latin typeface="Felix Titling" panose="04060505060202020A04" pitchFamily="82" charset="0"/>
              </a:rPr>
              <a:t>________</a:t>
            </a:r>
            <a:endParaRPr lang="en-US" sz="7200" b="1" dirty="0">
              <a:solidFill>
                <a:srgbClr val="FFFF00"/>
              </a:solidFill>
              <a:latin typeface="Ink Free" panose="03080402000500000000" pitchFamily="66" charset="0"/>
            </a:endParaRPr>
          </a:p>
          <a:p>
            <a:pPr algn="ctr"/>
            <a:endParaRPr lang="en-US" sz="7200" b="1" dirty="0">
              <a:solidFill>
                <a:srgbClr val="FFFF00"/>
              </a:solidFill>
              <a:latin typeface="Ink Free" panose="03080402000500000000" pitchFamily="66" charset="0"/>
            </a:endParaRPr>
          </a:p>
          <a:p>
            <a:pPr algn="ctr"/>
            <a:r>
              <a:rPr lang="en-US" sz="3200" b="1" dirty="0">
                <a:solidFill>
                  <a:srgbClr val="FFFF00"/>
                </a:solidFill>
                <a:latin typeface="Arabic Typesetting" panose="03020402040406030203" pitchFamily="66" charset="-78"/>
                <a:cs typeface="Arabic Typesetting" panose="03020402040406030203" pitchFamily="66" charset="-78"/>
              </a:rPr>
              <a:t>               '</a:t>
            </a:r>
            <a:endParaRPr lang="en-US" sz="3200" b="1" dirty="0">
              <a:latin typeface="Arabic Typesetting" panose="03020402040406030203" pitchFamily="66" charset="-78"/>
              <a:cs typeface="Arabic Typesetting" panose="03020402040406030203" pitchFamily="66" charset="-78"/>
            </a:endParaRPr>
          </a:p>
        </p:txBody>
      </p:sp>
      <p:pic>
        <p:nvPicPr>
          <p:cNvPr id="9" name="Picture Placeholder 8">
            <a:extLst>
              <a:ext uri="{FF2B5EF4-FFF2-40B4-BE49-F238E27FC236}">
                <a16:creationId xmlns:a16="http://schemas.microsoft.com/office/drawing/2014/main" id="{DCD18280-7CCB-492E-B934-1EB6E973E93A}"/>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0636" b="20636"/>
          <a:stretch>
            <a:fillRect/>
          </a:stretch>
        </p:blipFill>
        <p:spPr>
          <a:xfrm>
            <a:off x="5857567" y="-632465"/>
            <a:ext cx="6806725" cy="9908809"/>
          </a:xfrm>
        </p:spPr>
      </p:pic>
    </p:spTree>
    <p:extLst>
      <p:ext uri="{BB962C8B-B14F-4D97-AF65-F5344CB8AC3E}">
        <p14:creationId xmlns:p14="http://schemas.microsoft.com/office/powerpoint/2010/main" val="273203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2000"/>
                                        <p:tgtEl>
                                          <p:spTgt spid="4">
                                            <p:txEl>
                                              <p:pRg st="1" end="1"/>
                                            </p:txEl>
                                          </p:spTgt>
                                        </p:tgtEl>
                                      </p:cBhvr>
                                    </p:animEffect>
                                    <p:anim calcmode="lin" valueType="num">
                                      <p:cBhvr>
                                        <p:cTn id="15" dur="2000" fill="hold"/>
                                        <p:tgtEl>
                                          <p:spTgt spid="4">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2000"/>
                                        <p:tgtEl>
                                          <p:spTgt spid="4">
                                            <p:txEl>
                                              <p:pRg st="0" end="0"/>
                                            </p:txEl>
                                          </p:spTgt>
                                        </p:tgtEl>
                                      </p:cBhvr>
                                    </p:animEffect>
                                    <p:anim calcmode="lin" valueType="num">
                                      <p:cBhvr>
                                        <p:cTn id="22"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23" dur="2000" fill="hold"/>
                                        <p:tgtEl>
                                          <p:spTgt spid="4">
                                            <p:txEl>
                                              <p:pRg st="0" end="0"/>
                                            </p:txEl>
                                          </p:spTgt>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2000"/>
                                        <p:tgtEl>
                                          <p:spTgt spid="4">
                                            <p:txEl>
                                              <p:pRg st="2" end="2"/>
                                            </p:txEl>
                                          </p:spTgt>
                                        </p:tgtEl>
                                      </p:cBhvr>
                                    </p:animEffect>
                                    <p:anim calcmode="lin" valueType="num">
                                      <p:cBhvr>
                                        <p:cTn id="27" dur="2000" fill="hold"/>
                                        <p:tgtEl>
                                          <p:spTgt spid="4">
                                            <p:txEl>
                                              <p:pRg st="2" end="2"/>
                                            </p:txEl>
                                          </p:spTgt>
                                        </p:tgtEl>
                                        <p:attrNameLst>
                                          <p:attrName>ppt_w</p:attrName>
                                        </p:attrNameLst>
                                      </p:cBhvr>
                                      <p:tavLst>
                                        <p:tav tm="0" fmla="#ppt_w*sin(2.5*pi*$)">
                                          <p:val>
                                            <p:fltVal val="0"/>
                                          </p:val>
                                        </p:tav>
                                        <p:tav tm="100000">
                                          <p:val>
                                            <p:fltVal val="1"/>
                                          </p:val>
                                        </p:tav>
                                      </p:tavLst>
                                    </p:anim>
                                    <p:anim calcmode="lin" valueType="num">
                                      <p:cBhvr>
                                        <p:cTn id="28" dur="2000" fill="hold"/>
                                        <p:tgtEl>
                                          <p:spTgt spid="4">
                                            <p:txEl>
                                              <p:pRg st="2" end="2"/>
                                            </p:txEl>
                                          </p:spTgt>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2000"/>
                                        <p:tgtEl>
                                          <p:spTgt spid="4">
                                            <p:txEl>
                                              <p:pRg st="3" end="3"/>
                                            </p:txEl>
                                          </p:spTgt>
                                        </p:tgtEl>
                                      </p:cBhvr>
                                    </p:animEffect>
                                    <p:anim calcmode="lin" valueType="num">
                                      <p:cBhvr>
                                        <p:cTn id="32" dur="2000" fill="hold"/>
                                        <p:tgtEl>
                                          <p:spTgt spid="4">
                                            <p:txEl>
                                              <p:pRg st="3" end="3"/>
                                            </p:txEl>
                                          </p:spTgt>
                                        </p:tgtEl>
                                        <p:attrNameLst>
                                          <p:attrName>ppt_w</p:attrName>
                                        </p:attrNameLst>
                                      </p:cBhvr>
                                      <p:tavLst>
                                        <p:tav tm="0" fmla="#ppt_w*sin(2.5*pi*$)">
                                          <p:val>
                                            <p:fltVal val="0"/>
                                          </p:val>
                                        </p:tav>
                                        <p:tav tm="100000">
                                          <p:val>
                                            <p:fltVal val="1"/>
                                          </p:val>
                                        </p:tav>
                                      </p:tavLst>
                                    </p:anim>
                                    <p:anim calcmode="lin" valueType="num">
                                      <p:cBhvr>
                                        <p:cTn id="33" dur="2000" fill="hold"/>
                                        <p:tgtEl>
                                          <p:spTgt spid="4">
                                            <p:txEl>
                                              <p:pRg st="3" end="3"/>
                                            </p:txEl>
                                          </p:spTgt>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fade">
                                      <p:cBhvr>
                                        <p:cTn id="36" dur="2000"/>
                                        <p:tgtEl>
                                          <p:spTgt spid="4">
                                            <p:txEl>
                                              <p:pRg st="4" end="4"/>
                                            </p:txEl>
                                          </p:spTgt>
                                        </p:tgtEl>
                                      </p:cBhvr>
                                    </p:animEffect>
                                    <p:anim calcmode="lin" valueType="num">
                                      <p:cBhvr>
                                        <p:cTn id="37" dur="2000" fill="hold"/>
                                        <p:tgtEl>
                                          <p:spTgt spid="4">
                                            <p:txEl>
                                              <p:pRg st="4" end="4"/>
                                            </p:txEl>
                                          </p:spTgt>
                                        </p:tgtEl>
                                        <p:attrNameLst>
                                          <p:attrName>ppt_w</p:attrName>
                                        </p:attrNameLst>
                                      </p:cBhvr>
                                      <p:tavLst>
                                        <p:tav tm="0" fmla="#ppt_w*sin(2.5*pi*$)">
                                          <p:val>
                                            <p:fltVal val="0"/>
                                          </p:val>
                                        </p:tav>
                                        <p:tav tm="100000">
                                          <p:val>
                                            <p:fltVal val="1"/>
                                          </p:val>
                                        </p:tav>
                                      </p:tavLst>
                                    </p:anim>
                                    <p:anim calcmode="lin" valueType="num">
                                      <p:cBhvr>
                                        <p:cTn id="38" dur="2000" fill="hold"/>
                                        <p:tgtEl>
                                          <p:spTgt spid="4">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B94A4-662D-4C55-8B6D-F32A063DBB03}"/>
              </a:ext>
            </a:extLst>
          </p:cNvPr>
          <p:cNvSpPr>
            <a:spLocks noGrp="1"/>
          </p:cNvSpPr>
          <p:nvPr>
            <p:ph type="title"/>
          </p:nvPr>
        </p:nvSpPr>
        <p:spPr>
          <a:xfrm>
            <a:off x="-23071" y="-632465"/>
            <a:ext cx="6029324" cy="2313484"/>
          </a:xfrm>
          <a:solidFill>
            <a:srgbClr val="FFFF00"/>
          </a:solidFill>
        </p:spPr>
        <p:txBody>
          <a:bodyPr>
            <a:noAutofit/>
          </a:bodyPr>
          <a:lstStyle/>
          <a:p>
            <a:pPr algn="ctr"/>
            <a:r>
              <a:rPr lang="en-US" b="1" dirty="0">
                <a:solidFill>
                  <a:srgbClr val="0000FF"/>
                </a:solidFill>
                <a:latin typeface="Arial" panose="020B0604020202020204" pitchFamily="34" charset="0"/>
                <a:cs typeface="Arial" panose="020B0604020202020204" pitchFamily="34" charset="0"/>
              </a:rPr>
              <a:t>Hope helps us find </a:t>
            </a:r>
            <a:br>
              <a:rPr lang="en-US" b="1" dirty="0">
                <a:solidFill>
                  <a:srgbClr val="0000FF"/>
                </a:solidFill>
                <a:latin typeface="Arial" panose="020B0604020202020204" pitchFamily="34" charset="0"/>
                <a:cs typeface="Arial" panose="020B0604020202020204" pitchFamily="34" charset="0"/>
              </a:rPr>
            </a:br>
            <a:r>
              <a:rPr lang="en-US" b="1" dirty="0">
                <a:solidFill>
                  <a:srgbClr val="0000FF"/>
                </a:solidFill>
                <a:latin typeface="Arial" panose="020B0604020202020204" pitchFamily="34" charset="0"/>
                <a:cs typeface="Arial" panose="020B0604020202020204" pitchFamily="34" charset="0"/>
              </a:rPr>
              <a:t>What’s right with </a:t>
            </a:r>
            <a:br>
              <a:rPr lang="en-US" b="1" dirty="0">
                <a:solidFill>
                  <a:srgbClr val="0000FF"/>
                </a:solidFill>
                <a:latin typeface="Arial" panose="020B0604020202020204" pitchFamily="34" charset="0"/>
                <a:cs typeface="Arial" panose="020B0604020202020204" pitchFamily="34" charset="0"/>
              </a:rPr>
            </a:br>
            <a:r>
              <a:rPr lang="en-US" b="1" dirty="0">
                <a:solidFill>
                  <a:srgbClr val="0000FF"/>
                </a:solidFill>
                <a:latin typeface="Arial" panose="020B0604020202020204" pitchFamily="34" charset="0"/>
                <a:cs typeface="Arial" panose="020B0604020202020204" pitchFamily="34" charset="0"/>
              </a:rPr>
              <a:t>you? Me? Us?</a:t>
            </a:r>
          </a:p>
        </p:txBody>
      </p:sp>
      <p:sp>
        <p:nvSpPr>
          <p:cNvPr id="4" name="Text Placeholder 3">
            <a:extLst>
              <a:ext uri="{FF2B5EF4-FFF2-40B4-BE49-F238E27FC236}">
                <a16:creationId xmlns:a16="http://schemas.microsoft.com/office/drawing/2014/main" id="{5B6C003F-64A7-4EE3-B413-8DA594CFEB9D}"/>
              </a:ext>
            </a:extLst>
          </p:cNvPr>
          <p:cNvSpPr>
            <a:spLocks noGrp="1"/>
          </p:cNvSpPr>
          <p:nvPr>
            <p:ph type="body" sz="half" idx="2"/>
          </p:nvPr>
        </p:nvSpPr>
        <p:spPr>
          <a:xfrm>
            <a:off x="1" y="1681019"/>
            <a:ext cx="5857566" cy="6077553"/>
          </a:xfrm>
          <a:solidFill>
            <a:srgbClr val="C00000"/>
          </a:solidFill>
        </p:spPr>
        <p:txBody>
          <a:bodyPr>
            <a:normAutofit fontScale="25000" lnSpcReduction="20000"/>
          </a:bodyPr>
          <a:lstStyle/>
          <a:p>
            <a:r>
              <a:rPr lang="en-US" sz="10100" b="1" dirty="0">
                <a:solidFill>
                  <a:srgbClr val="FFFF00"/>
                </a:solidFill>
                <a:latin typeface="Ink Free" panose="03080402000500000000" pitchFamily="66" charset="0"/>
              </a:rPr>
              <a:t>Requires you to choose:</a:t>
            </a:r>
          </a:p>
          <a:p>
            <a:r>
              <a:rPr lang="en-US" sz="19200" b="1" dirty="0">
                <a:solidFill>
                  <a:srgbClr val="00B0F0"/>
                </a:solidFill>
                <a:latin typeface="Felix Titling" panose="04060505060202020A04" pitchFamily="82" charset="0"/>
              </a:rPr>
              <a:t>h</a:t>
            </a:r>
            <a:r>
              <a:rPr lang="en-US" sz="19200" b="1" dirty="0">
                <a:solidFill>
                  <a:srgbClr val="FFFF00"/>
                </a:solidFill>
                <a:latin typeface="Felix Titling" panose="04060505060202020A04" pitchFamily="82" charset="0"/>
              </a:rPr>
              <a:t>umor</a:t>
            </a:r>
          </a:p>
          <a:p>
            <a:r>
              <a:rPr lang="en-US" sz="19200" b="1" dirty="0">
                <a:solidFill>
                  <a:srgbClr val="00B0F0"/>
                </a:solidFill>
                <a:latin typeface="Felix Titling" panose="04060505060202020A04" pitchFamily="82" charset="0"/>
              </a:rPr>
              <a:t>O</a:t>
            </a:r>
            <a:r>
              <a:rPr lang="en-US" sz="19200" b="1" dirty="0">
                <a:solidFill>
                  <a:srgbClr val="FFFF00"/>
                </a:solidFill>
                <a:latin typeface="Felix Titling" panose="04060505060202020A04" pitchFamily="82" charset="0"/>
              </a:rPr>
              <a:t>riginality</a:t>
            </a:r>
          </a:p>
          <a:p>
            <a:r>
              <a:rPr lang="en-US" sz="19200" b="1" dirty="0">
                <a:solidFill>
                  <a:srgbClr val="00B0F0"/>
                </a:solidFill>
                <a:latin typeface="Felix Titling" panose="04060505060202020A04" pitchFamily="82" charset="0"/>
              </a:rPr>
              <a:t>p</a:t>
            </a:r>
            <a:r>
              <a:rPr lang="en-US" sz="19200" b="1" dirty="0">
                <a:solidFill>
                  <a:srgbClr val="FFFF00"/>
                </a:solidFill>
                <a:latin typeface="Felix Titling" panose="04060505060202020A04" pitchFamily="82" charset="0"/>
              </a:rPr>
              <a:t>erspective</a:t>
            </a:r>
          </a:p>
          <a:p>
            <a:r>
              <a:rPr lang="en-US" sz="19200" b="1" dirty="0">
                <a:solidFill>
                  <a:srgbClr val="00B0F0"/>
                </a:solidFill>
                <a:latin typeface="Felix Titling" panose="04060505060202020A04" pitchFamily="82" charset="0"/>
              </a:rPr>
              <a:t>E</a:t>
            </a:r>
            <a:r>
              <a:rPr lang="en-US" sz="19200" b="1" dirty="0">
                <a:solidFill>
                  <a:srgbClr val="FFFF00"/>
                </a:solidFill>
                <a:latin typeface="Felix Titling" panose="04060505060202020A04" pitchFamily="82" charset="0"/>
              </a:rPr>
              <a:t>motional   	honesty</a:t>
            </a:r>
          </a:p>
          <a:p>
            <a:pPr algn="ctr"/>
            <a:endParaRPr lang="en-US" sz="7200" b="1" dirty="0">
              <a:solidFill>
                <a:srgbClr val="FFFF00"/>
              </a:solidFill>
              <a:latin typeface="Ink Free" panose="03080402000500000000" pitchFamily="66" charset="0"/>
            </a:endParaRPr>
          </a:p>
          <a:p>
            <a:pPr algn="ctr"/>
            <a:endParaRPr lang="en-US" sz="7200" b="1" dirty="0">
              <a:solidFill>
                <a:srgbClr val="FFFF00"/>
              </a:solidFill>
              <a:latin typeface="Ink Free" panose="03080402000500000000" pitchFamily="66" charset="0"/>
            </a:endParaRPr>
          </a:p>
          <a:p>
            <a:pPr algn="ctr"/>
            <a:r>
              <a:rPr lang="en-US" sz="3200" b="1" dirty="0">
                <a:solidFill>
                  <a:srgbClr val="FFFF00"/>
                </a:solidFill>
                <a:latin typeface="Arabic Typesetting" panose="03020402040406030203" pitchFamily="66" charset="-78"/>
                <a:cs typeface="Arabic Typesetting" panose="03020402040406030203" pitchFamily="66" charset="-78"/>
              </a:rPr>
              <a:t>               '</a:t>
            </a:r>
            <a:endParaRPr lang="en-US" sz="3200" b="1" dirty="0">
              <a:latin typeface="Arabic Typesetting" panose="03020402040406030203" pitchFamily="66" charset="-78"/>
              <a:cs typeface="Arabic Typesetting" panose="03020402040406030203" pitchFamily="66" charset="-78"/>
            </a:endParaRPr>
          </a:p>
        </p:txBody>
      </p:sp>
      <p:pic>
        <p:nvPicPr>
          <p:cNvPr id="9" name="Picture Placeholder 8">
            <a:extLst>
              <a:ext uri="{FF2B5EF4-FFF2-40B4-BE49-F238E27FC236}">
                <a16:creationId xmlns:a16="http://schemas.microsoft.com/office/drawing/2014/main" id="{DCD18280-7CCB-492E-B934-1EB6E973E93A}"/>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0636" b="20636"/>
          <a:stretch>
            <a:fillRect/>
          </a:stretch>
        </p:blipFill>
        <p:spPr>
          <a:xfrm>
            <a:off x="5857567" y="-632465"/>
            <a:ext cx="6806725" cy="9908809"/>
          </a:xfrm>
        </p:spPr>
      </p:pic>
    </p:spTree>
    <p:extLst>
      <p:ext uri="{BB962C8B-B14F-4D97-AF65-F5344CB8AC3E}">
        <p14:creationId xmlns:p14="http://schemas.microsoft.com/office/powerpoint/2010/main" val="329578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2000"/>
                                        <p:tgtEl>
                                          <p:spTgt spid="4">
                                            <p:txEl>
                                              <p:pRg st="1" end="1"/>
                                            </p:txEl>
                                          </p:spTgt>
                                        </p:tgtEl>
                                      </p:cBhvr>
                                    </p:animEffect>
                                    <p:anim calcmode="lin" valueType="num">
                                      <p:cBhvr>
                                        <p:cTn id="15" dur="2000" fill="hold"/>
                                        <p:tgtEl>
                                          <p:spTgt spid="4">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2000"/>
                                        <p:tgtEl>
                                          <p:spTgt spid="4">
                                            <p:txEl>
                                              <p:pRg st="0" end="0"/>
                                            </p:txEl>
                                          </p:spTgt>
                                        </p:tgtEl>
                                      </p:cBhvr>
                                    </p:animEffect>
                                    <p:anim calcmode="lin" valueType="num">
                                      <p:cBhvr>
                                        <p:cTn id="22"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23" dur="2000" fill="hold"/>
                                        <p:tgtEl>
                                          <p:spTgt spid="4">
                                            <p:txEl>
                                              <p:pRg st="0" end="0"/>
                                            </p:txEl>
                                          </p:spTgt>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2000"/>
                                        <p:tgtEl>
                                          <p:spTgt spid="4">
                                            <p:txEl>
                                              <p:pRg st="2" end="2"/>
                                            </p:txEl>
                                          </p:spTgt>
                                        </p:tgtEl>
                                      </p:cBhvr>
                                    </p:animEffect>
                                    <p:anim calcmode="lin" valueType="num">
                                      <p:cBhvr>
                                        <p:cTn id="27" dur="2000" fill="hold"/>
                                        <p:tgtEl>
                                          <p:spTgt spid="4">
                                            <p:txEl>
                                              <p:pRg st="2" end="2"/>
                                            </p:txEl>
                                          </p:spTgt>
                                        </p:tgtEl>
                                        <p:attrNameLst>
                                          <p:attrName>ppt_w</p:attrName>
                                        </p:attrNameLst>
                                      </p:cBhvr>
                                      <p:tavLst>
                                        <p:tav tm="0" fmla="#ppt_w*sin(2.5*pi*$)">
                                          <p:val>
                                            <p:fltVal val="0"/>
                                          </p:val>
                                        </p:tav>
                                        <p:tav tm="100000">
                                          <p:val>
                                            <p:fltVal val="1"/>
                                          </p:val>
                                        </p:tav>
                                      </p:tavLst>
                                    </p:anim>
                                    <p:anim calcmode="lin" valueType="num">
                                      <p:cBhvr>
                                        <p:cTn id="28" dur="2000" fill="hold"/>
                                        <p:tgtEl>
                                          <p:spTgt spid="4">
                                            <p:txEl>
                                              <p:pRg st="2" end="2"/>
                                            </p:txEl>
                                          </p:spTgt>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2000"/>
                                        <p:tgtEl>
                                          <p:spTgt spid="4">
                                            <p:txEl>
                                              <p:pRg st="3" end="3"/>
                                            </p:txEl>
                                          </p:spTgt>
                                        </p:tgtEl>
                                      </p:cBhvr>
                                    </p:animEffect>
                                    <p:anim calcmode="lin" valueType="num">
                                      <p:cBhvr>
                                        <p:cTn id="32" dur="2000" fill="hold"/>
                                        <p:tgtEl>
                                          <p:spTgt spid="4">
                                            <p:txEl>
                                              <p:pRg st="3" end="3"/>
                                            </p:txEl>
                                          </p:spTgt>
                                        </p:tgtEl>
                                        <p:attrNameLst>
                                          <p:attrName>ppt_w</p:attrName>
                                        </p:attrNameLst>
                                      </p:cBhvr>
                                      <p:tavLst>
                                        <p:tav tm="0" fmla="#ppt_w*sin(2.5*pi*$)">
                                          <p:val>
                                            <p:fltVal val="0"/>
                                          </p:val>
                                        </p:tav>
                                        <p:tav tm="100000">
                                          <p:val>
                                            <p:fltVal val="1"/>
                                          </p:val>
                                        </p:tav>
                                      </p:tavLst>
                                    </p:anim>
                                    <p:anim calcmode="lin" valueType="num">
                                      <p:cBhvr>
                                        <p:cTn id="33" dur="2000" fill="hold"/>
                                        <p:tgtEl>
                                          <p:spTgt spid="4">
                                            <p:txEl>
                                              <p:pRg st="3" end="3"/>
                                            </p:txEl>
                                          </p:spTgt>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fade">
                                      <p:cBhvr>
                                        <p:cTn id="36" dur="2000"/>
                                        <p:tgtEl>
                                          <p:spTgt spid="4">
                                            <p:txEl>
                                              <p:pRg st="4" end="4"/>
                                            </p:txEl>
                                          </p:spTgt>
                                        </p:tgtEl>
                                      </p:cBhvr>
                                    </p:animEffect>
                                    <p:anim calcmode="lin" valueType="num">
                                      <p:cBhvr>
                                        <p:cTn id="37" dur="2000" fill="hold"/>
                                        <p:tgtEl>
                                          <p:spTgt spid="4">
                                            <p:txEl>
                                              <p:pRg st="4" end="4"/>
                                            </p:txEl>
                                          </p:spTgt>
                                        </p:tgtEl>
                                        <p:attrNameLst>
                                          <p:attrName>ppt_w</p:attrName>
                                        </p:attrNameLst>
                                      </p:cBhvr>
                                      <p:tavLst>
                                        <p:tav tm="0" fmla="#ppt_w*sin(2.5*pi*$)">
                                          <p:val>
                                            <p:fltVal val="0"/>
                                          </p:val>
                                        </p:tav>
                                        <p:tav tm="100000">
                                          <p:val>
                                            <p:fltVal val="1"/>
                                          </p:val>
                                        </p:tav>
                                      </p:tavLst>
                                    </p:anim>
                                    <p:anim calcmode="lin" valueType="num">
                                      <p:cBhvr>
                                        <p:cTn id="38" dur="2000" fill="hold"/>
                                        <p:tgtEl>
                                          <p:spTgt spid="4">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B0E8-BB2B-9CE5-D346-F67DF4077101}"/>
              </a:ext>
            </a:extLst>
          </p:cNvPr>
          <p:cNvSpPr>
            <a:spLocks noGrp="1"/>
          </p:cNvSpPr>
          <p:nvPr>
            <p:ph type="title"/>
          </p:nvPr>
        </p:nvSpPr>
        <p:spPr/>
        <p:txBody>
          <a:bodyPr>
            <a:normAutofit fontScale="90000"/>
          </a:bodyPr>
          <a:lstStyle/>
          <a:p>
            <a:pPr algn="ctr"/>
            <a:br>
              <a:rPr lang="en-US" b="1" dirty="0">
                <a:solidFill>
                  <a:srgbClr val="FF0000"/>
                </a:solidFill>
                <a:latin typeface="Papyrus" panose="03070502060502030205" pitchFamily="66" charset="0"/>
              </a:rPr>
            </a:br>
            <a:br>
              <a:rPr lang="en-US" b="1" dirty="0">
                <a:solidFill>
                  <a:srgbClr val="FF0000"/>
                </a:solidFill>
                <a:latin typeface="Papyrus" panose="03070502060502030205" pitchFamily="66" charset="0"/>
              </a:rPr>
            </a:br>
            <a:r>
              <a:rPr lang="en-US" b="1" dirty="0">
                <a:solidFill>
                  <a:srgbClr val="FF0000"/>
                </a:solidFill>
                <a:latin typeface="Papyrus" panose="03070502060502030205" pitchFamily="66" charset="0"/>
              </a:rPr>
              <a:t>CHOOSE HOPE</a:t>
            </a:r>
            <a:br>
              <a:rPr lang="en-US" b="1" dirty="0">
                <a:solidFill>
                  <a:srgbClr val="FF0000"/>
                </a:solidFill>
                <a:latin typeface="Papyrus" panose="03070502060502030205" pitchFamily="66" charset="0"/>
              </a:rPr>
            </a:br>
            <a:r>
              <a:rPr lang="en-US" b="1" dirty="0">
                <a:solidFill>
                  <a:srgbClr val="FF0000"/>
                </a:solidFill>
                <a:latin typeface="Papyrus" panose="03070502060502030205" pitchFamily="66" charset="0"/>
              </a:rPr>
              <a:t>CHOOSE LOVE</a:t>
            </a:r>
            <a:br>
              <a:rPr lang="en-US" b="1" dirty="0">
                <a:solidFill>
                  <a:srgbClr val="FF0000"/>
                </a:solidFill>
                <a:latin typeface="Papyrus" panose="03070502060502030205" pitchFamily="66" charset="0"/>
              </a:rPr>
            </a:br>
            <a:endParaRPr lang="en-US" b="1" dirty="0">
              <a:solidFill>
                <a:srgbClr val="FF0000"/>
              </a:solidFill>
              <a:latin typeface="Papyrus" panose="03070502060502030205" pitchFamily="66" charset="0"/>
            </a:endParaRPr>
          </a:p>
        </p:txBody>
      </p:sp>
      <p:pic>
        <p:nvPicPr>
          <p:cNvPr id="6" name="Picture Placeholder 5">
            <a:extLst>
              <a:ext uri="{FF2B5EF4-FFF2-40B4-BE49-F238E27FC236}">
                <a16:creationId xmlns:a16="http://schemas.microsoft.com/office/drawing/2014/main" id="{21AD5BBF-8A9F-6328-D6A2-13D92FF3B16A}"/>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527" b="15527"/>
          <a:stretch>
            <a:fillRect/>
          </a:stretch>
        </p:blipFill>
        <p:spPr>
          <a:xfrm>
            <a:off x="5183188" y="575319"/>
            <a:ext cx="6761764" cy="5376406"/>
          </a:xfrm>
        </p:spPr>
      </p:pic>
      <p:sp>
        <p:nvSpPr>
          <p:cNvPr id="4" name="Text Placeholder 3">
            <a:extLst>
              <a:ext uri="{FF2B5EF4-FFF2-40B4-BE49-F238E27FC236}">
                <a16:creationId xmlns:a16="http://schemas.microsoft.com/office/drawing/2014/main" id="{552CC6D2-EA33-0AED-3B7D-301AA533825A}"/>
              </a:ext>
            </a:extLst>
          </p:cNvPr>
          <p:cNvSpPr>
            <a:spLocks noGrp="1"/>
          </p:cNvSpPr>
          <p:nvPr>
            <p:ph type="body" sz="half" idx="2"/>
          </p:nvPr>
        </p:nvSpPr>
        <p:spPr>
          <a:xfrm>
            <a:off x="247048" y="2057400"/>
            <a:ext cx="4936140" cy="3811588"/>
          </a:xfrm>
          <a:solidFill>
            <a:schemeClr val="accent4"/>
          </a:solidFill>
          <a:ln>
            <a:solidFill>
              <a:schemeClr val="tx1"/>
            </a:solidFill>
          </a:ln>
        </p:spPr>
        <p:txBody>
          <a:bodyPr>
            <a:normAutofit fontScale="92500" lnSpcReduction="10000"/>
          </a:bodyPr>
          <a:lstStyle/>
          <a:p>
            <a:endParaRPr lang="en-US" sz="6000" b="1" dirty="0">
              <a:solidFill>
                <a:srgbClr val="0070C0"/>
              </a:solidFill>
              <a:latin typeface="Harrington" panose="04040505050A02020702" pitchFamily="82" charset="0"/>
            </a:endParaRPr>
          </a:p>
          <a:p>
            <a:endParaRPr lang="en-US" sz="6000" b="1" dirty="0">
              <a:solidFill>
                <a:srgbClr val="0070C0"/>
              </a:solidFill>
              <a:latin typeface="Harrington" panose="04040505050A02020702" pitchFamily="82" charset="0"/>
            </a:endParaRPr>
          </a:p>
          <a:p>
            <a:r>
              <a:rPr lang="en-US" sz="6000" b="1" dirty="0">
                <a:solidFill>
                  <a:srgbClr val="0070C0"/>
                </a:solidFill>
                <a:latin typeface="Papyrus" panose="03070502060502030205" pitchFamily="66" charset="0"/>
              </a:rPr>
              <a:t>The healing power of HOPE</a:t>
            </a:r>
          </a:p>
          <a:p>
            <a:endParaRPr lang="en-US" dirty="0"/>
          </a:p>
        </p:txBody>
      </p:sp>
      <p:sp>
        <p:nvSpPr>
          <p:cNvPr id="7" name="TextBox 6">
            <a:extLst>
              <a:ext uri="{FF2B5EF4-FFF2-40B4-BE49-F238E27FC236}">
                <a16:creationId xmlns:a16="http://schemas.microsoft.com/office/drawing/2014/main" id="{8E20F087-BA9C-A632-88AB-346B99FF55EF}"/>
              </a:ext>
            </a:extLst>
          </p:cNvPr>
          <p:cNvSpPr txBox="1"/>
          <p:nvPr/>
        </p:nvSpPr>
        <p:spPr>
          <a:xfrm>
            <a:off x="5183188" y="5861050"/>
            <a:ext cx="676176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habitualhobbit.blogspot.com/2011/08/5-things-august-16th.html"/>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nc/3.0/"/>
              </a:rPr>
              <a:t>CC BY-NC</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44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E7DA8-0013-4ED9-B272-B86B86C4BBCB}"/>
              </a:ext>
            </a:extLst>
          </p:cNvPr>
          <p:cNvSpPr>
            <a:spLocks noGrp="1"/>
          </p:cNvSpPr>
          <p:nvPr>
            <p:ph type="title"/>
          </p:nvPr>
        </p:nvSpPr>
        <p:spPr>
          <a:xfrm>
            <a:off x="1103243" y="4800599"/>
            <a:ext cx="11088757" cy="954157"/>
          </a:xfrm>
          <a:solidFill>
            <a:srgbClr val="F7A7EA"/>
          </a:solidFill>
        </p:spPr>
        <p:txBody>
          <a:bodyPr/>
          <a:lstStyle/>
          <a:p>
            <a:pPr algn="ctr"/>
            <a:r>
              <a:rPr lang="en-US" sz="4400" dirty="0">
                <a:solidFill>
                  <a:schemeClr val="tx2">
                    <a:lumMod val="60000"/>
                    <a:lumOff val="40000"/>
                  </a:schemeClr>
                </a:solidFill>
              </a:rPr>
              <a:t>HOPE-based or FEAR-based interactions</a:t>
            </a:r>
          </a:p>
        </p:txBody>
      </p:sp>
      <p:sp>
        <p:nvSpPr>
          <p:cNvPr id="4" name="Text Placeholder 3">
            <a:extLst>
              <a:ext uri="{FF2B5EF4-FFF2-40B4-BE49-F238E27FC236}">
                <a16:creationId xmlns:a16="http://schemas.microsoft.com/office/drawing/2014/main" id="{3C08A91E-3242-46F2-AA99-60918C9A94EE}"/>
              </a:ext>
            </a:extLst>
          </p:cNvPr>
          <p:cNvSpPr>
            <a:spLocks noGrp="1"/>
          </p:cNvSpPr>
          <p:nvPr>
            <p:ph type="body" sz="half" idx="2"/>
          </p:nvPr>
        </p:nvSpPr>
        <p:spPr>
          <a:xfrm>
            <a:off x="1103242" y="5754757"/>
            <a:ext cx="11088757" cy="1033667"/>
          </a:xfrm>
          <a:solidFill>
            <a:srgbClr val="FFFF00"/>
          </a:solidFill>
        </p:spPr>
        <p:txBody>
          <a:bodyPr/>
          <a:lstStyle/>
          <a:p>
            <a:pPr algn="ctr"/>
            <a:r>
              <a:rPr lang="en-US" sz="3600" b="1" dirty="0">
                <a:solidFill>
                  <a:srgbClr val="7030A0"/>
                </a:solidFill>
                <a:latin typeface="Papyrus" panose="03070502060502030205" pitchFamily="66" charset="0"/>
              </a:rPr>
              <a:t>Take your BROKEN HEART &amp; turn it into ART</a:t>
            </a:r>
          </a:p>
        </p:txBody>
      </p:sp>
      <p:pic>
        <p:nvPicPr>
          <p:cNvPr id="13" name="Picture Placeholder 12">
            <a:extLst>
              <a:ext uri="{FF2B5EF4-FFF2-40B4-BE49-F238E27FC236}">
                <a16:creationId xmlns:a16="http://schemas.microsoft.com/office/drawing/2014/main" id="{EAC1B365-FF09-4435-BC46-8E67050E6441}"/>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p:blipFill>
        <p:spPr/>
      </p:pic>
      <p:sp>
        <p:nvSpPr>
          <p:cNvPr id="14" name="TextBox 13">
            <a:extLst>
              <a:ext uri="{FF2B5EF4-FFF2-40B4-BE49-F238E27FC236}">
                <a16:creationId xmlns:a16="http://schemas.microsoft.com/office/drawing/2014/main" id="{56106E1E-F373-4E0E-A6B8-55EA9D1FA8CD}"/>
              </a:ext>
            </a:extLst>
          </p:cNvPr>
          <p:cNvSpPr txBox="1"/>
          <p:nvPr/>
        </p:nvSpPr>
        <p:spPr>
          <a:xfrm>
            <a:off x="2389717" y="4727575"/>
            <a:ext cx="73152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hlinkClick r:id="rId3" tooltip="http://transitionofthoughts.com/2015/09/05/do-your-choices-reflect-your-hopes-or-fears/"/>
              </a:rPr>
              <a:t>This Photo</a:t>
            </a:r>
            <a:r>
              <a:rPr kumimoji="0" lang="en-US" sz="900" b="0" i="0" u="none" strike="noStrike" kern="1200" cap="none" spc="0" normalizeH="0" baseline="0" noProof="0">
                <a:ln>
                  <a:noFill/>
                </a:ln>
                <a:solidFill>
                  <a:srgbClr val="000000"/>
                </a:solidFill>
                <a:effectLst/>
                <a:uLnTx/>
                <a:uFillTx/>
                <a:latin typeface="Arial"/>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Arial"/>
                <a:ea typeface="+mn-ea"/>
                <a:cs typeface="+mn-cs"/>
                <a:hlinkClick r:id="rId4" tooltip="https://creativecommons.org/licenses/by-nc/3.0/"/>
              </a:rPr>
              <a:t>CC BY-NC</a:t>
            </a: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632B73CD-0FF9-40C2-94D1-6F15A9DC4CF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03243" y="0"/>
            <a:ext cx="11088757" cy="5014913"/>
          </a:xfrm>
          <a:prstGeom prst="rect">
            <a:avLst/>
          </a:prstGeom>
        </p:spPr>
      </p:pic>
      <p:sp>
        <p:nvSpPr>
          <p:cNvPr id="17" name="TextBox 16">
            <a:extLst>
              <a:ext uri="{FF2B5EF4-FFF2-40B4-BE49-F238E27FC236}">
                <a16:creationId xmlns:a16="http://schemas.microsoft.com/office/drawing/2014/main" id="{E33FE75A-8E44-485A-9758-95249D748609}"/>
              </a:ext>
            </a:extLst>
          </p:cNvPr>
          <p:cNvSpPr txBox="1"/>
          <p:nvPr/>
        </p:nvSpPr>
        <p:spPr>
          <a:xfrm>
            <a:off x="1103243" y="5014912"/>
            <a:ext cx="1108875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hlinkClick r:id="rId6" tooltip="http://heroesnotzombies.com/2014/01/"/>
              </a:rPr>
              <a:t>This Photo</a:t>
            </a:r>
            <a:r>
              <a:rPr kumimoji="0" lang="en-US" sz="900" b="0" i="0" u="none" strike="noStrike" kern="1200" cap="none" spc="0" normalizeH="0" baseline="0" noProof="0">
                <a:ln>
                  <a:noFill/>
                </a:ln>
                <a:solidFill>
                  <a:srgbClr val="000000"/>
                </a:solidFill>
                <a:effectLst/>
                <a:uLnTx/>
                <a:uFillTx/>
                <a:latin typeface="Arial"/>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Arial"/>
                <a:ea typeface="+mn-ea"/>
                <a:cs typeface="+mn-cs"/>
                <a:hlinkClick r:id="rId7" tooltip="https://creativecommons.org/licenses/by-nc-nd/3.0/"/>
              </a:rPr>
              <a:t>CC BY-NC-ND</a:t>
            </a: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3262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38FEF3-9C5D-49EE-AD87-2C897BE1CF2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5599304"/>
            <a:ext cx="12192000" cy="13723095"/>
          </a:xfrm>
          <a:prstGeom prst="rect">
            <a:avLst/>
          </a:prstGeom>
        </p:spPr>
      </p:pic>
      <p:sp>
        <p:nvSpPr>
          <p:cNvPr id="4" name="TextBox 3">
            <a:extLst>
              <a:ext uri="{FF2B5EF4-FFF2-40B4-BE49-F238E27FC236}">
                <a16:creationId xmlns:a16="http://schemas.microsoft.com/office/drawing/2014/main" id="{50C7947F-5C7F-451B-8305-4172E175D651}"/>
              </a:ext>
            </a:extLst>
          </p:cNvPr>
          <p:cNvSpPr txBox="1"/>
          <p:nvPr/>
        </p:nvSpPr>
        <p:spPr>
          <a:xfrm>
            <a:off x="161925" y="7362825"/>
            <a:ext cx="1197292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entury Gothic"/>
                <a:ea typeface="+mn-ea"/>
                <a:cs typeface="+mn-cs"/>
                <a:hlinkClick r:id="rId3" tooltip="http://thingsweforget.blogspot.com/2012/02/820-if-you-have-hope-you-have.html"/>
              </a:rPr>
              <a:t>This Photo</a:t>
            </a:r>
            <a:r>
              <a:rPr kumimoji="0" lang="en-US" sz="900" b="0" i="0" u="none" strike="noStrike" kern="1200" cap="none" spc="0" normalizeH="0" baseline="0" noProof="0">
                <a:ln>
                  <a:noFill/>
                </a:ln>
                <a:solidFill>
                  <a:srgbClr val="000000"/>
                </a:solidFill>
                <a:effectLst/>
                <a:uLnTx/>
                <a:uFillTx/>
                <a:latin typeface="Century Gothic"/>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Century Gothic"/>
                <a:ea typeface="+mn-ea"/>
                <a:cs typeface="+mn-cs"/>
                <a:hlinkClick r:id="rId4" tooltip="https://creativecommons.org/licenses/by-nc-nd/3.0/"/>
              </a:rPr>
              <a:t>CC BY-NC-ND</a:t>
            </a:r>
            <a:endParaRPr kumimoji="0" lang="en-US" sz="9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8114825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40" y="3528366"/>
            <a:ext cx="12188825" cy="3318805"/>
          </a:xfrm>
          <a:solidFill>
            <a:schemeClr val="accent6">
              <a:lumMod val="20000"/>
              <a:lumOff val="80000"/>
            </a:schemeClr>
          </a:solidFill>
        </p:spPr>
        <p:txBody>
          <a:bodyPr>
            <a:normAutofit fontScale="90000"/>
          </a:bodyPr>
          <a:lstStyle/>
          <a:p>
            <a:pPr algn="ctr">
              <a:spcBef>
                <a:spcPct val="20000"/>
              </a:spcBef>
            </a:pPr>
            <a:r>
              <a:rPr lang="en-US" sz="3599" dirty="0">
                <a:solidFill>
                  <a:srgbClr val="7030A0"/>
                </a:solidFill>
                <a:latin typeface="Ink Free" panose="03080402000500000000" pitchFamily="66" charset="0"/>
                <a:ea typeface="+mn-ea"/>
                <a:cs typeface="+mn-cs"/>
              </a:rPr>
              <a:t>Trauma is my most rigorous guide. </a:t>
            </a:r>
            <a:br>
              <a:rPr lang="en-US" sz="3599" dirty="0">
                <a:solidFill>
                  <a:srgbClr val="7030A0"/>
                </a:solidFill>
                <a:latin typeface="Ink Free" panose="03080402000500000000" pitchFamily="66" charset="0"/>
                <a:ea typeface="+mn-ea"/>
                <a:cs typeface="+mn-cs"/>
              </a:rPr>
            </a:br>
            <a:r>
              <a:rPr lang="en-US" sz="3599" dirty="0">
                <a:solidFill>
                  <a:srgbClr val="7030A0"/>
                </a:solidFill>
                <a:latin typeface="Ink Free" panose="03080402000500000000" pitchFamily="66" charset="0"/>
                <a:ea typeface="+mn-ea"/>
                <a:cs typeface="+mn-cs"/>
              </a:rPr>
              <a:t>Trauma is my unchosen but compelling pathway to a life of meaning, an uplifting appreciation of beauty, and a deeply anchored </a:t>
            </a:r>
            <a:br>
              <a:rPr lang="en-US" sz="3599" dirty="0">
                <a:solidFill>
                  <a:srgbClr val="7030A0"/>
                </a:solidFill>
                <a:latin typeface="Ink Free" panose="03080402000500000000" pitchFamily="66" charset="0"/>
                <a:ea typeface="+mn-ea"/>
                <a:cs typeface="+mn-cs"/>
              </a:rPr>
            </a:br>
            <a:r>
              <a:rPr lang="en-US" sz="3599" dirty="0">
                <a:solidFill>
                  <a:srgbClr val="7030A0"/>
                </a:solidFill>
                <a:latin typeface="Ink Free" panose="03080402000500000000" pitchFamily="66" charset="0"/>
                <a:ea typeface="+mn-ea"/>
                <a:cs typeface="+mn-cs"/>
              </a:rPr>
              <a:t>conviction to make the world better for every child.    </a:t>
            </a:r>
            <a:br>
              <a:rPr lang="en-US" sz="3099" dirty="0">
                <a:solidFill>
                  <a:srgbClr val="002060"/>
                </a:solidFill>
                <a:latin typeface="AR CARTER" panose="02000000000000000000" pitchFamily="2" charset="0"/>
                <a:ea typeface="+mn-ea"/>
                <a:cs typeface="+mn-cs"/>
              </a:rPr>
            </a:br>
            <a:r>
              <a:rPr lang="en-US" sz="3099" dirty="0">
                <a:solidFill>
                  <a:srgbClr val="002060"/>
                </a:solidFill>
                <a:latin typeface="AR CARTER" panose="02000000000000000000" pitchFamily="2" charset="0"/>
                <a:ea typeface="+mn-ea"/>
                <a:cs typeface="+mn-cs"/>
              </a:rPr>
              <a:t>             </a:t>
            </a:r>
            <a:br>
              <a:rPr lang="en-US" sz="3199" dirty="0">
                <a:solidFill>
                  <a:prstClr val="black"/>
                </a:solidFill>
                <a:latin typeface="AR CARTER" panose="02000000000000000000" pitchFamily="2" charset="0"/>
                <a:ea typeface="+mn-ea"/>
                <a:cs typeface="+mn-cs"/>
              </a:rPr>
            </a:br>
            <a:br>
              <a:rPr lang="en-US" sz="3199" dirty="0">
                <a:solidFill>
                  <a:prstClr val="black"/>
                </a:solidFill>
                <a:latin typeface="AR CARTER" panose="02000000000000000000" pitchFamily="2" charset="0"/>
                <a:ea typeface="+mn-ea"/>
                <a:cs typeface="+mn-cs"/>
              </a:rPr>
            </a:br>
            <a:endParaRPr lang="en-US" dirty="0"/>
          </a:p>
        </p:txBody>
      </p:sp>
      <p:sp>
        <p:nvSpPr>
          <p:cNvPr id="4" name="Text Placeholder 3"/>
          <p:cNvSpPr>
            <a:spLocks noGrp="1"/>
          </p:cNvSpPr>
          <p:nvPr>
            <p:ph type="body" sz="half" idx="2"/>
          </p:nvPr>
        </p:nvSpPr>
        <p:spPr>
          <a:xfrm>
            <a:off x="1588" y="5695361"/>
            <a:ext cx="12188824" cy="1161747"/>
          </a:xfrm>
          <a:solidFill>
            <a:srgbClr val="FFC000"/>
          </a:solidFill>
        </p:spPr>
        <p:txBody>
          <a:bodyPr>
            <a:normAutofit/>
          </a:bodyPr>
          <a:lstStyle/>
          <a:p>
            <a:pPr algn="r"/>
            <a:r>
              <a:rPr lang="en-US" sz="1999" b="1" dirty="0">
                <a:solidFill>
                  <a:srgbClr val="FF33CC"/>
                </a:solidFill>
                <a:latin typeface="Times New Roman" panose="02020603050405020304" pitchFamily="18" charset="0"/>
                <a:ea typeface="+mj-ea"/>
                <a:cs typeface="Times New Roman" panose="02020603050405020304" pitchFamily="18" charset="0"/>
              </a:rPr>
              <a:t>Bruno, Holly Elissa. </a:t>
            </a:r>
            <a:r>
              <a:rPr lang="en-US" sz="1999" b="1" i="1" dirty="0">
                <a:solidFill>
                  <a:srgbClr val="7030A0"/>
                </a:solidFill>
                <a:latin typeface="Times New Roman" panose="02020603050405020304" pitchFamily="18" charset="0"/>
                <a:ea typeface="+mj-ea"/>
                <a:cs typeface="Times New Roman" panose="02020603050405020304" pitchFamily="18" charset="0"/>
              </a:rPr>
              <a:t>Happiness is running through the streets to find you: </a:t>
            </a:r>
          </a:p>
          <a:p>
            <a:pPr algn="r"/>
            <a:r>
              <a:rPr lang="en-US" sz="1999" b="1" i="1" dirty="0">
                <a:solidFill>
                  <a:srgbClr val="7030A0"/>
                </a:solidFill>
                <a:latin typeface="Times New Roman" panose="02020603050405020304" pitchFamily="18" charset="0"/>
                <a:ea typeface="+mj-ea"/>
                <a:cs typeface="Times New Roman" panose="02020603050405020304" pitchFamily="18" charset="0"/>
              </a:rPr>
              <a:t>Translating trauma’s harsh legacy into healing. </a:t>
            </a:r>
            <a:endParaRPr lang="en-US" sz="1999" b="1" dirty="0">
              <a:solidFill>
                <a:srgbClr val="7030A0"/>
              </a:solidFill>
              <a:latin typeface="Times New Roman" panose="02020603050405020304" pitchFamily="18" charset="0"/>
              <a:ea typeface="+mj-ea"/>
              <a:cs typeface="Times New Roman" panose="02020603050405020304" pitchFamily="18" charset="0"/>
            </a:endParaRPr>
          </a:p>
          <a:p>
            <a:pPr algn="r"/>
            <a:r>
              <a:rPr lang="en-US" sz="1999" b="1" dirty="0">
                <a:solidFill>
                  <a:srgbClr val="FF33CC"/>
                </a:solidFill>
                <a:latin typeface="Times New Roman" panose="02020603050405020304" pitchFamily="18" charset="0"/>
                <a:ea typeface="+mj-ea"/>
                <a:cs typeface="Times New Roman" panose="02020603050405020304" pitchFamily="18" charset="0"/>
              </a:rPr>
              <a:t>Exchange Press, 2020</a:t>
            </a:r>
            <a:endParaRPr lang="en-US" sz="2399" b="1" dirty="0">
              <a:solidFill>
                <a:srgbClr val="7030A0"/>
              </a:solidFill>
              <a:latin typeface="Times New Roman" panose="02020603050405020304" pitchFamily="18" charset="0"/>
              <a:cs typeface="Times New Roman" panose="02020603050405020304" pitchFamily="18" charset="0"/>
            </a:endParaRPr>
          </a:p>
        </p:txBody>
      </p:sp>
      <p:pic>
        <p:nvPicPr>
          <p:cNvPr id="5" name="Picture 4" descr="C:\Users\Owner\AppData\Local\Microsoft\Windows\INetCache\IE\ED1D4ZGJ\CZ_brillian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893"/>
            <a:ext cx="12099397" cy="3428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18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4">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4">
                                            <p:txEl>
                                              <p:pRg st="2" end="2"/>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0" nodeType="clickEffect">
                                  <p:stCondLst>
                                    <p:cond delay="0"/>
                                  </p:stCondLst>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F20630-7267-4500-8136-DB2887ADE3A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2880" y="217170"/>
            <a:ext cx="11898630" cy="7383780"/>
          </a:xfrm>
          <a:prstGeom prst="rect">
            <a:avLst/>
          </a:prstGeom>
        </p:spPr>
      </p:pic>
      <p:sp>
        <p:nvSpPr>
          <p:cNvPr id="4" name="TextBox 3">
            <a:extLst>
              <a:ext uri="{FF2B5EF4-FFF2-40B4-BE49-F238E27FC236}">
                <a16:creationId xmlns:a16="http://schemas.microsoft.com/office/drawing/2014/main" id="{C4FE534B-9842-47B9-9FBA-4C728A406197}"/>
              </a:ext>
            </a:extLst>
          </p:cNvPr>
          <p:cNvSpPr txBox="1"/>
          <p:nvPr/>
        </p:nvSpPr>
        <p:spPr>
          <a:xfrm>
            <a:off x="182880" y="5334000"/>
            <a:ext cx="1189863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entury Gothic"/>
                <a:ea typeface="+mn-ea"/>
                <a:cs typeface="+mn-cs"/>
                <a:hlinkClick r:id="rId3" tooltip="http://16quotes.com/love-comes-to-those-who-still-hope/"/>
              </a:rPr>
              <a:t>This Photo</a:t>
            </a:r>
            <a:r>
              <a:rPr kumimoji="0" lang="en-US" sz="900" b="0" i="0" u="none" strike="noStrike" kern="1200" cap="none" spc="0" normalizeH="0" baseline="0" noProof="0">
                <a:ln>
                  <a:noFill/>
                </a:ln>
                <a:solidFill>
                  <a:srgbClr val="000000"/>
                </a:solidFill>
                <a:effectLst/>
                <a:uLnTx/>
                <a:uFillTx/>
                <a:latin typeface="Century Gothic"/>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Century Gothic"/>
                <a:ea typeface="+mn-ea"/>
                <a:cs typeface="+mn-cs"/>
                <a:hlinkClick r:id="rId4" tooltip="https://creativecommons.org/licenses/by-nd/3.0/"/>
              </a:rPr>
              <a:t>CC BY-ND</a:t>
            </a:r>
            <a:endParaRPr kumimoji="0" lang="en-US" sz="9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33332583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88" y="468489"/>
            <a:ext cx="12266612" cy="4876800"/>
          </a:xfrm>
        </p:spPr>
        <p:txBody>
          <a:bodyPr>
            <a:normAutofit fontScale="90000"/>
          </a:bodyPr>
          <a:lstStyle/>
          <a:p>
            <a:br>
              <a:rPr lang="en-US" b="1" dirty="0">
                <a:solidFill>
                  <a:schemeClr val="accent3">
                    <a:lumMod val="75000"/>
                  </a:schemeClr>
                </a:solidFill>
                <a:latin typeface="Papyrus" panose="03070502060502030205" pitchFamily="66" charset="0"/>
              </a:rPr>
            </a:br>
            <a:r>
              <a:rPr lang="en-US" b="1" dirty="0">
                <a:solidFill>
                  <a:srgbClr val="7030A0"/>
                </a:solidFill>
                <a:latin typeface="Papyrus" panose="03070502060502030205" pitchFamily="66" charset="0"/>
              </a:rPr>
              <a:t>RESILIENCE</a:t>
            </a:r>
            <a:br>
              <a:rPr lang="en-US" b="1" dirty="0">
                <a:solidFill>
                  <a:schemeClr val="accent3">
                    <a:lumMod val="75000"/>
                  </a:schemeClr>
                </a:solidFill>
                <a:latin typeface="Papyrus" panose="03070502060502030205" pitchFamily="66" charset="0"/>
              </a:rPr>
            </a:br>
            <a:r>
              <a:rPr lang="en-US" b="1" dirty="0">
                <a:solidFill>
                  <a:schemeClr val="accent3">
                    <a:lumMod val="75000"/>
                  </a:schemeClr>
                </a:solidFill>
                <a:latin typeface="Papyrus" panose="03070502060502030205" pitchFamily="66" charset="0"/>
              </a:rPr>
              <a:t>that “won’t quit, we’ve got this” </a:t>
            </a:r>
            <a:br>
              <a:rPr lang="en-US" b="1" dirty="0">
                <a:solidFill>
                  <a:schemeClr val="accent3">
                    <a:lumMod val="75000"/>
                  </a:schemeClr>
                </a:solidFill>
                <a:latin typeface="Papyrus" panose="03070502060502030205" pitchFamily="66" charset="0"/>
              </a:rPr>
            </a:br>
            <a:r>
              <a:rPr lang="en-US" b="1" dirty="0">
                <a:solidFill>
                  <a:schemeClr val="accent3">
                    <a:lumMod val="75000"/>
                  </a:schemeClr>
                </a:solidFill>
                <a:latin typeface="Papyrus" panose="03070502060502030205" pitchFamily="66" charset="0"/>
              </a:rPr>
              <a:t>bounce back against odds capacity derives </a:t>
            </a:r>
            <a:r>
              <a:rPr lang="en-US" b="1" dirty="0" err="1">
                <a:solidFill>
                  <a:schemeClr val="accent3">
                    <a:lumMod val="75000"/>
                  </a:schemeClr>
                </a:solidFill>
                <a:latin typeface="Papyrus" panose="03070502060502030205" pitchFamily="66" charset="0"/>
              </a:rPr>
              <a:t>from______________and</a:t>
            </a:r>
            <a:r>
              <a:rPr lang="en-US" b="1" dirty="0">
                <a:solidFill>
                  <a:schemeClr val="accent3">
                    <a:lumMod val="75000"/>
                  </a:schemeClr>
                </a:solidFill>
                <a:latin typeface="Papyrus" panose="03070502060502030205" pitchFamily="66" charset="0"/>
              </a:rPr>
              <a:t> </a:t>
            </a:r>
            <a:br>
              <a:rPr lang="en-US" b="1" dirty="0">
                <a:solidFill>
                  <a:schemeClr val="accent3">
                    <a:lumMod val="75000"/>
                  </a:schemeClr>
                </a:solidFill>
                <a:latin typeface="Papyrus" panose="03070502060502030205" pitchFamily="66" charset="0"/>
              </a:rPr>
            </a:br>
            <a:r>
              <a:rPr lang="en-US" b="1" dirty="0">
                <a:solidFill>
                  <a:schemeClr val="accent3">
                    <a:lumMod val="75000"/>
                  </a:schemeClr>
                </a:solidFill>
                <a:latin typeface="Papyrus" panose="03070502060502030205" pitchFamily="66" charset="0"/>
              </a:rPr>
              <a:t>how do we make sure it prevails?</a:t>
            </a:r>
          </a:p>
        </p:txBody>
      </p:sp>
      <p:sp>
        <p:nvSpPr>
          <p:cNvPr id="3" name="Subtitle 2"/>
          <p:cNvSpPr>
            <a:spLocks noGrp="1"/>
          </p:cNvSpPr>
          <p:nvPr>
            <p:ph type="subTitle" idx="1"/>
          </p:nvPr>
        </p:nvSpPr>
        <p:spPr>
          <a:xfrm>
            <a:off x="838200" y="6629400"/>
            <a:ext cx="8458200" cy="304800"/>
          </a:xfrm>
        </p:spPr>
        <p:txBody>
          <a:bodyPr>
            <a:normAutofit fontScale="40000" lnSpcReduction="20000"/>
          </a:bodyPr>
          <a:lstStyle/>
          <a:p>
            <a:endParaRPr lang="en-US" sz="4400" dirty="0"/>
          </a:p>
        </p:txBody>
      </p:sp>
    </p:spTree>
    <p:extLst>
      <p:ext uri="{BB962C8B-B14F-4D97-AF65-F5344CB8AC3E}">
        <p14:creationId xmlns:p14="http://schemas.microsoft.com/office/powerpoint/2010/main" val="392575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ctrTitle"/>
          </p:nvPr>
        </p:nvSpPr>
        <p:spPr>
          <a:xfrm>
            <a:off x="884902" y="730112"/>
            <a:ext cx="10707329" cy="1754326"/>
          </a:xfrm>
          <a:solidFill>
            <a:srgbClr val="66FFCC"/>
          </a:solidFill>
        </p:spPr>
        <p:txBody>
          <a:bodyPr/>
          <a:lstStyle/>
          <a:p>
            <a:pPr algn="ctr" eaLnBrk="1" hangingPunct="1"/>
            <a:r>
              <a:rPr lang="en-US" altLang="en-US" sz="5400" dirty="0">
                <a:latin typeface="Harrington" panose="04040505050A02020702" pitchFamily="82" charset="0"/>
              </a:rPr>
              <a:t>How to recalibrate to co-create RELATIONAL SANCTUARIES?</a:t>
            </a:r>
          </a:p>
        </p:txBody>
      </p:sp>
      <p:sp>
        <p:nvSpPr>
          <p:cNvPr id="38915" name="Rectangle 3"/>
          <p:cNvSpPr>
            <a:spLocks noGrp="1" noChangeArrowheads="1"/>
          </p:cNvSpPr>
          <p:nvPr>
            <p:ph type="subTitle" idx="1"/>
          </p:nvPr>
        </p:nvSpPr>
        <p:spPr>
          <a:xfrm>
            <a:off x="1555751" y="3886200"/>
            <a:ext cx="8534400" cy="2686050"/>
          </a:xfrm>
          <a:solidFill>
            <a:schemeClr val="accent1">
              <a:lumMod val="60000"/>
              <a:lumOff val="40000"/>
            </a:schemeClr>
          </a:solidFill>
        </p:spPr>
        <p:txBody>
          <a:bodyPr/>
          <a:lstStyle/>
          <a:p>
            <a:pPr marL="457200" indent="-457200" eaLnBrk="1" hangingPunct="1">
              <a:buFont typeface="Arial" panose="020B0604020202020204" pitchFamily="34" charset="0"/>
              <a:buChar char="•"/>
              <a:defRPr/>
            </a:pPr>
            <a:r>
              <a:rPr lang="en-US" sz="3200" dirty="0">
                <a:solidFill>
                  <a:srgbClr val="FFFF00"/>
                </a:solidFill>
              </a:rPr>
              <a:t>Supportive communities are distinguished by acceptance, hope, curiosity and _____</a:t>
            </a:r>
          </a:p>
          <a:p>
            <a:pPr marL="457200" indent="-457200" eaLnBrk="1" hangingPunct="1">
              <a:buFont typeface="Arial" panose="020B0604020202020204" pitchFamily="34" charset="0"/>
              <a:buChar char="•"/>
              <a:defRPr/>
            </a:pPr>
            <a:r>
              <a:rPr lang="en-US" sz="3200" dirty="0">
                <a:solidFill>
                  <a:srgbClr val="FFFF00"/>
                </a:solidFill>
              </a:rPr>
              <a:t>Your strength in welcoming people who differ from you________</a:t>
            </a:r>
          </a:p>
        </p:txBody>
      </p:sp>
    </p:spTree>
    <p:extLst>
      <p:ext uri="{BB962C8B-B14F-4D97-AF65-F5344CB8AC3E}">
        <p14:creationId xmlns:p14="http://schemas.microsoft.com/office/powerpoint/2010/main" val="2348606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wheel(1)">
                                      <p:cBhvr>
                                        <p:cTn id="7" dur="2000"/>
                                        <p:tgtEl>
                                          <p:spTgt spid="3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8915">
                                            <p:txEl>
                                              <p:pRg st="1" end="1"/>
                                            </p:txEl>
                                          </p:spTgt>
                                        </p:tgtEl>
                                        <p:attrNameLst>
                                          <p:attrName>style.visibility</p:attrName>
                                        </p:attrNameLst>
                                      </p:cBhvr>
                                      <p:to>
                                        <p:strVal val="visible"/>
                                      </p:to>
                                    </p:set>
                                    <p:animEffect transition="in" filter="wheel(1)">
                                      <p:cBhvr>
                                        <p:cTn id="12" dur="2000"/>
                                        <p:tgtEl>
                                          <p:spTgt spid="389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2438400" y="381000"/>
            <a:ext cx="8229600" cy="7010400"/>
          </a:xfrm>
        </p:spPr>
        <p:txBody>
          <a:bodyPr/>
          <a:lstStyle/>
          <a:p>
            <a:pPr eaLnBrk="1" hangingPunct="1"/>
            <a:r>
              <a:rPr lang="en-US" altLang="en-US" sz="4000" dirty="0"/>
              <a:t>Nobody else can live </a:t>
            </a:r>
            <a:br>
              <a:rPr lang="en-US" altLang="en-US" sz="4000" dirty="0"/>
            </a:br>
            <a:r>
              <a:rPr lang="en-US" altLang="en-US" sz="4000" dirty="0"/>
              <a:t>the life you live.  </a:t>
            </a:r>
            <a:br>
              <a:rPr lang="en-US" altLang="en-US" sz="4000" dirty="0"/>
            </a:br>
            <a:r>
              <a:rPr lang="en-US" altLang="en-US" sz="4000" dirty="0"/>
              <a:t>And, even though </a:t>
            </a:r>
            <a:br>
              <a:rPr lang="en-US" altLang="en-US" sz="4000" dirty="0"/>
            </a:br>
            <a:r>
              <a:rPr lang="en-US" altLang="en-US" sz="4000" dirty="0"/>
              <a:t> no human being is perfect, </a:t>
            </a:r>
            <a:br>
              <a:rPr lang="en-US" altLang="en-US" sz="4000" dirty="0"/>
            </a:br>
            <a:br>
              <a:rPr lang="en-US" altLang="en-US" sz="4000" dirty="0"/>
            </a:br>
            <a:r>
              <a:rPr lang="en-US" altLang="en-US" sz="4000" dirty="0">
                <a:solidFill>
                  <a:srgbClr val="CE0426"/>
                </a:solidFill>
              </a:rPr>
              <a:t>We always have the chance </a:t>
            </a:r>
            <a:br>
              <a:rPr lang="en-US" altLang="en-US" sz="4000" dirty="0">
                <a:solidFill>
                  <a:srgbClr val="CE0426"/>
                </a:solidFill>
              </a:rPr>
            </a:br>
            <a:r>
              <a:rPr lang="en-US" altLang="en-US" sz="4000" dirty="0">
                <a:solidFill>
                  <a:srgbClr val="CE0426"/>
                </a:solidFill>
              </a:rPr>
              <a:t>to bring what’s unique about us</a:t>
            </a:r>
            <a:br>
              <a:rPr lang="en-US" altLang="en-US" sz="4000" dirty="0">
                <a:solidFill>
                  <a:srgbClr val="CE0426"/>
                </a:solidFill>
              </a:rPr>
            </a:br>
            <a:r>
              <a:rPr lang="en-US" altLang="en-US" sz="4000" dirty="0">
                <a:solidFill>
                  <a:srgbClr val="CE0426"/>
                </a:solidFill>
              </a:rPr>
              <a:t> to life</a:t>
            </a:r>
            <a:r>
              <a:rPr lang="en-US" altLang="en-US" sz="4000" dirty="0"/>
              <a:t>.</a:t>
            </a:r>
            <a:br>
              <a:rPr lang="en-US" altLang="en-US" sz="4000" dirty="0"/>
            </a:br>
            <a:r>
              <a:rPr lang="en-US" altLang="en-US" sz="4000" dirty="0"/>
              <a:t>                                     </a:t>
            </a:r>
            <a:r>
              <a:rPr lang="en-US" altLang="en-US" sz="2800" dirty="0">
                <a:latin typeface="Brush Script MT" panose="03060802040406070304" pitchFamily="66" charset="0"/>
              </a:rPr>
              <a:t>Fred Rogers</a:t>
            </a:r>
            <a:br>
              <a:rPr lang="en-US" altLang="en-US" sz="3200" dirty="0"/>
            </a:br>
            <a:br>
              <a:rPr lang="en-US" altLang="en-US" sz="3200" dirty="0"/>
            </a:br>
            <a:endParaRPr lang="en-US" altLang="en-US" sz="3200" dirty="0"/>
          </a:p>
        </p:txBody>
      </p:sp>
    </p:spTree>
    <p:extLst>
      <p:ext uri="{BB962C8B-B14F-4D97-AF65-F5344CB8AC3E}">
        <p14:creationId xmlns:p14="http://schemas.microsoft.com/office/powerpoint/2010/main" val="340588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68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617" y="-304800"/>
            <a:ext cx="4002125" cy="2209800"/>
          </a:xfrm>
        </p:spPr>
        <p:txBody>
          <a:bodyPr>
            <a:normAutofit/>
          </a:bodyPr>
          <a:lstStyle/>
          <a:p>
            <a:pPr algn="ctr"/>
            <a:r>
              <a:rPr lang="en-US" sz="3200" b="1" dirty="0">
                <a:solidFill>
                  <a:srgbClr val="FFFF00"/>
                </a:solidFill>
                <a:latin typeface="Papyrus" panose="03070502060502030205" pitchFamily="66" charset="0"/>
                <a:cs typeface="Times New Roman" pitchFamily="18" charset="0"/>
              </a:rPr>
              <a:t>SAFEGUARDs &amp; Boundaries</a:t>
            </a:r>
            <a:br>
              <a:rPr lang="en-US" dirty="0">
                <a:solidFill>
                  <a:srgbClr val="FFFF00"/>
                </a:solidFill>
                <a:latin typeface="Times New Roman" pitchFamily="18" charset="0"/>
                <a:cs typeface="Times New Roman" pitchFamily="18" charset="0"/>
              </a:rPr>
            </a:br>
            <a:endParaRPr lang="en-US" dirty="0">
              <a:solidFill>
                <a:srgbClr val="FFFF00"/>
              </a:solidFill>
              <a:latin typeface="Times New Roman" pitchFamily="18" charset="0"/>
              <a:cs typeface="Times New Roman" pitchFamily="18" charset="0"/>
            </a:endParaRPr>
          </a:p>
        </p:txBody>
      </p:sp>
      <p:sp>
        <p:nvSpPr>
          <p:cNvPr id="3" name="Text Placeholder 2"/>
          <p:cNvSpPr>
            <a:spLocks noGrp="1"/>
          </p:cNvSpPr>
          <p:nvPr>
            <p:ph type="body" sz="half" idx="2"/>
          </p:nvPr>
        </p:nvSpPr>
        <p:spPr>
          <a:xfrm>
            <a:off x="0" y="1676400"/>
            <a:ext cx="5260368" cy="5181600"/>
          </a:xfrm>
        </p:spPr>
        <p:txBody>
          <a:bodyPr>
            <a:normAutofit fontScale="62500" lnSpcReduction="20000"/>
          </a:bodyPr>
          <a:lstStyle/>
          <a:p>
            <a:r>
              <a:rPr lang="en-US" sz="6000" b="1" dirty="0">
                <a:solidFill>
                  <a:srgbClr val="82FA66"/>
                </a:solidFill>
                <a:latin typeface="Bradley Hand ITC" pitchFamily="66" charset="0"/>
              </a:rPr>
              <a:t>You can</a:t>
            </a:r>
            <a:r>
              <a:rPr lang="en-US" sz="6000" b="1" dirty="0">
                <a:latin typeface="Bradley Hand ITC" pitchFamily="66" charset="0"/>
              </a:rPr>
              <a:t>:</a:t>
            </a:r>
          </a:p>
          <a:p>
            <a:pPr marL="457200" indent="-457200">
              <a:buFont typeface="Arial" panose="020B0604020202020204" pitchFamily="34" charset="0"/>
              <a:buChar char="•"/>
            </a:pPr>
            <a:r>
              <a:rPr lang="en-US" sz="5800" b="1" dirty="0">
                <a:solidFill>
                  <a:srgbClr val="00FFFF"/>
                </a:solidFill>
                <a:latin typeface="Bradley Hand ITC" pitchFamily="66" charset="0"/>
              </a:rPr>
              <a:t>Pass</a:t>
            </a:r>
          </a:p>
          <a:p>
            <a:pPr marL="457200" indent="-457200">
              <a:buFont typeface="Arial" panose="020B0604020202020204" pitchFamily="34" charset="0"/>
              <a:buChar char="•"/>
            </a:pPr>
            <a:r>
              <a:rPr lang="en-US" sz="5800" b="1" dirty="0">
                <a:solidFill>
                  <a:srgbClr val="00FFFF"/>
                </a:solidFill>
                <a:latin typeface="Bradley Hand ITC" pitchFamily="66" charset="0"/>
              </a:rPr>
              <a:t>Expect confidentiality</a:t>
            </a:r>
          </a:p>
          <a:p>
            <a:pPr marL="457200" indent="-457200">
              <a:buFont typeface="Arial" panose="020B0604020202020204" pitchFamily="34" charset="0"/>
              <a:buChar char="•"/>
            </a:pPr>
            <a:r>
              <a:rPr lang="en-US" sz="5800" b="1" dirty="0">
                <a:solidFill>
                  <a:srgbClr val="00FFFF"/>
                </a:solidFill>
                <a:latin typeface="Bradley Hand ITC" pitchFamily="66" charset="0"/>
              </a:rPr>
              <a:t>Get warm Line</a:t>
            </a:r>
            <a:r>
              <a:rPr kumimoji="0" lang="en-US" sz="5800" b="1" i="0" u="none" strike="noStrike" kern="1200" cap="none" spc="0" normalizeH="0" baseline="0" noProof="0" dirty="0">
                <a:ln>
                  <a:noFill/>
                </a:ln>
                <a:solidFill>
                  <a:srgbClr val="00FFFF"/>
                </a:solidFill>
                <a:effectLst/>
                <a:uLnTx/>
                <a:uFillTx/>
                <a:latin typeface="Bradley Hand ITC" pitchFamily="66" charset="0"/>
                <a:ea typeface="+mn-ea"/>
                <a:cs typeface="+mn-cs"/>
              </a:rPr>
              <a:t> </a:t>
            </a:r>
            <a:r>
              <a:rPr lang="en-US" sz="5800" b="1" dirty="0">
                <a:solidFill>
                  <a:srgbClr val="00FFFF"/>
                </a:solidFill>
                <a:latin typeface="Bradley Hand ITC" pitchFamily="66" charset="0"/>
              </a:rPr>
              <a:t>support 907.452.4357</a:t>
            </a:r>
            <a:r>
              <a:rPr kumimoji="0" lang="en-US" sz="5800" b="1" i="0" u="none" strike="noStrike" kern="1200" cap="none" spc="0" normalizeH="0" baseline="0" noProof="0" dirty="0">
                <a:ln>
                  <a:noFill/>
                </a:ln>
                <a:solidFill>
                  <a:srgbClr val="00FFFF"/>
                </a:solidFill>
                <a:effectLst/>
                <a:uLnTx/>
                <a:uFillTx/>
                <a:latin typeface="Bradley Hand ITC" pitchFamily="66" charset="0"/>
                <a:ea typeface="+mn-ea"/>
                <a:cs typeface="+mn-cs"/>
              </a:rPr>
              <a:t> </a:t>
            </a:r>
            <a:endParaRPr lang="en-US" sz="5800" b="1" dirty="0">
              <a:solidFill>
                <a:srgbClr val="00FFFF"/>
              </a:solidFill>
              <a:latin typeface="Bradley Hand ITC" pitchFamily="66" charset="0"/>
            </a:endParaRPr>
          </a:p>
          <a:p>
            <a:pPr marL="457200" indent="-457200">
              <a:buFont typeface="Arial" panose="020B0604020202020204" pitchFamily="34" charset="0"/>
              <a:buChar char="•"/>
            </a:pPr>
            <a:r>
              <a:rPr lang="en-US" sz="5800" b="1" dirty="0">
                <a:solidFill>
                  <a:srgbClr val="00FFFF"/>
                </a:solidFill>
                <a:latin typeface="Bradley Hand ITC" pitchFamily="66" charset="0"/>
              </a:rPr>
              <a:t>C.R.A.F.T.</a:t>
            </a:r>
          </a:p>
          <a:p>
            <a:pPr marL="457200" indent="-457200">
              <a:buFont typeface="Arial" panose="020B0604020202020204" pitchFamily="34" charset="0"/>
              <a:buChar char="•"/>
            </a:pPr>
            <a:r>
              <a:rPr lang="en-US" sz="5800" b="1" dirty="0">
                <a:solidFill>
                  <a:srgbClr val="00FFFF"/>
                </a:solidFill>
                <a:latin typeface="Bradley Hand ITC" pitchFamily="66" charset="0"/>
              </a:rPr>
              <a:t> RESPECT</a:t>
            </a:r>
          </a:p>
          <a:p>
            <a:pPr marL="457200" indent="-457200">
              <a:buFont typeface="Arial" panose="020B0604020202020204" pitchFamily="34" charset="0"/>
              <a:buChar char="•"/>
            </a:pPr>
            <a:endParaRPr lang="en-US" sz="6000" b="1" dirty="0">
              <a:latin typeface="Bradley Hand ITC" pitchFamily="66" charset="0"/>
            </a:endParaRPr>
          </a:p>
          <a:p>
            <a:pPr marL="457200" indent="-457200">
              <a:buFont typeface="Arial" panose="020B0604020202020204" pitchFamily="34" charset="0"/>
              <a:buChar char="•"/>
            </a:pPr>
            <a:endParaRPr lang="en-US" sz="3000" b="1" dirty="0">
              <a:latin typeface="Bradley Hand ITC" pitchFamily="66" charset="0"/>
            </a:endParaRPr>
          </a:p>
        </p:txBody>
      </p:sp>
      <p:sp>
        <p:nvSpPr>
          <p:cNvPr id="4" name="Picture Placeholder 3"/>
          <p:cNvSpPr>
            <a:spLocks noGrp="1"/>
          </p:cNvSpPr>
          <p:nvPr>
            <p:ph type="pic" sz="quarter" idx="14"/>
          </p:nvPr>
        </p:nvSpPr>
        <p:spPr/>
      </p:sp>
      <p:pic>
        <p:nvPicPr>
          <p:cNvPr id="4098" name="Picture 2" descr="C:\Users\Holly Elissa\AppData\Local\Microsoft\Windows\Temporary Internet Files\Content.IE5\FBH0CC87\MP91022082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0368" y="0"/>
            <a:ext cx="66120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906" y="894"/>
            <a:ext cx="6196165" cy="2150457"/>
          </a:xfrm>
        </p:spPr>
        <p:txBody>
          <a:bodyPr>
            <a:normAutofit fontScale="90000"/>
          </a:bodyPr>
          <a:lstStyle/>
          <a:p>
            <a:pPr algn="ctr"/>
            <a:r>
              <a:rPr lang="en-US" sz="3999" b="1" dirty="0">
                <a:solidFill>
                  <a:srgbClr val="7030A0"/>
                </a:solidFill>
                <a:latin typeface="Papyrus" panose="03070502060502030205" pitchFamily="66" charset="0"/>
              </a:rPr>
              <a:t>To grow through hard times, </a:t>
            </a:r>
            <a:br>
              <a:rPr lang="en-US" sz="3999" b="1" dirty="0">
                <a:solidFill>
                  <a:srgbClr val="7030A0"/>
                </a:solidFill>
                <a:latin typeface="Papyrus" panose="03070502060502030205" pitchFamily="66" charset="0"/>
              </a:rPr>
            </a:br>
            <a:r>
              <a:rPr lang="en-US" sz="3999" b="1" dirty="0">
                <a:solidFill>
                  <a:srgbClr val="7030A0"/>
                </a:solidFill>
                <a:latin typeface="Papyrus" panose="03070502060502030205" pitchFamily="66" charset="0"/>
              </a:rPr>
              <a:t>children &amp; adults</a:t>
            </a:r>
            <a:br>
              <a:rPr lang="en-US" sz="3999" b="1" dirty="0">
                <a:solidFill>
                  <a:srgbClr val="7030A0"/>
                </a:solidFill>
                <a:latin typeface="Papyrus" panose="03070502060502030205" pitchFamily="66" charset="0"/>
              </a:rPr>
            </a:br>
            <a:r>
              <a:rPr lang="en-US" sz="3999" b="1" dirty="0">
                <a:solidFill>
                  <a:srgbClr val="7030A0"/>
                </a:solidFill>
                <a:latin typeface="Papyrus" panose="03070502060502030205" pitchFamily="66" charset="0"/>
              </a:rPr>
              <a:t>need to feel</a:t>
            </a:r>
          </a:p>
        </p:txBody>
      </p:sp>
      <p:sp>
        <p:nvSpPr>
          <p:cNvPr id="3" name="Text Placeholder 2"/>
          <p:cNvSpPr>
            <a:spLocks noGrp="1"/>
          </p:cNvSpPr>
          <p:nvPr>
            <p:ph type="body" sz="half" idx="2"/>
          </p:nvPr>
        </p:nvSpPr>
        <p:spPr>
          <a:xfrm>
            <a:off x="134904" y="2305345"/>
            <a:ext cx="6112960" cy="4332745"/>
          </a:xfrm>
          <a:solidFill>
            <a:srgbClr val="CCFFFF"/>
          </a:solidFill>
        </p:spPr>
        <p:txBody>
          <a:bodyPr>
            <a:normAutofit fontScale="55000" lnSpcReduction="20000"/>
          </a:bodyPr>
          <a:lstStyle/>
          <a:p>
            <a:pPr marL="457063" indent="-457063">
              <a:buFont typeface="Wingdings" panose="05000000000000000000" pitchFamily="2" charset="2"/>
              <a:buChar char="v"/>
            </a:pPr>
            <a:endParaRPr lang="en-US" sz="5098" b="1" dirty="0">
              <a:solidFill>
                <a:srgbClr val="7030A0"/>
              </a:solidFill>
              <a:latin typeface="Papyrus" panose="03070502060502030205" pitchFamily="66" charset="0"/>
              <a:cs typeface="Angsana New" panose="02020603050405020304" pitchFamily="18" charset="-34"/>
            </a:endParaRPr>
          </a:p>
          <a:p>
            <a:pPr marL="457063" indent="-457063">
              <a:buFont typeface="Wingdings" panose="05000000000000000000" pitchFamily="2" charset="2"/>
              <a:buChar char="v"/>
            </a:pPr>
            <a:r>
              <a:rPr lang="en-US" sz="5098" b="1" dirty="0">
                <a:solidFill>
                  <a:srgbClr val="7030A0"/>
                </a:solidFill>
                <a:latin typeface="Papyrus" panose="03070502060502030205" pitchFamily="66" charset="0"/>
                <a:cs typeface="Angsana New" panose="02020603050405020304" pitchFamily="18" charset="-34"/>
              </a:rPr>
              <a:t>Inner control</a:t>
            </a:r>
            <a:r>
              <a:rPr lang="en-US" sz="5098" b="1" dirty="0">
                <a:solidFill>
                  <a:srgbClr val="FF0000"/>
                </a:solidFill>
                <a:latin typeface="Papyrus" panose="03070502060502030205" pitchFamily="66" charset="0"/>
                <a:cs typeface="Angsana New" panose="02020603050405020304" pitchFamily="18" charset="-34"/>
              </a:rPr>
              <a:t>: Free to choose</a:t>
            </a:r>
          </a:p>
          <a:p>
            <a:pPr marL="457063" indent="-457063">
              <a:buFont typeface="Wingdings" panose="05000000000000000000" pitchFamily="2" charset="2"/>
              <a:buChar char="v"/>
            </a:pPr>
            <a:r>
              <a:rPr lang="en-US" sz="5098" b="1" dirty="0">
                <a:solidFill>
                  <a:srgbClr val="7030A0"/>
                </a:solidFill>
                <a:latin typeface="Papyrus" panose="03070502060502030205" pitchFamily="66" charset="0"/>
                <a:cs typeface="Angsana New" panose="02020603050405020304" pitchFamily="18" charset="-34"/>
              </a:rPr>
              <a:t>Joy</a:t>
            </a:r>
            <a:r>
              <a:rPr lang="en-US" sz="5098" b="1" dirty="0">
                <a:solidFill>
                  <a:srgbClr val="FF0000"/>
                </a:solidFill>
                <a:latin typeface="Papyrus" panose="03070502060502030205" pitchFamily="66" charset="0"/>
                <a:cs typeface="Angsana New" panose="02020603050405020304" pitchFamily="18" charset="-34"/>
              </a:rPr>
              <a:t>: experience awe, curiosity, wonder</a:t>
            </a:r>
          </a:p>
          <a:p>
            <a:pPr marL="457063" indent="-457063">
              <a:buFont typeface="Wingdings" panose="05000000000000000000" pitchFamily="2" charset="2"/>
              <a:buChar char="v"/>
            </a:pPr>
            <a:r>
              <a:rPr lang="en-US" sz="5098" b="1" dirty="0">
                <a:solidFill>
                  <a:srgbClr val="7030A0"/>
                </a:solidFill>
                <a:latin typeface="Papyrus" panose="03070502060502030205" pitchFamily="66" charset="0"/>
                <a:cs typeface="Angsana New" panose="02020603050405020304" pitchFamily="18" charset="-34"/>
              </a:rPr>
              <a:t>Connection</a:t>
            </a:r>
            <a:r>
              <a:rPr lang="en-US" sz="5098" b="1" dirty="0">
                <a:solidFill>
                  <a:srgbClr val="FF0000"/>
                </a:solidFill>
                <a:latin typeface="Papyrus" panose="03070502060502030205" pitchFamily="66" charset="0"/>
                <a:cs typeface="Angsana New" panose="02020603050405020304" pitchFamily="18" charset="-34"/>
              </a:rPr>
              <a:t>: support one another with respect and love</a:t>
            </a:r>
          </a:p>
          <a:p>
            <a:pPr marL="457063" indent="-457063">
              <a:buFont typeface="Wingdings" panose="05000000000000000000" pitchFamily="2" charset="2"/>
              <a:buChar char="v"/>
            </a:pPr>
            <a:r>
              <a:rPr lang="en-US" sz="5098" b="1" dirty="0">
                <a:solidFill>
                  <a:srgbClr val="7030A0"/>
                </a:solidFill>
                <a:latin typeface="Papyrus" panose="03070502060502030205" pitchFamily="66" charset="0"/>
                <a:cs typeface="Angsana New" panose="02020603050405020304" pitchFamily="18" charset="-34"/>
              </a:rPr>
              <a:t>Hope</a:t>
            </a:r>
            <a:r>
              <a:rPr lang="en-US" sz="5098" b="1" dirty="0">
                <a:solidFill>
                  <a:srgbClr val="FF0000"/>
                </a:solidFill>
                <a:latin typeface="Papyrus" panose="03070502060502030205" pitchFamily="66" charset="0"/>
                <a:cs typeface="Angsana New" panose="02020603050405020304" pitchFamily="18" charset="-34"/>
              </a:rPr>
              <a:t>: be an actor rather than a reactor (survivor rather than victim)</a:t>
            </a:r>
          </a:p>
          <a:p>
            <a:endParaRPr lang="en-US" sz="1999" dirty="0">
              <a:solidFill>
                <a:srgbClr val="FF0000"/>
              </a:solidFill>
            </a:endParaRPr>
          </a:p>
          <a:p>
            <a:r>
              <a:rPr lang="en-US" sz="1999" dirty="0">
                <a:solidFill>
                  <a:srgbClr val="FF0000"/>
                </a:solidFill>
              </a:rPr>
              <a:t>                                           </a:t>
            </a:r>
            <a:r>
              <a:rPr lang="en-US" sz="2500" dirty="0">
                <a:solidFill>
                  <a:srgbClr val="7030A0"/>
                </a:solidFill>
                <a:latin typeface="Papyrus" panose="03070502060502030205" pitchFamily="66" charset="0"/>
              </a:rPr>
              <a:t>Playmakers</a:t>
            </a:r>
            <a:r>
              <a:rPr lang="en-US" sz="2500" dirty="0">
                <a:solidFill>
                  <a:srgbClr val="FF0000"/>
                </a:solidFill>
                <a:latin typeface="Papyrus" panose="03070502060502030205" pitchFamily="66" charset="0"/>
              </a:rPr>
              <a:t>, LIFE IS  GOOD Foundation</a:t>
            </a:r>
          </a:p>
          <a:p>
            <a:pPr marL="342797" indent="-342797">
              <a:buFont typeface="Wingdings" panose="05000000000000000000" pitchFamily="2" charset="2"/>
              <a:buChar char="v"/>
            </a:pPr>
            <a:endParaRPr lang="en-US" sz="1999" dirty="0">
              <a:solidFill>
                <a:srgbClr val="FF0000"/>
              </a:solidFill>
            </a:endParaRPr>
          </a:p>
        </p:txBody>
      </p:sp>
      <p:pic>
        <p:nvPicPr>
          <p:cNvPr id="5" name="Picture Placeholder 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2871" r="12871"/>
          <a:stretch>
            <a:fillRect/>
          </a:stretch>
        </p:blipFill>
        <p:spPr/>
      </p:pic>
    </p:spTree>
    <p:extLst>
      <p:ext uri="{BB962C8B-B14F-4D97-AF65-F5344CB8AC3E}">
        <p14:creationId xmlns:p14="http://schemas.microsoft.com/office/powerpoint/2010/main" val="37927466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cho_TIC_Web-8x11.pdf - Adobe Acrobat Reader DC"/>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Slide Number Placeholder 1"/>
          <p:cNvSpPr txBox="1">
            <a:spLocks/>
          </p:cNvSpPr>
          <p:nvPr/>
        </p:nvSpPr>
        <p:spPr>
          <a:xfrm>
            <a:off x="2959927" y="1071857"/>
            <a:ext cx="342900" cy="330994"/>
          </a:xfrm>
          <a:prstGeom prst="rect">
            <a:avLst/>
          </a:prstGeom>
          <a:noFill/>
        </p:spPr>
        <p:txBody>
          <a:bodyPr vert="horz" lIns="64870" tIns="32435" rIns="64870" bIns="32435" anchor="ctr">
            <a:normAutofit/>
          </a:bodyPr>
          <a:lstStyle>
            <a:defPPr>
              <a:defRPr lang="en-US"/>
            </a:defPPr>
            <a:lvl1pPr marL="0" algn="ctr" defTabSz="914400" rtl="0" eaLnBrk="1" latinLnBrk="0" hangingPunct="1">
              <a:defRPr kumimoji="0" sz="16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618AE288-D841-41DF-A173-C8A5F5C68E3F}" type="slidenum">
              <a:rPr kumimoji="0" lang="en-US" sz="1200" b="0" i="0" u="none" strike="noStrike" kern="1200" cap="none" spc="0" normalizeH="0" baseline="0" noProof="0">
                <a:ln>
                  <a:noFill/>
                </a:ln>
                <a:solidFill>
                  <a:srgbClr val="8CADAE">
                    <a:shade val="75000"/>
                  </a:srgbClr>
                </a:solidFill>
                <a:effectLst/>
                <a:uLnTx/>
                <a:uFillTx/>
                <a:latin typeface="Georgia"/>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srgbClr val="8CADAE">
                  <a:shade val="75000"/>
                </a:srgbClr>
              </a:solidFill>
              <a:effectLst/>
              <a:uLnTx/>
              <a:uFillTx/>
              <a:latin typeface="Georgia"/>
              <a:ea typeface="+mn-ea"/>
              <a:cs typeface="+mn-cs"/>
            </a:endParaRPr>
          </a:p>
        </p:txBody>
      </p:sp>
    </p:spTree>
    <p:extLst>
      <p:ext uri="{BB962C8B-B14F-4D97-AF65-F5344CB8AC3E}">
        <p14:creationId xmlns:p14="http://schemas.microsoft.com/office/powerpoint/2010/main" val="3646837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EB8CC-E887-4C39-A032-E3471EDC043E}"/>
              </a:ext>
            </a:extLst>
          </p:cNvPr>
          <p:cNvSpPr>
            <a:spLocks noGrp="1"/>
          </p:cNvSpPr>
          <p:nvPr>
            <p:ph type="title"/>
          </p:nvPr>
        </p:nvSpPr>
        <p:spPr>
          <a:solidFill>
            <a:schemeClr val="accent5">
              <a:lumMod val="75000"/>
            </a:schemeClr>
          </a:solidFill>
        </p:spPr>
        <p:txBody>
          <a:bodyPr>
            <a:normAutofit fontScale="90000"/>
          </a:bodyPr>
          <a:lstStyle/>
          <a:p>
            <a:pPr algn="ctr"/>
            <a:r>
              <a:rPr lang="en-US" dirty="0">
                <a:solidFill>
                  <a:schemeClr val="accent4">
                    <a:lumMod val="60000"/>
                    <a:lumOff val="40000"/>
                  </a:schemeClr>
                </a:solidFill>
              </a:rPr>
              <a:t>Resiliency requires Safety, </a:t>
            </a:r>
            <a:r>
              <a:rPr lang="en-US" dirty="0">
                <a:solidFill>
                  <a:srgbClr val="FFFF66"/>
                </a:solidFill>
              </a:rPr>
              <a:t>freedom from threat of </a:t>
            </a:r>
            <a:br>
              <a:rPr lang="en-US" dirty="0">
                <a:solidFill>
                  <a:srgbClr val="FFFF66"/>
                </a:solidFill>
              </a:rPr>
            </a:br>
            <a:r>
              <a:rPr lang="en-US" dirty="0">
                <a:solidFill>
                  <a:srgbClr val="FFFF66"/>
                </a:solidFill>
              </a:rPr>
              <a:t>harm, loss, danger </a:t>
            </a:r>
            <a:r>
              <a:rPr lang="en-US" dirty="0">
                <a:solidFill>
                  <a:schemeClr val="accent4">
                    <a:lumMod val="60000"/>
                    <a:lumOff val="40000"/>
                  </a:schemeClr>
                </a:solidFill>
              </a:rPr>
              <a:t>consists of</a:t>
            </a:r>
            <a:r>
              <a:rPr lang="en-US" dirty="0"/>
              <a:t>  </a:t>
            </a:r>
          </a:p>
        </p:txBody>
      </p:sp>
      <p:sp>
        <p:nvSpPr>
          <p:cNvPr id="3" name="Text Placeholder 2">
            <a:extLst>
              <a:ext uri="{FF2B5EF4-FFF2-40B4-BE49-F238E27FC236}">
                <a16:creationId xmlns:a16="http://schemas.microsoft.com/office/drawing/2014/main" id="{A4B28E79-36F1-4487-B6B6-7A33F5C3C0B2}"/>
              </a:ext>
            </a:extLst>
          </p:cNvPr>
          <p:cNvSpPr>
            <a:spLocks noGrp="1"/>
          </p:cNvSpPr>
          <p:nvPr>
            <p:ph type="body" idx="1"/>
          </p:nvPr>
        </p:nvSpPr>
        <p:spPr/>
        <p:txBody>
          <a:bodyPr/>
          <a:lstStyle/>
          <a:p>
            <a:pPr algn="ctr"/>
            <a:r>
              <a:rPr lang="en-US" dirty="0">
                <a:solidFill>
                  <a:schemeClr val="accent5">
                    <a:lumMod val="75000"/>
                  </a:schemeClr>
                </a:solidFill>
              </a:rPr>
              <a:t>Freedom from threat</a:t>
            </a:r>
          </a:p>
        </p:txBody>
      </p:sp>
      <p:sp>
        <p:nvSpPr>
          <p:cNvPr id="4" name="Content Placeholder 3">
            <a:extLst>
              <a:ext uri="{FF2B5EF4-FFF2-40B4-BE49-F238E27FC236}">
                <a16:creationId xmlns:a16="http://schemas.microsoft.com/office/drawing/2014/main" id="{245DDB48-166A-4E16-B9DF-C5C6570A1BAD}"/>
              </a:ext>
            </a:extLst>
          </p:cNvPr>
          <p:cNvSpPr>
            <a:spLocks noGrp="1"/>
          </p:cNvSpPr>
          <p:nvPr>
            <p:ph sz="half" idx="2"/>
          </p:nvPr>
        </p:nvSpPr>
        <p:spPr>
          <a:solidFill>
            <a:schemeClr val="accent4">
              <a:lumMod val="60000"/>
              <a:lumOff val="40000"/>
            </a:schemeClr>
          </a:solidFill>
        </p:spPr>
        <p:txBody>
          <a:bodyPr>
            <a:normAutofit fontScale="92500"/>
          </a:bodyPr>
          <a:lstStyle/>
          <a:p>
            <a:pPr>
              <a:buFont typeface="Wingdings" panose="05000000000000000000" pitchFamily="2" charset="2"/>
              <a:buChar char="v"/>
            </a:pPr>
            <a:r>
              <a:rPr lang="en-US" dirty="0"/>
              <a:t>Unwanted surprises</a:t>
            </a:r>
          </a:p>
          <a:p>
            <a:pPr>
              <a:buFont typeface="Wingdings" panose="05000000000000000000" pitchFamily="2" charset="2"/>
              <a:buChar char="v"/>
            </a:pPr>
            <a:r>
              <a:rPr lang="en-US" dirty="0"/>
              <a:t>Disrespect</a:t>
            </a:r>
          </a:p>
          <a:p>
            <a:pPr>
              <a:buFont typeface="Wingdings" panose="05000000000000000000" pitchFamily="2" charset="2"/>
              <a:buChar char="v"/>
            </a:pPr>
            <a:r>
              <a:rPr lang="en-US" dirty="0"/>
              <a:t>Violence</a:t>
            </a:r>
          </a:p>
          <a:p>
            <a:pPr>
              <a:buFont typeface="Wingdings" panose="05000000000000000000" pitchFamily="2" charset="2"/>
              <a:buChar char="v"/>
            </a:pPr>
            <a:r>
              <a:rPr lang="en-US" dirty="0"/>
              <a:t>Cruelty</a:t>
            </a:r>
          </a:p>
          <a:p>
            <a:pPr>
              <a:buFont typeface="Wingdings" panose="05000000000000000000" pitchFamily="2" charset="2"/>
              <a:buChar char="v"/>
            </a:pPr>
            <a:r>
              <a:rPr lang="en-US" dirty="0"/>
              <a:t>Shaming</a:t>
            </a:r>
          </a:p>
          <a:p>
            <a:pPr>
              <a:buFont typeface="Wingdings" panose="05000000000000000000" pitchFamily="2" charset="2"/>
              <a:buChar char="v"/>
            </a:pPr>
            <a:r>
              <a:rPr lang="en-US" dirty="0"/>
              <a:t>Abuse </a:t>
            </a:r>
          </a:p>
          <a:p>
            <a:pPr>
              <a:buFont typeface="Wingdings" panose="05000000000000000000" pitchFamily="2" charset="2"/>
              <a:buChar char="v"/>
            </a:pPr>
            <a:r>
              <a:rPr lang="en-US" dirty="0"/>
              <a:t>Humiliation</a:t>
            </a:r>
          </a:p>
          <a:p>
            <a:pPr>
              <a:buFont typeface="Wingdings" panose="05000000000000000000" pitchFamily="2" charset="2"/>
              <a:buChar char="v"/>
            </a:pPr>
            <a:r>
              <a:rPr lang="en-US" dirty="0"/>
              <a:t>Danger to body or soul</a:t>
            </a:r>
          </a:p>
          <a:p>
            <a:pPr>
              <a:buFont typeface="Wingdings" panose="05000000000000000000" pitchFamily="2" charset="2"/>
              <a:buChar char="v"/>
            </a:pPr>
            <a:r>
              <a:rPr lang="en-US" dirty="0"/>
              <a:t>Abandonment </a:t>
            </a:r>
          </a:p>
          <a:p>
            <a:pPr>
              <a:buFont typeface="Wingdings" panose="05000000000000000000" pitchFamily="2" charset="2"/>
              <a:buChar char="v"/>
            </a:pPr>
            <a:endParaRPr lang="en-US" dirty="0"/>
          </a:p>
          <a:p>
            <a:pPr marL="0" indent="0">
              <a:buNone/>
            </a:pPr>
            <a:endParaRPr lang="en-US" dirty="0"/>
          </a:p>
        </p:txBody>
      </p:sp>
      <p:sp>
        <p:nvSpPr>
          <p:cNvPr id="5" name="Text Placeholder 4">
            <a:extLst>
              <a:ext uri="{FF2B5EF4-FFF2-40B4-BE49-F238E27FC236}">
                <a16:creationId xmlns:a16="http://schemas.microsoft.com/office/drawing/2014/main" id="{7A4C5B2A-12FB-43E3-8389-C0A5E65E6D91}"/>
              </a:ext>
            </a:extLst>
          </p:cNvPr>
          <p:cNvSpPr>
            <a:spLocks noGrp="1"/>
          </p:cNvSpPr>
          <p:nvPr>
            <p:ph type="body" sz="quarter" idx="3"/>
          </p:nvPr>
        </p:nvSpPr>
        <p:spPr/>
        <p:txBody>
          <a:bodyPr/>
          <a:lstStyle/>
          <a:p>
            <a:pPr algn="ctr"/>
            <a:r>
              <a:rPr lang="en-US" dirty="0">
                <a:solidFill>
                  <a:srgbClr val="00B050"/>
                </a:solidFill>
              </a:rPr>
              <a:t>Inner confidence. You know you:</a:t>
            </a:r>
          </a:p>
        </p:txBody>
      </p:sp>
      <p:sp>
        <p:nvSpPr>
          <p:cNvPr id="6" name="Content Placeholder 5">
            <a:extLst>
              <a:ext uri="{FF2B5EF4-FFF2-40B4-BE49-F238E27FC236}">
                <a16:creationId xmlns:a16="http://schemas.microsoft.com/office/drawing/2014/main" id="{53C09F06-9236-4635-AFB4-5E7D384A6BAE}"/>
              </a:ext>
            </a:extLst>
          </p:cNvPr>
          <p:cNvSpPr>
            <a:spLocks noGrp="1"/>
          </p:cNvSpPr>
          <p:nvPr>
            <p:ph sz="quarter" idx="4"/>
          </p:nvPr>
        </p:nvSpPr>
        <p:spPr>
          <a:solidFill>
            <a:srgbClr val="FFFF66"/>
          </a:solidFill>
        </p:spPr>
        <p:txBody>
          <a:bodyPr>
            <a:normAutofit fontScale="92500"/>
          </a:bodyPr>
          <a:lstStyle/>
          <a:p>
            <a:r>
              <a:rPr lang="en-US" dirty="0">
                <a:solidFill>
                  <a:schemeClr val="accent5">
                    <a:lumMod val="75000"/>
                  </a:schemeClr>
                </a:solidFill>
              </a:rPr>
              <a:t>Matter, have value</a:t>
            </a:r>
          </a:p>
          <a:p>
            <a:r>
              <a:rPr lang="en-US" dirty="0">
                <a:solidFill>
                  <a:schemeClr val="accent5">
                    <a:lumMod val="75000"/>
                  </a:schemeClr>
                </a:solidFill>
              </a:rPr>
              <a:t>Can honor your boundaries</a:t>
            </a:r>
          </a:p>
          <a:p>
            <a:r>
              <a:rPr lang="en-US" dirty="0">
                <a:solidFill>
                  <a:schemeClr val="accent5">
                    <a:lumMod val="75000"/>
                  </a:schemeClr>
                </a:solidFill>
              </a:rPr>
              <a:t>Are heard, seen</a:t>
            </a:r>
          </a:p>
          <a:p>
            <a:r>
              <a:rPr lang="en-US" dirty="0">
                <a:solidFill>
                  <a:schemeClr val="accent5">
                    <a:lumMod val="75000"/>
                  </a:schemeClr>
                </a:solidFill>
              </a:rPr>
              <a:t>Treated fairly</a:t>
            </a:r>
          </a:p>
          <a:p>
            <a:r>
              <a:rPr lang="en-US" dirty="0">
                <a:solidFill>
                  <a:schemeClr val="accent5">
                    <a:lumMod val="75000"/>
                  </a:schemeClr>
                </a:solidFill>
              </a:rPr>
              <a:t>Your voice is respected</a:t>
            </a:r>
          </a:p>
          <a:p>
            <a:r>
              <a:rPr lang="en-US" dirty="0">
                <a:solidFill>
                  <a:schemeClr val="accent5">
                    <a:lumMod val="75000"/>
                  </a:schemeClr>
                </a:solidFill>
              </a:rPr>
              <a:t>Kindness prevails</a:t>
            </a:r>
          </a:p>
          <a:p>
            <a:r>
              <a:rPr lang="en-US" dirty="0">
                <a:solidFill>
                  <a:schemeClr val="accent5">
                    <a:lumMod val="75000"/>
                  </a:schemeClr>
                </a:solidFill>
              </a:rPr>
              <a:t>Feelings are honored</a:t>
            </a:r>
          </a:p>
          <a:p>
            <a:r>
              <a:rPr lang="en-US" dirty="0">
                <a:solidFill>
                  <a:schemeClr val="accent5">
                    <a:lumMod val="75000"/>
                  </a:schemeClr>
                </a:solidFill>
              </a:rPr>
              <a:t>Loss is acknowledged</a:t>
            </a:r>
          </a:p>
          <a:p>
            <a:r>
              <a:rPr lang="en-US" dirty="0">
                <a:solidFill>
                  <a:schemeClr val="accent5">
                    <a:lumMod val="75000"/>
                  </a:schemeClr>
                </a:solidFill>
              </a:rPr>
              <a:t>Won’t allow anyone to hurt you</a:t>
            </a:r>
          </a:p>
          <a:p>
            <a:pPr marL="0" indent="0">
              <a:buNone/>
            </a:pPr>
            <a:endParaRPr lang="en-US" dirty="0">
              <a:solidFill>
                <a:schemeClr val="accent5">
                  <a:lumMod val="75000"/>
                </a:schemeClr>
              </a:solidFill>
            </a:endParaRPr>
          </a:p>
          <a:p>
            <a:endParaRPr lang="en-US" dirty="0">
              <a:solidFill>
                <a:schemeClr val="accent5">
                  <a:lumMod val="75000"/>
                </a:schemeClr>
              </a:solidFill>
            </a:endParaRPr>
          </a:p>
          <a:p>
            <a:endParaRPr lang="en-US" dirty="0">
              <a:solidFill>
                <a:schemeClr val="accent5">
                  <a:lumMod val="75000"/>
                </a:schemeClr>
              </a:solidFill>
            </a:endParaRPr>
          </a:p>
          <a:p>
            <a:endParaRPr lang="en-US" dirty="0"/>
          </a:p>
        </p:txBody>
      </p:sp>
      <p:sp>
        <p:nvSpPr>
          <p:cNvPr id="7" name="Text Placeholder 6">
            <a:extLst>
              <a:ext uri="{FF2B5EF4-FFF2-40B4-BE49-F238E27FC236}">
                <a16:creationId xmlns:a16="http://schemas.microsoft.com/office/drawing/2014/main" id="{016D0387-7057-4207-9037-65B55A7B211B}"/>
              </a:ext>
            </a:extLst>
          </p:cNvPr>
          <p:cNvSpPr>
            <a:spLocks noGrp="1"/>
          </p:cNvSpPr>
          <p:nvPr>
            <p:ph type="body" sz="quarter" idx="13"/>
          </p:nvPr>
        </p:nvSpPr>
        <p:spPr/>
        <p:txBody>
          <a:bodyPr/>
          <a:lstStyle/>
          <a:p>
            <a:pPr algn="ctr"/>
            <a:r>
              <a:rPr lang="en-US" dirty="0">
                <a:solidFill>
                  <a:schemeClr val="accent1">
                    <a:lumMod val="75000"/>
                  </a:schemeClr>
                </a:solidFill>
              </a:rPr>
              <a:t>Help from team</a:t>
            </a:r>
          </a:p>
        </p:txBody>
      </p:sp>
      <p:sp>
        <p:nvSpPr>
          <p:cNvPr id="8" name="Content Placeholder 7">
            <a:extLst>
              <a:ext uri="{FF2B5EF4-FFF2-40B4-BE49-F238E27FC236}">
                <a16:creationId xmlns:a16="http://schemas.microsoft.com/office/drawing/2014/main" id="{EE1302F8-9FA6-4CC4-AD07-E8137FCC99A5}"/>
              </a:ext>
            </a:extLst>
          </p:cNvPr>
          <p:cNvSpPr>
            <a:spLocks noGrp="1"/>
          </p:cNvSpPr>
          <p:nvPr>
            <p:ph sz="quarter" idx="14"/>
          </p:nvPr>
        </p:nvSpPr>
        <p:spPr>
          <a:solidFill>
            <a:schemeClr val="accent5">
              <a:lumMod val="60000"/>
              <a:lumOff val="40000"/>
            </a:schemeClr>
          </a:solidFill>
        </p:spPr>
        <p:txBody>
          <a:bodyPr>
            <a:normAutofit fontScale="92500" lnSpcReduction="10000"/>
          </a:bodyPr>
          <a:lstStyle/>
          <a:p>
            <a:r>
              <a:rPr lang="en-US" b="1" dirty="0">
                <a:solidFill>
                  <a:srgbClr val="1A746B"/>
                </a:solidFill>
              </a:rPr>
              <a:t>Help is available</a:t>
            </a:r>
          </a:p>
          <a:p>
            <a:r>
              <a:rPr lang="en-US" b="1" dirty="0">
                <a:solidFill>
                  <a:srgbClr val="1A746B"/>
                </a:solidFill>
              </a:rPr>
              <a:t>Helpers are competent</a:t>
            </a:r>
          </a:p>
          <a:p>
            <a:r>
              <a:rPr lang="en-US" b="1" dirty="0">
                <a:solidFill>
                  <a:srgbClr val="1A746B"/>
                </a:solidFill>
              </a:rPr>
              <a:t>You have caring support</a:t>
            </a:r>
          </a:p>
          <a:p>
            <a:r>
              <a:rPr lang="en-US" b="1" dirty="0">
                <a:solidFill>
                  <a:srgbClr val="1A746B"/>
                </a:solidFill>
              </a:rPr>
              <a:t>Don’t have to do it all alone</a:t>
            </a:r>
          </a:p>
          <a:p>
            <a:r>
              <a:rPr lang="en-US" b="1" dirty="0">
                <a:solidFill>
                  <a:srgbClr val="1A746B"/>
                </a:solidFill>
              </a:rPr>
              <a:t>No retribution or retaliation </a:t>
            </a:r>
          </a:p>
          <a:p>
            <a:r>
              <a:rPr lang="en-US" b="1" dirty="0">
                <a:solidFill>
                  <a:srgbClr val="1A746B"/>
                </a:solidFill>
              </a:rPr>
              <a:t>Vulnerability will not be exploited</a:t>
            </a:r>
          </a:p>
          <a:p>
            <a:r>
              <a:rPr lang="en-US" b="1" dirty="0">
                <a:solidFill>
                  <a:srgbClr val="1A746B"/>
                </a:solidFill>
              </a:rPr>
              <a:t>Differences honored</a:t>
            </a:r>
          </a:p>
          <a:p>
            <a:r>
              <a:rPr lang="en-US" b="1" dirty="0">
                <a:solidFill>
                  <a:srgbClr val="1A746B"/>
                </a:solidFill>
              </a:rPr>
              <a:t> “I respect what you say because it is true for you”</a:t>
            </a:r>
          </a:p>
          <a:p>
            <a:endParaRPr lang="en-US" b="1" dirty="0">
              <a:solidFill>
                <a:schemeClr val="accent4"/>
              </a:solidFill>
            </a:endParaRPr>
          </a:p>
          <a:p>
            <a:endParaRPr lang="en-US" dirty="0"/>
          </a:p>
        </p:txBody>
      </p:sp>
      <p:sp>
        <p:nvSpPr>
          <p:cNvPr id="9" name="Date Placeholder 8">
            <a:extLst>
              <a:ext uri="{FF2B5EF4-FFF2-40B4-BE49-F238E27FC236}">
                <a16:creationId xmlns:a16="http://schemas.microsoft.com/office/drawing/2014/main" id="{38435D0D-6D88-4851-8B63-E6A6A7BC8659}"/>
              </a:ext>
            </a:extLst>
          </p:cNvPr>
          <p:cNvSpPr>
            <a:spLocks noGrp="1"/>
          </p:cNvSpPr>
          <p:nvPr>
            <p:ph type="dt" sz="half" idx="10"/>
          </p:nvPr>
        </p:nvSpPr>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Footer Placeholder 9">
            <a:extLst>
              <a:ext uri="{FF2B5EF4-FFF2-40B4-BE49-F238E27FC236}">
                <a16:creationId xmlns:a16="http://schemas.microsoft.com/office/drawing/2014/main" id="{0355C492-B5A1-4AEA-87B3-88D8AB076D5E}"/>
              </a:ext>
            </a:extLst>
          </p:cNvPr>
          <p:cNvSpPr>
            <a:spLocks noGrp="1"/>
          </p:cNvSpPr>
          <p:nvPr>
            <p:ph type="ftr" sz="quarter" idx="11"/>
          </p:nvPr>
        </p:nvSpPr>
        <p:spPr/>
        <p: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Slide Number Placeholder 10">
            <a:extLst>
              <a:ext uri="{FF2B5EF4-FFF2-40B4-BE49-F238E27FC236}">
                <a16:creationId xmlns:a16="http://schemas.microsoft.com/office/drawing/2014/main" id="{68ED6379-8C31-4483-A809-D0E84782F0CA}"/>
              </a:ext>
            </a:extLst>
          </p:cNvPr>
          <p:cNvSpPr>
            <a:spLocks noGrp="1"/>
          </p:cNvSpPr>
          <p:nvPr>
            <p:ph type="sldNum" sz="quarter" idx="12"/>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8431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noChangeArrowheads="1"/>
          </p:cNvSpPr>
          <p:nvPr>
            <p:ph type="title"/>
          </p:nvPr>
        </p:nvSpPr>
        <p:spPr>
          <a:xfrm>
            <a:off x="2438400" y="1066800"/>
            <a:ext cx="8229600" cy="5638800"/>
          </a:xfrm>
        </p:spPr>
        <p:txBody>
          <a:bodyPr/>
          <a:lstStyle/>
          <a:p>
            <a:pPr algn="ctr" eaLnBrk="1" hangingPunct="1"/>
            <a:br>
              <a:rPr lang="en-US" sz="4000" dirty="0"/>
            </a:br>
            <a:br>
              <a:rPr lang="en-US" sz="4000" dirty="0"/>
            </a:br>
            <a:br>
              <a:rPr lang="en-US" sz="4000" dirty="0"/>
            </a:br>
            <a:r>
              <a:rPr lang="en-US" sz="4000" dirty="0"/>
              <a:t>The toughest thing is to love somebody who has done something mean to you, especially when that somebody is yourself.  </a:t>
            </a:r>
            <a:br>
              <a:rPr lang="en-US" sz="4000" dirty="0"/>
            </a:br>
            <a:r>
              <a:rPr lang="en-US" sz="4000" dirty="0"/>
              <a:t>Look inside yourself and find that loving part of you.  Take good care of that part because it helps you love your neighbor.</a:t>
            </a:r>
            <a:br>
              <a:rPr lang="en-US" sz="4000" dirty="0"/>
            </a:br>
            <a:r>
              <a:rPr lang="en-US" sz="4000" dirty="0"/>
              <a:t>                                     -</a:t>
            </a:r>
            <a:r>
              <a:rPr lang="en-US" sz="2800" dirty="0">
                <a:solidFill>
                  <a:srgbClr val="C00000"/>
                </a:solidFill>
              </a:rPr>
              <a:t>Fred Rogers</a:t>
            </a:r>
            <a:br>
              <a:rPr lang="en-US" sz="3200" dirty="0"/>
            </a:br>
            <a:endParaRPr lang="en-US" sz="3200" dirty="0"/>
          </a:p>
        </p:txBody>
      </p:sp>
    </p:spTree>
    <p:extLst>
      <p:ext uri="{BB962C8B-B14F-4D97-AF65-F5344CB8AC3E}">
        <p14:creationId xmlns:p14="http://schemas.microsoft.com/office/powerpoint/2010/main" val="38503797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688AC-708D-4754-A133-4A99E5879AD6}"/>
              </a:ext>
            </a:extLst>
          </p:cNvPr>
          <p:cNvSpPr>
            <a:spLocks noGrp="1"/>
          </p:cNvSpPr>
          <p:nvPr>
            <p:ph type="title"/>
          </p:nvPr>
        </p:nvSpPr>
        <p:spPr>
          <a:xfrm>
            <a:off x="1095374" y="274638"/>
            <a:ext cx="10487025" cy="1143000"/>
          </a:xfrm>
          <a:solidFill>
            <a:schemeClr val="accent1">
              <a:lumMod val="40000"/>
              <a:lumOff val="60000"/>
            </a:schemeClr>
          </a:solidFill>
        </p:spPr>
        <p:txBody>
          <a:bodyPr/>
          <a:lstStyle/>
          <a:p>
            <a:pPr algn="ctr"/>
            <a:r>
              <a:rPr lang="en-US" dirty="0"/>
              <a:t>      Your expectations for yourself:</a:t>
            </a:r>
            <a:br>
              <a:rPr lang="en-US" dirty="0"/>
            </a:br>
            <a:r>
              <a:rPr lang="en-US" dirty="0"/>
              <a:t>      </a:t>
            </a:r>
            <a:r>
              <a:rPr lang="en-US" sz="3600" b="1" dirty="0">
                <a:solidFill>
                  <a:srgbClr val="0070C0"/>
                </a:solidFill>
              </a:rPr>
              <a:t>Pre-judging/Bias </a:t>
            </a:r>
            <a:r>
              <a:rPr lang="en-US" sz="3600" b="1" dirty="0">
                <a:solidFill>
                  <a:schemeClr val="tx2">
                    <a:lumMod val="60000"/>
                    <a:lumOff val="40000"/>
                  </a:schemeClr>
                </a:solidFill>
              </a:rPr>
              <a:t>vs. Desire to Learn</a:t>
            </a:r>
            <a:endParaRPr lang="en-US" sz="3600" dirty="0"/>
          </a:p>
        </p:txBody>
      </p:sp>
      <p:sp>
        <p:nvSpPr>
          <p:cNvPr id="3" name="Text Placeholder 2">
            <a:extLst>
              <a:ext uri="{FF2B5EF4-FFF2-40B4-BE49-F238E27FC236}">
                <a16:creationId xmlns:a16="http://schemas.microsoft.com/office/drawing/2014/main" id="{A35BFEE1-AC8D-4003-9DB0-C2371345A38D}"/>
              </a:ext>
            </a:extLst>
          </p:cNvPr>
          <p:cNvSpPr>
            <a:spLocks noGrp="1"/>
          </p:cNvSpPr>
          <p:nvPr>
            <p:ph type="body" idx="1"/>
          </p:nvPr>
        </p:nvSpPr>
        <p:spPr>
          <a:xfrm>
            <a:off x="2466976" y="1417638"/>
            <a:ext cx="3554413" cy="639763"/>
          </a:xfrm>
        </p:spPr>
        <p:txBody>
          <a:bodyPr/>
          <a:lstStyle/>
          <a:p>
            <a:r>
              <a:rPr lang="en-US" dirty="0"/>
              <a:t>  </a:t>
            </a:r>
            <a:r>
              <a:rPr lang="en-US" sz="2400" dirty="0"/>
              <a:t>Your behavior</a:t>
            </a:r>
          </a:p>
        </p:txBody>
      </p:sp>
      <p:sp>
        <p:nvSpPr>
          <p:cNvPr id="4" name="Content Placeholder 3">
            <a:extLst>
              <a:ext uri="{FF2B5EF4-FFF2-40B4-BE49-F238E27FC236}">
                <a16:creationId xmlns:a16="http://schemas.microsoft.com/office/drawing/2014/main" id="{1C7828C0-8B86-40AF-803B-EBF73B8990A4}"/>
              </a:ext>
            </a:extLst>
          </p:cNvPr>
          <p:cNvSpPr>
            <a:spLocks noGrp="1"/>
          </p:cNvSpPr>
          <p:nvPr>
            <p:ph sz="half" idx="2"/>
          </p:nvPr>
        </p:nvSpPr>
        <p:spPr>
          <a:xfrm>
            <a:off x="1095374" y="2057402"/>
            <a:ext cx="5819776" cy="4648200"/>
          </a:xfrm>
          <a:solidFill>
            <a:schemeClr val="accent6"/>
          </a:solidFill>
        </p:spPr>
        <p:txBody>
          <a:bodyPr/>
          <a:lstStyle/>
          <a:p>
            <a:r>
              <a:rPr lang="en-US" sz="2400" dirty="0">
                <a:solidFill>
                  <a:srgbClr val="FFFF00"/>
                </a:solidFill>
              </a:rPr>
              <a:t>You make a mistake, fail at something that matters to you</a:t>
            </a:r>
          </a:p>
          <a:p>
            <a:r>
              <a:rPr lang="en-US" sz="2400" dirty="0">
                <a:solidFill>
                  <a:srgbClr val="FFFF00"/>
                </a:solidFill>
              </a:rPr>
              <a:t>You find yourself comparing yourself to another person (rather than identifying with that person) and coming up short</a:t>
            </a:r>
          </a:p>
          <a:p>
            <a:pPr marL="257175" marR="0" lvl="0" indent="-257175" algn="l" defTabSz="914400" rtl="0" eaLnBrk="0" fontAlgn="base" latinLnBrk="0" hangingPunct="0">
              <a:lnSpc>
                <a:spcPct val="100000"/>
              </a:lnSpc>
              <a:spcBef>
                <a:spcPct val="20000"/>
              </a:spcBef>
              <a:spcAft>
                <a:spcPct val="0"/>
              </a:spcAft>
              <a:buClr>
                <a:srgbClr val="0099CC"/>
              </a:buClr>
              <a:buSzPct val="80000"/>
              <a:buFont typeface="Wingdings" pitchFamily="2" charset="2"/>
              <a:buChar char="n"/>
              <a:tabLst/>
              <a:defRPr/>
            </a:pPr>
            <a:r>
              <a:rPr kumimoji="0" lang="en-US" sz="2400" b="0" i="0" u="none" strike="noStrike" kern="0" cap="none" spc="0" normalizeH="0" baseline="0" noProof="0" dirty="0">
                <a:ln>
                  <a:noFill/>
                </a:ln>
                <a:solidFill>
                  <a:srgbClr val="FFFF00"/>
                </a:solidFill>
                <a:effectLst/>
                <a:uLnTx/>
                <a:uFillTx/>
                <a:latin typeface="Arial"/>
                <a:ea typeface="+mn-ea"/>
                <a:cs typeface="+mn-cs"/>
              </a:rPr>
              <a:t>You suddenly feel ashamed of yourself, inadequate, unable, immature/unworthy</a:t>
            </a:r>
            <a:endParaRPr lang="en-US" sz="2400" dirty="0">
              <a:solidFill>
                <a:srgbClr val="FFFF00"/>
              </a:solidFill>
            </a:endParaRPr>
          </a:p>
          <a:p>
            <a:r>
              <a:rPr lang="en-US" sz="2400" dirty="0">
                <a:solidFill>
                  <a:srgbClr val="FFFF00"/>
                </a:solidFill>
              </a:rPr>
              <a:t>You feel stuck; things are getting old and uninspiring</a:t>
            </a:r>
          </a:p>
          <a:p>
            <a:r>
              <a:rPr lang="en-US" sz="2400" dirty="0">
                <a:solidFill>
                  <a:srgbClr val="FFFF00"/>
                </a:solidFill>
              </a:rPr>
              <a:t>You conflict with another person; but, you can’t bear confrontation</a:t>
            </a:r>
          </a:p>
        </p:txBody>
      </p:sp>
      <p:sp>
        <p:nvSpPr>
          <p:cNvPr id="5" name="Text Placeholder 4">
            <a:extLst>
              <a:ext uri="{FF2B5EF4-FFF2-40B4-BE49-F238E27FC236}">
                <a16:creationId xmlns:a16="http://schemas.microsoft.com/office/drawing/2014/main" id="{93982F9E-94D2-489E-9F51-65520D801188}"/>
              </a:ext>
            </a:extLst>
          </p:cNvPr>
          <p:cNvSpPr>
            <a:spLocks noGrp="1"/>
          </p:cNvSpPr>
          <p:nvPr>
            <p:ph type="body" sz="quarter" idx="3"/>
          </p:nvPr>
        </p:nvSpPr>
        <p:spPr>
          <a:xfrm>
            <a:off x="6193369" y="1535113"/>
            <a:ext cx="5884331" cy="522288"/>
          </a:xfrm>
        </p:spPr>
        <p:txBody>
          <a:bodyPr/>
          <a:lstStyle/>
          <a:p>
            <a:pPr algn="ctr"/>
            <a:r>
              <a:rPr lang="en-US" sz="2400" dirty="0">
                <a:solidFill>
                  <a:srgbClr val="9933FF"/>
                </a:solidFill>
              </a:rPr>
              <a:t>How you choose to respond </a:t>
            </a:r>
          </a:p>
        </p:txBody>
      </p:sp>
      <p:sp>
        <p:nvSpPr>
          <p:cNvPr id="6" name="Content Placeholder 5">
            <a:extLst>
              <a:ext uri="{FF2B5EF4-FFF2-40B4-BE49-F238E27FC236}">
                <a16:creationId xmlns:a16="http://schemas.microsoft.com/office/drawing/2014/main" id="{0923C3CF-2D25-4E72-91B7-368B2A1B48D7}"/>
              </a:ext>
            </a:extLst>
          </p:cNvPr>
          <p:cNvSpPr>
            <a:spLocks noGrp="1"/>
          </p:cNvSpPr>
          <p:nvPr>
            <p:ph sz="quarter" idx="4"/>
          </p:nvPr>
        </p:nvSpPr>
        <p:spPr>
          <a:xfrm>
            <a:off x="7231594" y="2174877"/>
            <a:ext cx="4846106" cy="4530724"/>
          </a:xfrm>
          <a:solidFill>
            <a:schemeClr val="accent1">
              <a:lumMod val="60000"/>
              <a:lumOff val="40000"/>
            </a:schemeClr>
          </a:solidFill>
        </p:spPr>
        <p:txBody>
          <a:bodyPr/>
          <a:lstStyle/>
          <a:p>
            <a:r>
              <a:rPr lang="en-US" sz="2400" dirty="0"/>
              <a:t>Self unfulfilling prophecy____________</a:t>
            </a:r>
          </a:p>
          <a:p>
            <a:r>
              <a:rPr lang="en-US" sz="2400" dirty="0"/>
              <a:t>If you pre-judge yourself negatively, what would you say/do?</a:t>
            </a:r>
          </a:p>
          <a:p>
            <a:endParaRPr lang="en-US" sz="2400" dirty="0"/>
          </a:p>
          <a:p>
            <a:r>
              <a:rPr lang="en-US" sz="2400" dirty="0"/>
              <a:t>Curiosity______________</a:t>
            </a:r>
          </a:p>
          <a:p>
            <a:r>
              <a:rPr lang="en-US" sz="2400" dirty="0"/>
              <a:t>If you want to learn about yourself and your emerging choices, what can you say/do?</a:t>
            </a:r>
          </a:p>
        </p:txBody>
      </p:sp>
    </p:spTree>
    <p:extLst>
      <p:ext uri="{BB962C8B-B14F-4D97-AF65-F5344CB8AC3E}">
        <p14:creationId xmlns:p14="http://schemas.microsoft.com/office/powerpoint/2010/main" val="249723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wipe(down)">
                                      <p:cBhvr>
                                        <p:cTn id="7" dur="580">
                                          <p:stCondLst>
                                            <p:cond delay="0"/>
                                          </p:stCondLst>
                                        </p:cTn>
                                        <p:tgtEl>
                                          <p:spTgt spid="4">
                                            <p:txEl>
                                              <p:pRg st="3" end="3"/>
                                            </p:txEl>
                                          </p:spTgt>
                                        </p:tgtEl>
                                      </p:cBhvr>
                                    </p:animEffect>
                                    <p:anim calcmode="lin" valueType="num">
                                      <p:cBhvr>
                                        <p:cTn id="8"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3" end="3"/>
                                            </p:txEl>
                                          </p:spTgt>
                                        </p:tgtEl>
                                      </p:cBhvr>
                                      <p:to x="100000" y="60000"/>
                                    </p:animScale>
                                    <p:animScale>
                                      <p:cBhvr>
                                        <p:cTn id="14" dur="166" decel="50000">
                                          <p:stCondLst>
                                            <p:cond delay="676"/>
                                          </p:stCondLst>
                                        </p:cTn>
                                        <p:tgtEl>
                                          <p:spTgt spid="4">
                                            <p:txEl>
                                              <p:pRg st="3" end="3"/>
                                            </p:txEl>
                                          </p:spTgt>
                                        </p:tgtEl>
                                      </p:cBhvr>
                                      <p:to x="100000" y="100000"/>
                                    </p:animScale>
                                    <p:animScale>
                                      <p:cBhvr>
                                        <p:cTn id="15" dur="26">
                                          <p:stCondLst>
                                            <p:cond delay="1312"/>
                                          </p:stCondLst>
                                        </p:cTn>
                                        <p:tgtEl>
                                          <p:spTgt spid="4">
                                            <p:txEl>
                                              <p:pRg st="3" end="3"/>
                                            </p:txEl>
                                          </p:spTgt>
                                        </p:tgtEl>
                                      </p:cBhvr>
                                      <p:to x="100000" y="80000"/>
                                    </p:animScale>
                                    <p:animScale>
                                      <p:cBhvr>
                                        <p:cTn id="16" dur="166" decel="50000">
                                          <p:stCondLst>
                                            <p:cond delay="1338"/>
                                          </p:stCondLst>
                                        </p:cTn>
                                        <p:tgtEl>
                                          <p:spTgt spid="4">
                                            <p:txEl>
                                              <p:pRg st="3" end="3"/>
                                            </p:txEl>
                                          </p:spTgt>
                                        </p:tgtEl>
                                      </p:cBhvr>
                                      <p:to x="100000" y="100000"/>
                                    </p:animScale>
                                    <p:animScale>
                                      <p:cBhvr>
                                        <p:cTn id="17" dur="26">
                                          <p:stCondLst>
                                            <p:cond delay="1642"/>
                                          </p:stCondLst>
                                        </p:cTn>
                                        <p:tgtEl>
                                          <p:spTgt spid="4">
                                            <p:txEl>
                                              <p:pRg st="3" end="3"/>
                                            </p:txEl>
                                          </p:spTgt>
                                        </p:tgtEl>
                                      </p:cBhvr>
                                      <p:to x="100000" y="90000"/>
                                    </p:animScale>
                                    <p:animScale>
                                      <p:cBhvr>
                                        <p:cTn id="18" dur="166" decel="50000">
                                          <p:stCondLst>
                                            <p:cond delay="1668"/>
                                          </p:stCondLst>
                                        </p:cTn>
                                        <p:tgtEl>
                                          <p:spTgt spid="4">
                                            <p:txEl>
                                              <p:pRg st="3" end="3"/>
                                            </p:txEl>
                                          </p:spTgt>
                                        </p:tgtEl>
                                      </p:cBhvr>
                                      <p:to x="100000" y="100000"/>
                                    </p:animScale>
                                    <p:animScale>
                                      <p:cBhvr>
                                        <p:cTn id="19" dur="26">
                                          <p:stCondLst>
                                            <p:cond delay="1808"/>
                                          </p:stCondLst>
                                        </p:cTn>
                                        <p:tgtEl>
                                          <p:spTgt spid="4">
                                            <p:txEl>
                                              <p:pRg st="3" end="3"/>
                                            </p:txEl>
                                          </p:spTgt>
                                        </p:tgtEl>
                                      </p:cBhvr>
                                      <p:to x="100000" y="95000"/>
                                    </p:animScale>
                                    <p:animScale>
                                      <p:cBhvr>
                                        <p:cTn id="20" dur="166" decel="50000">
                                          <p:stCondLst>
                                            <p:cond delay="1834"/>
                                          </p:stCondLst>
                                        </p:cTn>
                                        <p:tgtEl>
                                          <p:spTgt spid="4">
                                            <p:txEl>
                                              <p:pRg st="3" end="3"/>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down)">
                                      <p:cBhvr>
                                        <p:cTn id="23" dur="580">
                                          <p:stCondLst>
                                            <p:cond delay="0"/>
                                          </p:stCondLst>
                                        </p:cTn>
                                        <p:tgtEl>
                                          <p:spTgt spid="4">
                                            <p:txEl>
                                              <p:pRg st="4" end="4"/>
                                            </p:txEl>
                                          </p:spTgt>
                                        </p:tgtEl>
                                      </p:cBhvr>
                                    </p:animEffect>
                                    <p:anim calcmode="lin" valueType="num">
                                      <p:cBhvr>
                                        <p:cTn id="24"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xEl>
                                              <p:pRg st="4" end="4"/>
                                            </p:txEl>
                                          </p:spTgt>
                                        </p:tgtEl>
                                      </p:cBhvr>
                                      <p:to x="100000" y="60000"/>
                                    </p:animScale>
                                    <p:animScale>
                                      <p:cBhvr>
                                        <p:cTn id="30" dur="166" decel="50000">
                                          <p:stCondLst>
                                            <p:cond delay="676"/>
                                          </p:stCondLst>
                                        </p:cTn>
                                        <p:tgtEl>
                                          <p:spTgt spid="4">
                                            <p:txEl>
                                              <p:pRg st="4" end="4"/>
                                            </p:txEl>
                                          </p:spTgt>
                                        </p:tgtEl>
                                      </p:cBhvr>
                                      <p:to x="100000" y="100000"/>
                                    </p:animScale>
                                    <p:animScale>
                                      <p:cBhvr>
                                        <p:cTn id="31" dur="26">
                                          <p:stCondLst>
                                            <p:cond delay="1312"/>
                                          </p:stCondLst>
                                        </p:cTn>
                                        <p:tgtEl>
                                          <p:spTgt spid="4">
                                            <p:txEl>
                                              <p:pRg st="4" end="4"/>
                                            </p:txEl>
                                          </p:spTgt>
                                        </p:tgtEl>
                                      </p:cBhvr>
                                      <p:to x="100000" y="80000"/>
                                    </p:animScale>
                                    <p:animScale>
                                      <p:cBhvr>
                                        <p:cTn id="32" dur="166" decel="50000">
                                          <p:stCondLst>
                                            <p:cond delay="1338"/>
                                          </p:stCondLst>
                                        </p:cTn>
                                        <p:tgtEl>
                                          <p:spTgt spid="4">
                                            <p:txEl>
                                              <p:pRg st="4" end="4"/>
                                            </p:txEl>
                                          </p:spTgt>
                                        </p:tgtEl>
                                      </p:cBhvr>
                                      <p:to x="100000" y="100000"/>
                                    </p:animScale>
                                    <p:animScale>
                                      <p:cBhvr>
                                        <p:cTn id="33" dur="26">
                                          <p:stCondLst>
                                            <p:cond delay="1642"/>
                                          </p:stCondLst>
                                        </p:cTn>
                                        <p:tgtEl>
                                          <p:spTgt spid="4">
                                            <p:txEl>
                                              <p:pRg st="4" end="4"/>
                                            </p:txEl>
                                          </p:spTgt>
                                        </p:tgtEl>
                                      </p:cBhvr>
                                      <p:to x="100000" y="90000"/>
                                    </p:animScale>
                                    <p:animScale>
                                      <p:cBhvr>
                                        <p:cTn id="34" dur="166" decel="50000">
                                          <p:stCondLst>
                                            <p:cond delay="1668"/>
                                          </p:stCondLst>
                                        </p:cTn>
                                        <p:tgtEl>
                                          <p:spTgt spid="4">
                                            <p:txEl>
                                              <p:pRg st="4" end="4"/>
                                            </p:txEl>
                                          </p:spTgt>
                                        </p:tgtEl>
                                      </p:cBhvr>
                                      <p:to x="100000" y="100000"/>
                                    </p:animScale>
                                    <p:animScale>
                                      <p:cBhvr>
                                        <p:cTn id="35" dur="26">
                                          <p:stCondLst>
                                            <p:cond delay="1808"/>
                                          </p:stCondLst>
                                        </p:cTn>
                                        <p:tgtEl>
                                          <p:spTgt spid="4">
                                            <p:txEl>
                                              <p:pRg st="4" end="4"/>
                                            </p:txEl>
                                          </p:spTgt>
                                        </p:tgtEl>
                                      </p:cBhvr>
                                      <p:to x="100000" y="95000"/>
                                    </p:animScale>
                                    <p:animScale>
                                      <p:cBhvr>
                                        <p:cTn id="36" dur="166" decel="50000">
                                          <p:stCondLst>
                                            <p:cond delay="1834"/>
                                          </p:stCondLst>
                                        </p:cTn>
                                        <p:tgtEl>
                                          <p:spTgt spid="4">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387058"/>
            <a:ext cx="3962401" cy="1113254"/>
          </a:xfrm>
        </p:spPr>
        <p:txBody>
          <a:bodyPr>
            <a:noAutofit/>
          </a:bodyPr>
          <a:lstStyle/>
          <a:p>
            <a:r>
              <a:rPr lang="en-US" sz="6000" b="1" dirty="0">
                <a:solidFill>
                  <a:srgbClr val="FFFF00"/>
                </a:solidFill>
                <a:latin typeface="AR BONNIE" pitchFamily="2" charset="0"/>
              </a:rPr>
              <a:t>LIFE’S TOO SHORT</a:t>
            </a:r>
            <a:endParaRPr lang="en-US" sz="6000" dirty="0"/>
          </a:p>
        </p:txBody>
      </p:sp>
      <p:sp>
        <p:nvSpPr>
          <p:cNvPr id="3" name="Text Placeholder 2"/>
          <p:cNvSpPr>
            <a:spLocks noGrp="1"/>
          </p:cNvSpPr>
          <p:nvPr>
            <p:ph type="body" sz="half" idx="2"/>
          </p:nvPr>
        </p:nvSpPr>
        <p:spPr>
          <a:xfrm>
            <a:off x="1752601" y="3124200"/>
            <a:ext cx="3505200" cy="3276600"/>
          </a:xfrm>
        </p:spPr>
        <p:txBody>
          <a:bodyPr>
            <a:normAutofit/>
          </a:bodyPr>
          <a:lstStyle/>
          <a:p>
            <a:pPr algn="ctr"/>
            <a:r>
              <a:rPr lang="en-US" sz="4000" b="1" dirty="0">
                <a:latin typeface="AR HERMANN" pitchFamily="2" charset="0"/>
              </a:rPr>
              <a:t>To do anything</a:t>
            </a:r>
          </a:p>
          <a:p>
            <a:pPr algn="ctr"/>
            <a:r>
              <a:rPr lang="en-US" sz="4000" b="1" dirty="0">
                <a:latin typeface="AR HERMANN" pitchFamily="2" charset="0"/>
              </a:rPr>
              <a:t>BUT</a:t>
            </a:r>
          </a:p>
          <a:p>
            <a:pPr algn="ctr"/>
            <a:r>
              <a:rPr lang="en-US" sz="4000" b="1" dirty="0">
                <a:latin typeface="AR HERMANN" pitchFamily="2" charset="0"/>
              </a:rPr>
              <a:t>Enjoy it everyday!</a:t>
            </a:r>
          </a:p>
          <a:p>
            <a:endParaRPr lang="en-US" sz="4000" dirty="0">
              <a:latin typeface="AR HERMANN" pitchFamily="2" charset="0"/>
            </a:endParaRPr>
          </a:p>
        </p:txBody>
      </p:sp>
      <p:sp>
        <p:nvSpPr>
          <p:cNvPr id="4" name="Picture Placeholder 3"/>
          <p:cNvSpPr>
            <a:spLocks noGrp="1"/>
          </p:cNvSpPr>
          <p:nvPr>
            <p:ph type="pic" sz="quarter" idx="14"/>
          </p:nvPr>
        </p:nvSpPr>
        <p:spPr>
          <a:xfrm>
            <a:off x="6400800" y="1714500"/>
            <a:ext cx="3429000" cy="3429000"/>
          </a:xfrm>
        </p:spPr>
      </p:sp>
      <p:pic>
        <p:nvPicPr>
          <p:cNvPr id="2051" name="Picture 3" descr="C:\Users\Holly Elissa\AppData\Local\Microsoft\Windows\Temporary Internet Files\Content.IE5\GV411GHP\MP90043090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904999"/>
            <a:ext cx="3962400" cy="42672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Holly Elissa\AppData\Local\Microsoft\Windows\Temporary Internet Files\Content.IE5\GV411GHP\MP90043090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1" y="76200"/>
            <a:ext cx="5029200" cy="6553200"/>
          </a:xfrm>
          <a:prstGeom prst="rect">
            <a:avLst/>
          </a:prstGeom>
          <a:noFill/>
          <a:extLst>
            <a:ext uri="{909E8E84-426E-40DD-AFC4-6F175D3DCCD1}">
              <a14:hiddenFill xmlns:a14="http://schemas.microsoft.com/office/drawing/2010/main">
                <a:solidFill>
                  <a:srgbClr val="FFFFFF"/>
                </a:solidFill>
              </a14:hiddenFill>
            </a:ext>
          </a:extLst>
        </p:spPr>
      </p:pic>
      <p:pic>
        <p:nvPicPr>
          <p:cNvPr id="5" name="MS900069176[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3185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0" end="0"/>
                                            </p:txEl>
                                          </p:spTgt>
                                        </p:tgtEl>
                                        <p:attrNameLst>
                                          <p:attrName>ppt_x</p:attrName>
                                          <p:attrName>ppt_y</p:attrName>
                                        </p:attrNameLst>
                                      </p:cBhvr>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3">
                                            <p:txEl>
                                              <p:pRg st="1" end="1"/>
                                            </p:txEl>
                                          </p:spTgt>
                                        </p:tgtEl>
                                        <p:attrNameLst>
                                          <p:attrName>ppt_x</p:attrName>
                                          <p:attrName>ppt_y</p:attrName>
                                        </p:attrNameLst>
                                      </p:cBhvr>
                                    </p:animMotion>
                                    <p:animRot by="1500000">
                                      <p:cBhvr>
                                        <p:cTn id="13" dur="125" fill="hold">
                                          <p:stCondLst>
                                            <p:cond delay="0"/>
                                          </p:stCondLst>
                                        </p:cTn>
                                        <p:tgtEl>
                                          <p:spTgt spid="3">
                                            <p:txEl>
                                              <p:pRg st="1" end="1"/>
                                            </p:txEl>
                                          </p:spTgt>
                                        </p:tgtEl>
                                        <p:attrNameLst>
                                          <p:attrName>r</p:attrName>
                                        </p:attrNameLst>
                                      </p:cBhvr>
                                    </p:animRot>
                                    <p:animRot by="-1500000">
                                      <p:cBhvr>
                                        <p:cTn id="14" dur="125" fill="hold">
                                          <p:stCondLst>
                                            <p:cond delay="125"/>
                                          </p:stCondLst>
                                        </p:cTn>
                                        <p:tgtEl>
                                          <p:spTgt spid="3">
                                            <p:txEl>
                                              <p:pRg st="1" end="1"/>
                                            </p:txEl>
                                          </p:spTgt>
                                        </p:tgtEl>
                                        <p:attrNameLst>
                                          <p:attrName>r</p:attrName>
                                        </p:attrNameLst>
                                      </p:cBhvr>
                                    </p:animRot>
                                    <p:animRot by="-1500000">
                                      <p:cBhvr>
                                        <p:cTn id="15" dur="125" fill="hold">
                                          <p:stCondLst>
                                            <p:cond delay="250"/>
                                          </p:stCondLst>
                                        </p:cTn>
                                        <p:tgtEl>
                                          <p:spTgt spid="3">
                                            <p:txEl>
                                              <p:pRg st="1" end="1"/>
                                            </p:txEl>
                                          </p:spTgt>
                                        </p:tgtEl>
                                        <p:attrNameLst>
                                          <p:attrName>r</p:attrName>
                                        </p:attrNameLst>
                                      </p:cBhvr>
                                    </p:animRot>
                                    <p:animRot by="1500000">
                                      <p:cBhvr>
                                        <p:cTn id="16" dur="125" fill="hold">
                                          <p:stCondLst>
                                            <p:cond delay="375"/>
                                          </p:stCondLst>
                                        </p:cTn>
                                        <p:tgtEl>
                                          <p:spTgt spid="3">
                                            <p:txEl>
                                              <p:pRg st="1" end="1"/>
                                            </p:txEl>
                                          </p:spTgt>
                                        </p:tgtEl>
                                        <p:attrNameLst>
                                          <p:attrName>r</p:attrName>
                                        </p:attrNameLst>
                                      </p:cBhvr>
                                    </p:animRot>
                                  </p:childTnLst>
                                </p:cTn>
                              </p:par>
                              <p:par>
                                <p:cTn id="17" presetID="34" presetClass="emph" presetSubtype="0" fill="hold" nodeType="with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3">
                                            <p:txEl>
                                              <p:pRg st="2" end="2"/>
                                            </p:txEl>
                                          </p:spTgt>
                                        </p:tgtEl>
                                        <p:attrNameLst>
                                          <p:attrName>ppt_x</p:attrName>
                                          <p:attrName>ppt_y</p:attrName>
                                        </p:attrNameLst>
                                      </p:cBhvr>
                                    </p:animMotion>
                                    <p:animRot by="1500000">
                                      <p:cBhvr>
                                        <p:cTn id="19" dur="125" fill="hold">
                                          <p:stCondLst>
                                            <p:cond delay="0"/>
                                          </p:stCondLst>
                                        </p:cTn>
                                        <p:tgtEl>
                                          <p:spTgt spid="3">
                                            <p:txEl>
                                              <p:pRg st="2" end="2"/>
                                            </p:txEl>
                                          </p:spTgt>
                                        </p:tgtEl>
                                        <p:attrNameLst>
                                          <p:attrName>r</p:attrName>
                                        </p:attrNameLst>
                                      </p:cBhvr>
                                    </p:animRot>
                                    <p:animRot by="-1500000">
                                      <p:cBhvr>
                                        <p:cTn id="20" dur="125" fill="hold">
                                          <p:stCondLst>
                                            <p:cond delay="125"/>
                                          </p:stCondLst>
                                        </p:cTn>
                                        <p:tgtEl>
                                          <p:spTgt spid="3">
                                            <p:txEl>
                                              <p:pRg st="2" end="2"/>
                                            </p:txEl>
                                          </p:spTgt>
                                        </p:tgtEl>
                                        <p:attrNameLst>
                                          <p:attrName>r</p:attrName>
                                        </p:attrNameLst>
                                      </p:cBhvr>
                                    </p:animRot>
                                    <p:animRot by="-1500000">
                                      <p:cBhvr>
                                        <p:cTn id="21" dur="125" fill="hold">
                                          <p:stCondLst>
                                            <p:cond delay="250"/>
                                          </p:stCondLst>
                                        </p:cTn>
                                        <p:tgtEl>
                                          <p:spTgt spid="3">
                                            <p:txEl>
                                              <p:pRg st="2" end="2"/>
                                            </p:txEl>
                                          </p:spTgt>
                                        </p:tgtEl>
                                        <p:attrNameLst>
                                          <p:attrName>r</p:attrName>
                                        </p:attrNameLst>
                                      </p:cBhvr>
                                    </p:animRot>
                                    <p:animRot by="1500000">
                                      <p:cBhvr>
                                        <p:cTn id="22" dur="125" fill="hold">
                                          <p:stCondLst>
                                            <p:cond delay="375"/>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587" fill="hold"/>
                                        <p:tgtEl>
                                          <p:spTgt spid="5"/>
                                        </p:tgtEl>
                                      </p:cBhvr>
                                    </p:cmd>
                                  </p:childTnLst>
                                </p:cTn>
                              </p:par>
                            </p:childTnLst>
                          </p:cTn>
                        </p:par>
                      </p:childTnLst>
                    </p:cTn>
                  </p:par>
                </p:childTnLst>
              </p:cTn>
              <p:nextCondLst>
                <p:cond evt="onClick" delay="0">
                  <p:tgtEl>
                    <p:spTgt spid="5"/>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B0E8-BB2B-9CE5-D346-F67DF4077101}"/>
              </a:ext>
            </a:extLst>
          </p:cNvPr>
          <p:cNvSpPr>
            <a:spLocks noGrp="1"/>
          </p:cNvSpPr>
          <p:nvPr>
            <p:ph type="title"/>
          </p:nvPr>
        </p:nvSpPr>
        <p:spPr/>
        <p:txBody>
          <a:bodyPr/>
          <a:lstStyle/>
          <a:p>
            <a:pPr algn="ctr"/>
            <a:r>
              <a:rPr lang="en-US" b="1" dirty="0">
                <a:solidFill>
                  <a:srgbClr val="FF0000"/>
                </a:solidFill>
                <a:latin typeface="Papyrus" panose="03070502060502030205" pitchFamily="66" charset="0"/>
              </a:rPr>
              <a:t>To honor your BFF, HAPPINESS</a:t>
            </a:r>
          </a:p>
        </p:txBody>
      </p:sp>
      <p:pic>
        <p:nvPicPr>
          <p:cNvPr id="6" name="Picture Placeholder 5">
            <a:extLst>
              <a:ext uri="{FF2B5EF4-FFF2-40B4-BE49-F238E27FC236}">
                <a16:creationId xmlns:a16="http://schemas.microsoft.com/office/drawing/2014/main" id="{21AD5BBF-8A9F-6328-D6A2-13D92FF3B16A}"/>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527" b="15527"/>
          <a:stretch>
            <a:fillRect/>
          </a:stretch>
        </p:blipFill>
        <p:spPr>
          <a:xfrm>
            <a:off x="5183188" y="564030"/>
            <a:ext cx="6761764" cy="5376406"/>
          </a:xfrm>
        </p:spPr>
      </p:pic>
      <p:sp>
        <p:nvSpPr>
          <p:cNvPr id="4" name="Text Placeholder 3">
            <a:extLst>
              <a:ext uri="{FF2B5EF4-FFF2-40B4-BE49-F238E27FC236}">
                <a16:creationId xmlns:a16="http://schemas.microsoft.com/office/drawing/2014/main" id="{552CC6D2-EA33-0AED-3B7D-301AA533825A}"/>
              </a:ext>
            </a:extLst>
          </p:cNvPr>
          <p:cNvSpPr>
            <a:spLocks noGrp="1"/>
          </p:cNvSpPr>
          <p:nvPr>
            <p:ph type="body" sz="half" idx="2"/>
          </p:nvPr>
        </p:nvSpPr>
        <p:spPr>
          <a:xfrm>
            <a:off x="452387" y="2057400"/>
            <a:ext cx="4918509" cy="3811588"/>
          </a:xfrm>
          <a:solidFill>
            <a:schemeClr val="accent4"/>
          </a:solidFill>
          <a:ln>
            <a:solidFill>
              <a:schemeClr val="tx1"/>
            </a:solidFill>
          </a:ln>
        </p:spPr>
        <p:txBody>
          <a:bodyPr>
            <a:normAutofit fontScale="77500" lnSpcReduction="20000"/>
          </a:bodyPr>
          <a:lstStyle/>
          <a:p>
            <a:endParaRPr lang="en-US" sz="6000" b="1" dirty="0">
              <a:solidFill>
                <a:srgbClr val="0070C0"/>
              </a:solidFill>
              <a:latin typeface="Harrington" panose="04040505050A02020702" pitchFamily="82" charset="0"/>
            </a:endParaRPr>
          </a:p>
          <a:p>
            <a:endParaRPr lang="en-US" sz="6000" b="1" dirty="0">
              <a:solidFill>
                <a:srgbClr val="0070C0"/>
              </a:solidFill>
              <a:latin typeface="Harrington" panose="04040505050A02020702" pitchFamily="82" charset="0"/>
            </a:endParaRPr>
          </a:p>
          <a:p>
            <a:r>
              <a:rPr lang="en-US" sz="6000" b="1" dirty="0">
                <a:solidFill>
                  <a:srgbClr val="0070C0"/>
                </a:solidFill>
                <a:latin typeface="Harrington" panose="04040505050A02020702" pitchFamily="82" charset="0"/>
              </a:rPr>
              <a:t>KEEP </a:t>
            </a:r>
          </a:p>
          <a:p>
            <a:r>
              <a:rPr lang="en-US" sz="6000" b="1" dirty="0">
                <a:solidFill>
                  <a:srgbClr val="0070C0"/>
                </a:solidFill>
                <a:latin typeface="Harrington" panose="04040505050A02020702" pitchFamily="82" charset="0"/>
              </a:rPr>
              <a:t>CHOOSING </a:t>
            </a:r>
          </a:p>
          <a:p>
            <a:r>
              <a:rPr lang="en-US" sz="6000" b="1" dirty="0">
                <a:solidFill>
                  <a:srgbClr val="0070C0"/>
                </a:solidFill>
                <a:latin typeface="Harrington" panose="04040505050A02020702" pitchFamily="82" charset="0"/>
              </a:rPr>
              <a:t>HOPE over </a:t>
            </a:r>
          </a:p>
          <a:p>
            <a:r>
              <a:rPr lang="en-US" sz="6000" b="1" dirty="0">
                <a:solidFill>
                  <a:srgbClr val="0070C0"/>
                </a:solidFill>
                <a:latin typeface="Harrington" panose="04040505050A02020702" pitchFamily="82" charset="0"/>
              </a:rPr>
              <a:t>Fear.</a:t>
            </a:r>
          </a:p>
          <a:p>
            <a:endParaRPr lang="en-US" dirty="0"/>
          </a:p>
        </p:txBody>
      </p:sp>
      <p:sp>
        <p:nvSpPr>
          <p:cNvPr id="7" name="TextBox 6">
            <a:extLst>
              <a:ext uri="{FF2B5EF4-FFF2-40B4-BE49-F238E27FC236}">
                <a16:creationId xmlns:a16="http://schemas.microsoft.com/office/drawing/2014/main" id="{8E20F087-BA9C-A632-88AB-346B99FF55EF}"/>
              </a:ext>
            </a:extLst>
          </p:cNvPr>
          <p:cNvSpPr txBox="1"/>
          <p:nvPr/>
        </p:nvSpPr>
        <p:spPr>
          <a:xfrm>
            <a:off x="5183188" y="5861050"/>
            <a:ext cx="676176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habitualhobbit.blogspot.com/2011/08/5-things-august-16th.html"/>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nc/3.0/"/>
              </a:rPr>
              <a:t>CC BY-NC</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91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81C6-799B-4A80-800C-05CAF8896F48}"/>
              </a:ext>
            </a:extLst>
          </p:cNvPr>
          <p:cNvSpPr>
            <a:spLocks noGrp="1"/>
          </p:cNvSpPr>
          <p:nvPr>
            <p:ph type="title"/>
          </p:nvPr>
        </p:nvSpPr>
        <p:spPr>
          <a:xfrm>
            <a:off x="1587" y="894"/>
            <a:ext cx="12188824" cy="1690248"/>
          </a:xfrm>
          <a:solidFill>
            <a:srgbClr val="C00000"/>
          </a:solidFill>
        </p:spPr>
        <p:txBody>
          <a:bodyPr/>
          <a:lstStyle/>
          <a:p>
            <a:pPr algn="ctr"/>
            <a:r>
              <a:rPr lang="en-US" b="1" dirty="0"/>
              <a:t>Your spiritual intelligence</a:t>
            </a:r>
          </a:p>
        </p:txBody>
      </p:sp>
      <p:pic>
        <p:nvPicPr>
          <p:cNvPr id="4" name="Picture 3">
            <a:extLst>
              <a:ext uri="{FF2B5EF4-FFF2-40B4-BE49-F238E27FC236}">
                <a16:creationId xmlns:a16="http://schemas.microsoft.com/office/drawing/2014/main" id="{7D618AED-030D-425B-9221-EEAA2420CC5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588" y="1600677"/>
            <a:ext cx="12188825" cy="5256431"/>
          </a:xfrm>
          <a:prstGeom prst="rect">
            <a:avLst/>
          </a:prstGeom>
        </p:spPr>
      </p:pic>
    </p:spTree>
    <p:extLst>
      <p:ext uri="{BB962C8B-B14F-4D97-AF65-F5344CB8AC3E}">
        <p14:creationId xmlns:p14="http://schemas.microsoft.com/office/powerpoint/2010/main" val="12334208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Title 2"/>
          <p:cNvSpPr>
            <a:spLocks noGrp="1"/>
          </p:cNvSpPr>
          <p:nvPr>
            <p:ph type="title"/>
          </p:nvPr>
        </p:nvSpPr>
        <p:spPr>
          <a:solidFill>
            <a:srgbClr val="C00000"/>
          </a:solidFill>
          <a:ln>
            <a:solidFill>
              <a:srgbClr val="FFFF00"/>
            </a:solidFill>
          </a:ln>
        </p:spPr>
        <p:txBody>
          <a:bodyPr>
            <a:normAutofit/>
          </a:bodyPr>
          <a:lstStyle/>
          <a:p>
            <a:pPr algn="ctr"/>
            <a:r>
              <a:rPr lang="en-US" sz="2799" dirty="0"/>
              <a:t>WE ARE THE MOST SPIRITUAL</a:t>
            </a:r>
          </a:p>
        </p:txBody>
      </p:sp>
      <p:sp>
        <p:nvSpPr>
          <p:cNvPr id="4" name="Text Placeholder 3"/>
          <p:cNvSpPr>
            <a:spLocks noGrp="1"/>
          </p:cNvSpPr>
          <p:nvPr>
            <p:ph type="body" sz="quarter" idx="13"/>
          </p:nvPr>
        </p:nvSpPr>
        <p:spPr>
          <a:xfrm>
            <a:off x="1799439" y="2362478"/>
            <a:ext cx="2833902" cy="3885188"/>
          </a:xfrm>
        </p:spPr>
        <p:txBody>
          <a:bodyPr>
            <a:normAutofit lnSpcReduction="10000"/>
          </a:bodyPr>
          <a:lstStyle/>
          <a:p>
            <a:r>
              <a:rPr lang="en-US" sz="3999" dirty="0"/>
              <a:t>WHERE WE ARE THE MOST BROKEN</a:t>
            </a:r>
          </a:p>
          <a:p>
            <a:endParaRPr lang="en-US" sz="3999" dirty="0"/>
          </a:p>
          <a:p>
            <a:endParaRPr lang="en-US" sz="3999" dirty="0"/>
          </a:p>
          <a:p>
            <a:r>
              <a:rPr lang="en-US" sz="1200" dirty="0"/>
              <a:t>-HENRI NOUWEN, </a:t>
            </a:r>
            <a:r>
              <a:rPr lang="en-US" sz="1200" i="1" dirty="0"/>
              <a:t>WOUNDED HEALER</a:t>
            </a:r>
            <a:endParaRPr lang="en-US" sz="1200" dirty="0"/>
          </a:p>
        </p:txBody>
      </p:sp>
      <p:pic>
        <p:nvPicPr>
          <p:cNvPr id="1026" name="Picture 2" descr="C:\Users\Owner\AppData\Local\Microsoft\Windows\INetCache\IE\BFBFA46U\leap_of_fait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3341" y="893"/>
            <a:ext cx="7461846" cy="685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9364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266" b="1266"/>
          <a:stretch>
            <a:fillRect/>
          </a:stretch>
        </p:blipFill>
        <p:spPr/>
      </p:pic>
      <p:sp>
        <p:nvSpPr>
          <p:cNvPr id="3" name="Title 2"/>
          <p:cNvSpPr>
            <a:spLocks noGrp="1"/>
          </p:cNvSpPr>
          <p:nvPr>
            <p:ph type="title"/>
          </p:nvPr>
        </p:nvSpPr>
        <p:spPr>
          <a:xfrm>
            <a:off x="130628" y="357050"/>
            <a:ext cx="4293325" cy="888275"/>
          </a:xfrm>
          <a:solidFill>
            <a:srgbClr val="0070C0"/>
          </a:solidFill>
        </p:spPr>
        <p:txBody>
          <a:bodyPr>
            <a:normAutofit/>
          </a:bodyPr>
          <a:lstStyle/>
          <a:p>
            <a:pPr algn="ctr"/>
            <a:r>
              <a:rPr lang="en-US" b="1" dirty="0">
                <a:solidFill>
                  <a:srgbClr val="FFFF00"/>
                </a:solidFill>
              </a:rPr>
              <a:t>Translating trauma’s harsh legacy into healing</a:t>
            </a:r>
          </a:p>
        </p:txBody>
      </p:sp>
      <p:sp>
        <p:nvSpPr>
          <p:cNvPr id="4" name="Text Placeholder 3"/>
          <p:cNvSpPr>
            <a:spLocks noGrp="1"/>
          </p:cNvSpPr>
          <p:nvPr>
            <p:ph type="body" sz="quarter" idx="13"/>
          </p:nvPr>
        </p:nvSpPr>
        <p:spPr>
          <a:xfrm>
            <a:off x="836023" y="1402080"/>
            <a:ext cx="2832826" cy="5227320"/>
          </a:xfrm>
          <a:solidFill>
            <a:schemeClr val="bg1">
              <a:lumMod val="95000"/>
            </a:schemeClr>
          </a:solidFill>
          <a:ln>
            <a:solidFill>
              <a:srgbClr val="0070C0"/>
            </a:solidFill>
          </a:ln>
        </p:spPr>
        <p:txBody>
          <a:bodyPr>
            <a:normAutofit lnSpcReduction="10000"/>
          </a:bodyPr>
          <a:lstStyle/>
          <a:p>
            <a:pPr marL="457200" indent="-457200">
              <a:buFont typeface="Wingdings" panose="05000000000000000000" pitchFamily="2" charset="2"/>
              <a:buChar char="v"/>
            </a:pPr>
            <a:r>
              <a:rPr lang="en-US" sz="2800" dirty="0">
                <a:solidFill>
                  <a:srgbClr val="FF0000"/>
                </a:solidFill>
                <a:latin typeface="AR CHRISTY" panose="02000000000000000000" pitchFamily="2" charset="0"/>
              </a:rPr>
              <a:t>Become our true selves</a:t>
            </a:r>
          </a:p>
          <a:p>
            <a:pPr marL="457200" indent="-457200">
              <a:buFont typeface="Wingdings" panose="05000000000000000000" pitchFamily="2" charset="2"/>
              <a:buChar char="v"/>
            </a:pPr>
            <a:r>
              <a:rPr lang="en-US" sz="2800" dirty="0">
                <a:solidFill>
                  <a:srgbClr val="FF0000"/>
                </a:solidFill>
                <a:latin typeface="AR CHRISTY" panose="02000000000000000000" pitchFamily="2" charset="0"/>
              </a:rPr>
              <a:t>Embrace our difficulties</a:t>
            </a:r>
          </a:p>
          <a:p>
            <a:pPr marL="457200" indent="-457200">
              <a:buFont typeface="Wingdings" panose="05000000000000000000" pitchFamily="2" charset="2"/>
              <a:buChar char="v"/>
            </a:pPr>
            <a:r>
              <a:rPr lang="en-US" sz="2800" dirty="0">
                <a:solidFill>
                  <a:srgbClr val="FF0000"/>
                </a:solidFill>
                <a:latin typeface="AR CHRISTY" panose="02000000000000000000" pitchFamily="2" charset="0"/>
              </a:rPr>
              <a:t>Love the unlovable in ourselves &amp; others</a:t>
            </a:r>
          </a:p>
          <a:p>
            <a:pPr marL="457200" lvl="0" indent="-457200">
              <a:buClr>
                <a:srgbClr val="61625E"/>
              </a:buClr>
              <a:buFont typeface="Wingdings" panose="05000000000000000000" pitchFamily="2" charset="2"/>
              <a:buChar char="v"/>
            </a:pPr>
            <a:r>
              <a:rPr lang="en-US" sz="2600" dirty="0">
                <a:solidFill>
                  <a:srgbClr val="FF0000"/>
                </a:solidFill>
                <a:latin typeface="AR CHRISTY" panose="02000000000000000000" pitchFamily="2" charset="0"/>
              </a:rPr>
              <a:t>Connect to joy, beauty and one another</a:t>
            </a:r>
          </a:p>
          <a:p>
            <a:pPr marL="457200" indent="-457200">
              <a:buFont typeface="Wingdings" panose="05000000000000000000" pitchFamily="2" charset="2"/>
              <a:buChar char="v"/>
            </a:pPr>
            <a:endParaRPr lang="en-US" sz="2800" dirty="0">
              <a:solidFill>
                <a:srgbClr val="FF0000"/>
              </a:solidFill>
              <a:latin typeface="AR CHRISTY" panose="02000000000000000000" pitchFamily="2" charset="0"/>
            </a:endParaRPr>
          </a:p>
        </p:txBody>
      </p:sp>
    </p:spTree>
    <p:extLst>
      <p:ext uri="{BB962C8B-B14F-4D97-AF65-F5344CB8AC3E}">
        <p14:creationId xmlns:p14="http://schemas.microsoft.com/office/powerpoint/2010/main" val="342338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1600000">
                                      <p:cBhvr>
                                        <p:cTn id="24" dur="2000" fill="hold"/>
                                        <p:tgtEl>
                                          <p:spTgt spid="4">
                                            <p:txEl>
                                              <p:pRg st="0" end="0"/>
                                            </p:txEl>
                                          </p:spTgt>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8" presetClass="emph" presetSubtype="0" fill="hold" nodeType="clickEffect">
                                  <p:stCondLst>
                                    <p:cond delay="0"/>
                                  </p:stCondLst>
                                  <p:childTnLst>
                                    <p:animRot by="21600000">
                                      <p:cBhvr>
                                        <p:cTn id="28" dur="2000" fill="hold"/>
                                        <p:tgtEl>
                                          <p:spTgt spid="4">
                                            <p:txEl>
                                              <p:pRg st="1" end="1"/>
                                            </p:txEl>
                                          </p:spTgt>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nodeType="clickEffect">
                                  <p:stCondLst>
                                    <p:cond delay="0"/>
                                  </p:stCondLst>
                                  <p:childTnLst>
                                    <p:animRot by="21600000">
                                      <p:cBhvr>
                                        <p:cTn id="32" dur="2000" fill="hold"/>
                                        <p:tgtEl>
                                          <p:spTgt spid="4">
                                            <p:txEl>
                                              <p:pRg st="2" end="2"/>
                                            </p:txEl>
                                          </p:spTgt>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nodeType="clickEffect">
                                  <p:stCondLst>
                                    <p:cond delay="0"/>
                                  </p:stCondLst>
                                  <p:childTnLst>
                                    <p:animRot by="21600000">
                                      <p:cBhvr>
                                        <p:cTn id="36" dur="2000" fill="hold"/>
                                        <p:tgtEl>
                                          <p:spTgt spid="4">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81C6-799B-4A80-800C-05CAF8896F48}"/>
              </a:ext>
            </a:extLst>
          </p:cNvPr>
          <p:cNvSpPr>
            <a:spLocks noGrp="1"/>
          </p:cNvSpPr>
          <p:nvPr>
            <p:ph type="title"/>
          </p:nvPr>
        </p:nvSpPr>
        <p:spPr>
          <a:xfrm>
            <a:off x="1588" y="-180034"/>
            <a:ext cx="12188824" cy="2599648"/>
          </a:xfrm>
          <a:solidFill>
            <a:srgbClr val="C00000"/>
          </a:solidFill>
        </p:spPr>
        <p:txBody>
          <a:bodyPr>
            <a:normAutofit/>
          </a:bodyPr>
          <a:lstStyle/>
          <a:p>
            <a:pPr algn="ctr"/>
            <a:r>
              <a:rPr lang="en-US" sz="3199" b="1" dirty="0">
                <a:solidFill>
                  <a:srgbClr val="66FF33"/>
                </a:solidFill>
                <a:latin typeface="Eras Medium ITC" panose="020B0602030504020804" pitchFamily="34" charset="0"/>
              </a:rPr>
              <a:t>What helps you choose HOPE  over FEAR?</a:t>
            </a:r>
            <a:br>
              <a:rPr lang="en-US" sz="3199" b="1" dirty="0">
                <a:solidFill>
                  <a:srgbClr val="66FF33"/>
                </a:solidFill>
                <a:latin typeface="Eras Medium ITC" panose="020B0602030504020804" pitchFamily="34" charset="0"/>
              </a:rPr>
            </a:br>
            <a:r>
              <a:rPr lang="en-US" sz="3199" b="1" dirty="0">
                <a:solidFill>
                  <a:srgbClr val="66FF33"/>
                </a:solidFill>
                <a:latin typeface="Eras Medium ITC" panose="020B0602030504020804" pitchFamily="34" charset="0"/>
              </a:rPr>
              <a:t>HOPE heals our weary souls</a:t>
            </a:r>
            <a:br>
              <a:rPr lang="en-US" sz="3199" b="1" dirty="0">
                <a:solidFill>
                  <a:srgbClr val="66FF33"/>
                </a:solidFill>
                <a:latin typeface="Eras Medium ITC" panose="020B0602030504020804" pitchFamily="34" charset="0"/>
              </a:rPr>
            </a:br>
            <a:r>
              <a:rPr lang="en-US" sz="3199" b="1" dirty="0">
                <a:solidFill>
                  <a:srgbClr val="66FF33"/>
                </a:solidFill>
                <a:latin typeface="Eras Medium ITC" panose="020B0602030504020804" pitchFamily="34" charset="0"/>
              </a:rPr>
              <a:t>FEAR steals our birthright to joy</a:t>
            </a:r>
            <a:br>
              <a:rPr lang="en-US" sz="3199" b="1" dirty="0">
                <a:solidFill>
                  <a:srgbClr val="66FF33"/>
                </a:solidFill>
                <a:latin typeface="Eras Medium ITC" panose="020B0602030504020804" pitchFamily="34" charset="0"/>
              </a:rPr>
            </a:br>
            <a:r>
              <a:rPr lang="en-US" sz="3199" b="1" dirty="0">
                <a:solidFill>
                  <a:srgbClr val="66FF33"/>
                </a:solidFill>
                <a:latin typeface="Eras Medium ITC" panose="020B0602030504020804" pitchFamily="34" charset="0"/>
              </a:rPr>
              <a:t>HIGH TIME TO STEP UP &amp; HELP OUT our attitudes</a:t>
            </a:r>
          </a:p>
        </p:txBody>
      </p:sp>
      <p:pic>
        <p:nvPicPr>
          <p:cNvPr id="4" name="Picture 3">
            <a:extLst>
              <a:ext uri="{FF2B5EF4-FFF2-40B4-BE49-F238E27FC236}">
                <a16:creationId xmlns:a16="http://schemas.microsoft.com/office/drawing/2014/main" id="{7D618AED-030D-425B-9221-EEAA2420CC5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588" y="2027983"/>
            <a:ext cx="12188825" cy="5256431"/>
          </a:xfrm>
          <a:prstGeom prst="rect">
            <a:avLst/>
          </a:prstGeom>
        </p:spPr>
      </p:pic>
      <p:pic>
        <p:nvPicPr>
          <p:cNvPr id="5" name="Picture 4">
            <a:extLst>
              <a:ext uri="{FF2B5EF4-FFF2-40B4-BE49-F238E27FC236}">
                <a16:creationId xmlns:a16="http://schemas.microsoft.com/office/drawing/2014/main" id="{13D6D54F-A66F-48D6-8171-16A80C82558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77321" y="1975007"/>
            <a:ext cx="12188825" cy="5181458"/>
          </a:xfrm>
          <a:prstGeom prst="rect">
            <a:avLst/>
          </a:prstGeom>
        </p:spPr>
      </p:pic>
      <p:sp>
        <p:nvSpPr>
          <p:cNvPr id="6" name="TextBox 5">
            <a:extLst>
              <a:ext uri="{FF2B5EF4-FFF2-40B4-BE49-F238E27FC236}">
                <a16:creationId xmlns:a16="http://schemas.microsoft.com/office/drawing/2014/main" id="{7DAF551F-BCE7-4E80-B286-949009F2E6A2}"/>
              </a:ext>
            </a:extLst>
          </p:cNvPr>
          <p:cNvSpPr txBox="1"/>
          <p:nvPr/>
        </p:nvSpPr>
        <p:spPr>
          <a:xfrm>
            <a:off x="1588" y="6711857"/>
            <a:ext cx="12188825" cy="230772"/>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5" tooltip="http://riadzany.blogspot.com/2016/05/fes-festival-2016-day-two-review.html"/>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6"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4940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0" y="1219200"/>
            <a:ext cx="2819400" cy="1056640"/>
          </a:xfrm>
        </p:spPr>
        <p:txBody>
          <a:bodyPr/>
          <a:lstStyle/>
          <a:p>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6381750" y="1219200"/>
            <a:ext cx="3295650" cy="4495800"/>
          </a:xfrm>
          <a:solidFill>
            <a:schemeClr val="accent3">
              <a:lumMod val="20000"/>
              <a:lumOff val="80000"/>
            </a:schemeClr>
          </a:solidFill>
        </p:spPr>
        <p:txBody>
          <a:bodyPr>
            <a:normAutofit/>
          </a:bodyPr>
          <a:lstStyle/>
          <a:p>
            <a:pPr algn="l"/>
            <a:r>
              <a:rPr lang="en-US" sz="1800" b="1" dirty="0">
                <a:solidFill>
                  <a:srgbClr val="FF0000"/>
                </a:solidFill>
                <a:latin typeface="AR CARTER" panose="02000000000000000000" pitchFamily="2" charset="0"/>
              </a:rPr>
              <a:t> RELATIONAL SANCTUARIES heal with:</a:t>
            </a:r>
          </a:p>
          <a:p>
            <a:pPr marL="342900" indent="-342900" algn="l">
              <a:buFont typeface="Wingdings" panose="05000000000000000000" pitchFamily="2" charset="2"/>
              <a:buChar char="v"/>
            </a:pPr>
            <a:r>
              <a:rPr lang="en-US" sz="2000" b="1" dirty="0">
                <a:solidFill>
                  <a:srgbClr val="FF0000"/>
                </a:solidFill>
                <a:latin typeface="AR CARTER" panose="02000000000000000000" pitchFamily="2" charset="0"/>
              </a:rPr>
              <a:t>Safety</a:t>
            </a:r>
          </a:p>
          <a:p>
            <a:pPr marL="342900" indent="-342900" algn="l">
              <a:buFont typeface="Wingdings" panose="05000000000000000000" pitchFamily="2" charset="2"/>
              <a:buChar char="v"/>
            </a:pPr>
            <a:r>
              <a:rPr lang="en-US" sz="2000" b="1" dirty="0">
                <a:solidFill>
                  <a:srgbClr val="FF0000"/>
                </a:solidFill>
                <a:latin typeface="AR CARTER" panose="02000000000000000000" pitchFamily="2" charset="0"/>
              </a:rPr>
              <a:t>Acceptance</a:t>
            </a:r>
          </a:p>
          <a:p>
            <a:pPr marL="342900" indent="-342900" algn="l">
              <a:buFont typeface="Wingdings" panose="05000000000000000000" pitchFamily="2" charset="2"/>
              <a:buChar char="v"/>
            </a:pPr>
            <a:r>
              <a:rPr lang="en-US" sz="2000" b="1" dirty="0">
                <a:solidFill>
                  <a:srgbClr val="FF0000"/>
                </a:solidFill>
                <a:latin typeface="AR CARTER" panose="02000000000000000000" pitchFamily="2" charset="0"/>
              </a:rPr>
              <a:t>Unconditional Love</a:t>
            </a:r>
          </a:p>
          <a:p>
            <a:pPr marL="342900" indent="-342900" algn="l">
              <a:buFont typeface="Wingdings" panose="05000000000000000000" pitchFamily="2" charset="2"/>
              <a:buChar char="v"/>
            </a:pPr>
            <a:r>
              <a:rPr lang="en-US" sz="2000" b="1" dirty="0">
                <a:solidFill>
                  <a:srgbClr val="FF0000"/>
                </a:solidFill>
                <a:latin typeface="AR CARTER" panose="02000000000000000000" pitchFamily="2" charset="0"/>
              </a:rPr>
              <a:t>Playfulness </a:t>
            </a:r>
          </a:p>
          <a:p>
            <a:pPr marL="342900" indent="-342900" algn="l">
              <a:buFont typeface="Wingdings" panose="05000000000000000000" pitchFamily="2" charset="2"/>
              <a:buChar char="v"/>
            </a:pPr>
            <a:r>
              <a:rPr lang="en-US" sz="2000" b="1" dirty="0">
                <a:solidFill>
                  <a:srgbClr val="FF0000"/>
                </a:solidFill>
                <a:latin typeface="AR CARTER" panose="02000000000000000000" pitchFamily="2" charset="0"/>
              </a:rPr>
              <a:t>Freedom from damning judgment</a:t>
            </a:r>
          </a:p>
          <a:p>
            <a:pPr marL="342900" indent="-342900" algn="l">
              <a:buFont typeface="Wingdings" panose="05000000000000000000" pitchFamily="2" charset="2"/>
              <a:buChar char="v"/>
            </a:pPr>
            <a:r>
              <a:rPr lang="en-US" sz="2000" b="1" dirty="0">
                <a:solidFill>
                  <a:srgbClr val="FF0000"/>
                </a:solidFill>
                <a:latin typeface="AR CARTER" panose="02000000000000000000" pitchFamily="2" charset="0"/>
              </a:rPr>
              <a:t>In community</a:t>
            </a:r>
          </a:p>
          <a:p>
            <a:pPr marL="342900" indent="-342900" algn="l">
              <a:buFont typeface="Wingdings" panose="05000000000000000000" pitchFamily="2" charset="2"/>
              <a:buChar char="v"/>
            </a:pPr>
            <a:endParaRPr lang="en-US" sz="1800" b="1" dirty="0">
              <a:solidFill>
                <a:srgbClr val="FF0000"/>
              </a:solidFill>
              <a:latin typeface="AR CARTER" panose="02000000000000000000" pitchFamily="2" charset="0"/>
            </a:endParaRPr>
          </a:p>
        </p:txBody>
      </p:sp>
      <p:pic>
        <p:nvPicPr>
          <p:cNvPr id="5122" name="Picture 2" descr="C:\Users\Owner\AppData\Local\Microsoft\Windows\INetCache\IE\RLI5ZFQE\7105185f80faf4236a9ca2d1558c906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1288" y="1143000"/>
            <a:ext cx="3700463"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9642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2F955A-3C08-4C3E-AE31-BB1C29D5915B}"/>
              </a:ext>
            </a:extLst>
          </p:cNvPr>
          <p:cNvSpPr>
            <a:spLocks noGrp="1"/>
          </p:cNvSpPr>
          <p:nvPr>
            <p:ph type="title"/>
          </p:nvPr>
        </p:nvSpPr>
        <p:spPr>
          <a:xfrm>
            <a:off x="178904" y="109329"/>
            <a:ext cx="4253947" cy="2852531"/>
          </a:xfrm>
          <a:solidFill>
            <a:srgbClr val="002060"/>
          </a:solidFill>
        </p:spPr>
        <p:txBody>
          <a:bodyPr>
            <a:normAutofit/>
          </a:bodyPr>
          <a:lstStyle/>
          <a:p>
            <a:pPr algn="ctr"/>
            <a:r>
              <a:rPr lang="en-US" sz="3600" b="1" dirty="0">
                <a:solidFill>
                  <a:srgbClr val="F7A7EA"/>
                </a:solidFill>
                <a:latin typeface="Ink Free" panose="03080402000500000000" pitchFamily="66" charset="0"/>
              </a:rPr>
              <a:t>Name one difference you dearly want to make having lived through these traumatic times </a:t>
            </a:r>
          </a:p>
        </p:txBody>
      </p:sp>
      <p:sp>
        <p:nvSpPr>
          <p:cNvPr id="4" name="Text Placeholder 3">
            <a:extLst>
              <a:ext uri="{FF2B5EF4-FFF2-40B4-BE49-F238E27FC236}">
                <a16:creationId xmlns:a16="http://schemas.microsoft.com/office/drawing/2014/main" id="{5A653877-6CF1-4A47-AA8A-32282468EE4B}"/>
              </a:ext>
            </a:extLst>
          </p:cNvPr>
          <p:cNvSpPr>
            <a:spLocks noGrp="1"/>
          </p:cNvSpPr>
          <p:nvPr>
            <p:ph type="body" sz="quarter" idx="13"/>
          </p:nvPr>
        </p:nvSpPr>
        <p:spPr>
          <a:xfrm>
            <a:off x="178906" y="3319670"/>
            <a:ext cx="4240104" cy="3538330"/>
          </a:xfrm>
          <a:solidFill>
            <a:srgbClr val="BD0703"/>
          </a:solidFill>
        </p:spPr>
        <p:txBody>
          <a:bodyPr>
            <a:normAutofit/>
          </a:bodyPr>
          <a:lstStyle/>
          <a:p>
            <a:r>
              <a:rPr lang="en-US" sz="2400" dirty="0">
                <a:solidFill>
                  <a:srgbClr val="FFFF00"/>
                </a:solidFill>
              </a:rPr>
              <a:t>Be bold</a:t>
            </a:r>
          </a:p>
          <a:p>
            <a:r>
              <a:rPr lang="en-US" sz="2400" dirty="0">
                <a:solidFill>
                  <a:srgbClr val="FFFF00"/>
                </a:solidFill>
              </a:rPr>
              <a:t>Be brave</a:t>
            </a:r>
          </a:p>
          <a:p>
            <a:endParaRPr lang="en-US" sz="2400" dirty="0">
              <a:solidFill>
                <a:srgbClr val="FFFF00"/>
              </a:solidFill>
            </a:endParaRPr>
          </a:p>
          <a:p>
            <a:r>
              <a:rPr lang="en-US" sz="2400" dirty="0">
                <a:solidFill>
                  <a:srgbClr val="FFFF00"/>
                </a:solidFill>
              </a:rPr>
              <a:t>You must do the thing you think you cannot do.</a:t>
            </a:r>
          </a:p>
          <a:p>
            <a:endParaRPr lang="en-US" sz="2400" dirty="0">
              <a:solidFill>
                <a:srgbClr val="FFFF00"/>
              </a:solidFill>
            </a:endParaRPr>
          </a:p>
          <a:p>
            <a:r>
              <a:rPr lang="en-US" sz="2400" dirty="0">
                <a:solidFill>
                  <a:srgbClr val="FFFF00"/>
                </a:solidFill>
              </a:rPr>
              <a:t>Waste your heart on fear no more.</a:t>
            </a:r>
          </a:p>
        </p:txBody>
      </p:sp>
      <p:sp>
        <p:nvSpPr>
          <p:cNvPr id="12" name="TextBox 11">
            <a:extLst>
              <a:ext uri="{FF2B5EF4-FFF2-40B4-BE49-F238E27FC236}">
                <a16:creationId xmlns:a16="http://schemas.microsoft.com/office/drawing/2014/main" id="{A46084E4-AA4E-4287-878D-4E67A7739929}"/>
              </a:ext>
            </a:extLst>
          </p:cNvPr>
          <p:cNvSpPr txBox="1"/>
          <p:nvPr/>
        </p:nvSpPr>
        <p:spPr>
          <a:xfrm>
            <a:off x="4806359" y="6000750"/>
            <a:ext cx="5734050"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prstClr val="black"/>
                </a:solidFill>
                <a:effectLst/>
                <a:uLnTx/>
                <a:uFillTx/>
                <a:latin typeface="Calibri" panose="020F0502020204030204"/>
                <a:ea typeface="+mn-ea"/>
                <a:cs typeface="+mn-cs"/>
                <a:hlinkClick r:id="rId2" tooltip="http://www.bohemianwanderer.com/2015/08/esercizi-periodici-di-coraggio-uscire-dalla-propria-comfort-zone/"/>
              </a:rPr>
              <a:t>This Photo</a:t>
            </a:r>
            <a:r>
              <a:rPr kumimoji="0" lang="en-US" sz="675"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675"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c-nd/3.0/"/>
              </a:rPr>
              <a:t>CC BY-NC-ND</a:t>
            </a:r>
            <a:endParaRPr kumimoji="0" lang="en-US" sz="675"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Placeholder 25">
            <a:extLst>
              <a:ext uri="{FF2B5EF4-FFF2-40B4-BE49-F238E27FC236}">
                <a16:creationId xmlns:a16="http://schemas.microsoft.com/office/drawing/2014/main" id="{0DA74593-5CC4-47EC-BF09-C0ACAD7E91A2}"/>
              </a:ext>
            </a:extLst>
          </p:cNvPr>
          <p:cNvPicPr>
            <a:picLocks noGrp="1" noChangeAspect="1"/>
          </p:cNvPicPr>
          <p:nvPr>
            <p:ph type="pic"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2752" r="12752"/>
          <a:stretch>
            <a:fillRect/>
          </a:stretch>
        </p:blipFill>
        <p:spPr/>
      </p:pic>
      <p:sp>
        <p:nvSpPr>
          <p:cNvPr id="27" name="TextBox 26">
            <a:extLst>
              <a:ext uri="{FF2B5EF4-FFF2-40B4-BE49-F238E27FC236}">
                <a16:creationId xmlns:a16="http://schemas.microsoft.com/office/drawing/2014/main" id="{BD2E7928-96FB-4ECA-B1EB-585523831262}"/>
              </a:ext>
            </a:extLst>
          </p:cNvPr>
          <p:cNvSpPr txBox="1"/>
          <p:nvPr/>
        </p:nvSpPr>
        <p:spPr>
          <a:xfrm>
            <a:off x="4933950" y="6000750"/>
            <a:ext cx="5734050"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prstClr val="black"/>
                </a:solidFill>
                <a:effectLst/>
                <a:uLnTx/>
                <a:uFillTx/>
                <a:latin typeface="Calibri" panose="020F0502020204030204"/>
                <a:ea typeface="+mn-ea"/>
                <a:cs typeface="+mn-cs"/>
                <a:hlinkClick r:id="rId5" tooltip="http://transitionofthoughts.com/tag/sad/"/>
              </a:rPr>
              <a:t>This Photo</a:t>
            </a:r>
            <a:r>
              <a:rPr kumimoji="0" lang="en-US" sz="675"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675" b="0" i="0" u="none" strike="noStrike" kern="1200" cap="none" spc="0" normalizeH="0" baseline="0" noProof="0">
                <a:ln>
                  <a:noFill/>
                </a:ln>
                <a:solidFill>
                  <a:prstClr val="black"/>
                </a:solidFill>
                <a:effectLst/>
                <a:uLnTx/>
                <a:uFillTx/>
                <a:latin typeface="Calibri" panose="020F0502020204030204"/>
                <a:ea typeface="+mn-ea"/>
                <a:cs typeface="+mn-cs"/>
                <a:hlinkClick r:id="rId6" tooltip="https://creativecommons.org/licenses/by-nc/3.0/"/>
              </a:rPr>
              <a:t>CC BY-NC</a:t>
            </a:r>
            <a:endParaRPr kumimoji="0" lang="en-US" sz="675"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23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4">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4">
                                            <p:txEl>
                                              <p:pRg st="3" end="3"/>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4">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0A6C0-9312-42F1-A806-02FF87A939D9}"/>
              </a:ext>
            </a:extLst>
          </p:cNvPr>
          <p:cNvSpPr>
            <a:spLocks noGrp="1"/>
          </p:cNvSpPr>
          <p:nvPr>
            <p:ph type="ctrTitle"/>
          </p:nvPr>
        </p:nvSpPr>
        <p:spPr>
          <a:xfrm>
            <a:off x="1" y="1"/>
            <a:ext cx="11965258" cy="1196523"/>
          </a:xfrm>
        </p:spPr>
        <p:txBody>
          <a:bodyPr>
            <a:normAutofit/>
          </a:bodyPr>
          <a:lstStyle/>
          <a:p>
            <a:r>
              <a:rPr lang="en-US" b="1" dirty="0">
                <a:solidFill>
                  <a:srgbClr val="C00000"/>
                </a:solidFill>
                <a:latin typeface="Chiller" panose="04020404031007020602" pitchFamily="82" charset="0"/>
              </a:rPr>
              <a:t> </a:t>
            </a:r>
            <a:r>
              <a:rPr lang="en-US" sz="4900" b="1" dirty="0">
                <a:solidFill>
                  <a:srgbClr val="C00000"/>
                </a:solidFill>
                <a:latin typeface="Chiller" panose="04020404031007020602" pitchFamily="82" charset="0"/>
              </a:rPr>
              <a:t>It’s high time to rewrite </a:t>
            </a:r>
            <a:r>
              <a:rPr lang="en-US" sz="4900" b="1" dirty="0" err="1">
                <a:solidFill>
                  <a:srgbClr val="C00000"/>
                </a:solidFill>
                <a:latin typeface="Chiller" panose="04020404031007020602" pitchFamily="82" charset="0"/>
              </a:rPr>
              <a:t>Humpty</a:t>
            </a:r>
            <a:r>
              <a:rPr lang="en-US" sz="4900" b="1" dirty="0">
                <a:solidFill>
                  <a:srgbClr val="C00000"/>
                </a:solidFill>
                <a:latin typeface="Chiller" panose="04020404031007020602" pitchFamily="82" charset="0"/>
              </a:rPr>
              <a:t> Dumpty: Offer HOPE</a:t>
            </a:r>
          </a:p>
        </p:txBody>
      </p:sp>
      <p:sp>
        <p:nvSpPr>
          <p:cNvPr id="3" name="Subtitle 2">
            <a:extLst>
              <a:ext uri="{FF2B5EF4-FFF2-40B4-BE49-F238E27FC236}">
                <a16:creationId xmlns:a16="http://schemas.microsoft.com/office/drawing/2014/main" id="{3B89DEA1-972D-4859-9D50-A40D33F7E4EE}"/>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FACE0CF-3A9E-4578-A22B-EC78891049E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482" y="1085572"/>
            <a:ext cx="12047035" cy="6110868"/>
          </a:xfrm>
          <a:prstGeom prst="rect">
            <a:avLst/>
          </a:prstGeom>
        </p:spPr>
      </p:pic>
      <p:sp>
        <p:nvSpPr>
          <p:cNvPr id="6" name="TextBox 5">
            <a:extLst>
              <a:ext uri="{FF2B5EF4-FFF2-40B4-BE49-F238E27FC236}">
                <a16:creationId xmlns:a16="http://schemas.microsoft.com/office/drawing/2014/main" id="{A029BC32-D58E-4C14-B7B5-3E1FA0930493}"/>
              </a:ext>
            </a:extLst>
          </p:cNvPr>
          <p:cNvSpPr txBox="1"/>
          <p:nvPr/>
        </p:nvSpPr>
        <p:spPr>
          <a:xfrm>
            <a:off x="-111512" y="6858000"/>
            <a:ext cx="1230351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keespopinga.blogspot.com/2013/12/la-freccia-del-tempo.html"/>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nc-sa/3.0/"/>
              </a:rPr>
              <a:t>CC BY-SA-NC</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6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688AC-708D-4754-A133-4A99E5879AD6}"/>
              </a:ext>
            </a:extLst>
          </p:cNvPr>
          <p:cNvSpPr>
            <a:spLocks noGrp="1"/>
          </p:cNvSpPr>
          <p:nvPr>
            <p:ph type="title"/>
          </p:nvPr>
        </p:nvSpPr>
        <p:spPr>
          <a:xfrm>
            <a:off x="1096677" y="275460"/>
            <a:ext cx="10484294" cy="1142702"/>
          </a:xfrm>
          <a:solidFill>
            <a:schemeClr val="accent1">
              <a:lumMod val="40000"/>
              <a:lumOff val="60000"/>
            </a:schemeClr>
          </a:solidFill>
        </p:spPr>
        <p:txBody>
          <a:bodyPr/>
          <a:lstStyle/>
          <a:p>
            <a:pPr algn="ctr"/>
            <a:r>
              <a:rPr lang="en-US" dirty="0"/>
              <a:t>      </a:t>
            </a:r>
            <a:r>
              <a:rPr lang="en-US" b="1" dirty="0">
                <a:solidFill>
                  <a:srgbClr val="7030A0"/>
                </a:solidFill>
                <a:latin typeface="Harrington" panose="04040505050A02020702" pitchFamily="82" charset="0"/>
              </a:rPr>
              <a:t>Mental health statistics after 2 years of pandemic: What would you expect them to be?</a:t>
            </a:r>
            <a:endParaRPr lang="en-US" sz="3599" b="1" dirty="0"/>
          </a:p>
        </p:txBody>
      </p:sp>
      <p:sp>
        <p:nvSpPr>
          <p:cNvPr id="3" name="Text Placeholder 2">
            <a:extLst>
              <a:ext uri="{FF2B5EF4-FFF2-40B4-BE49-F238E27FC236}">
                <a16:creationId xmlns:a16="http://schemas.microsoft.com/office/drawing/2014/main" id="{A35BFEE1-AC8D-4003-9DB0-C2371345A38D}"/>
              </a:ext>
            </a:extLst>
          </p:cNvPr>
          <p:cNvSpPr>
            <a:spLocks noGrp="1"/>
          </p:cNvSpPr>
          <p:nvPr>
            <p:ph type="body" idx="1"/>
          </p:nvPr>
        </p:nvSpPr>
        <p:spPr>
          <a:xfrm>
            <a:off x="1916517" y="1418162"/>
            <a:ext cx="4276827" cy="639596"/>
          </a:xfrm>
        </p:spPr>
        <p:txBody>
          <a:bodyPr/>
          <a:lstStyle/>
          <a:p>
            <a:r>
              <a:rPr lang="en-US" dirty="0"/>
              <a:t>  </a:t>
            </a:r>
            <a:r>
              <a:rPr lang="en-US" sz="2399" dirty="0">
                <a:solidFill>
                  <a:srgbClr val="FF0000"/>
                </a:solidFill>
                <a:latin typeface="Harrington" panose="04040505050A02020702" pitchFamily="82" charset="0"/>
              </a:rPr>
              <a:t>Mental Health Pandemic</a:t>
            </a:r>
            <a:endParaRPr lang="en-US" sz="2399" dirty="0">
              <a:solidFill>
                <a:srgbClr val="FF0000"/>
              </a:solidFill>
            </a:endParaRPr>
          </a:p>
        </p:txBody>
      </p:sp>
      <p:sp>
        <p:nvSpPr>
          <p:cNvPr id="4" name="Content Placeholder 3">
            <a:extLst>
              <a:ext uri="{FF2B5EF4-FFF2-40B4-BE49-F238E27FC236}">
                <a16:creationId xmlns:a16="http://schemas.microsoft.com/office/drawing/2014/main" id="{1C7828C0-8B86-40AF-803B-EBF73B8990A4}"/>
              </a:ext>
            </a:extLst>
          </p:cNvPr>
          <p:cNvSpPr>
            <a:spLocks noGrp="1"/>
          </p:cNvSpPr>
          <p:nvPr>
            <p:ph sz="half" idx="2"/>
          </p:nvPr>
        </p:nvSpPr>
        <p:spPr>
          <a:xfrm>
            <a:off x="1096676" y="2057759"/>
            <a:ext cx="5818260" cy="4646990"/>
          </a:xfrm>
          <a:solidFill>
            <a:schemeClr val="accent6"/>
          </a:solidFill>
        </p:spPr>
        <p:txBody>
          <a:bodyPr/>
          <a:lstStyle/>
          <a:p>
            <a:r>
              <a:rPr lang="en-US" sz="2399" dirty="0">
                <a:solidFill>
                  <a:srgbClr val="FFFF00"/>
                </a:solidFill>
              </a:rPr>
              <a:t>40.9% Americans report adverse effect (anxiety, depression, trauma response, substance abuse, suicide) CDC</a:t>
            </a:r>
          </a:p>
          <a:p>
            <a:r>
              <a:rPr lang="en-US" sz="2399" dirty="0">
                <a:solidFill>
                  <a:srgbClr val="FFFF00"/>
                </a:solidFill>
              </a:rPr>
              <a:t>Young children suicides up 47% for 5-8 year </a:t>
            </a:r>
            <a:r>
              <a:rPr lang="en-US" sz="2399" dirty="0" err="1">
                <a:solidFill>
                  <a:srgbClr val="FFFF00"/>
                </a:solidFill>
              </a:rPr>
              <a:t>olds</a:t>
            </a:r>
            <a:r>
              <a:rPr lang="en-US" sz="2399" dirty="0">
                <a:solidFill>
                  <a:srgbClr val="FFFF00"/>
                </a:solidFill>
              </a:rPr>
              <a:t>: 182% 9-12 year </a:t>
            </a:r>
            <a:r>
              <a:rPr lang="en-US" sz="2399" dirty="0" err="1">
                <a:solidFill>
                  <a:srgbClr val="FFFF00"/>
                </a:solidFill>
              </a:rPr>
              <a:t>olds</a:t>
            </a:r>
            <a:r>
              <a:rPr lang="en-US" sz="2399" dirty="0">
                <a:solidFill>
                  <a:srgbClr val="FFFF00"/>
                </a:solidFill>
              </a:rPr>
              <a:t> in 1</a:t>
            </a:r>
            <a:r>
              <a:rPr lang="en-US" sz="2399" baseline="30000" dirty="0">
                <a:solidFill>
                  <a:srgbClr val="FFFF00"/>
                </a:solidFill>
              </a:rPr>
              <a:t>st</a:t>
            </a:r>
            <a:r>
              <a:rPr lang="en-US" sz="2399" dirty="0">
                <a:solidFill>
                  <a:srgbClr val="FFFF00"/>
                </a:solidFill>
              </a:rPr>
              <a:t> ¾ of 2021 (JAMA)</a:t>
            </a:r>
          </a:p>
          <a:p>
            <a:r>
              <a:rPr lang="en-US" sz="2399" dirty="0">
                <a:solidFill>
                  <a:srgbClr val="FFFF00"/>
                </a:solidFill>
              </a:rPr>
              <a:t>Domestic violence globally skyrocketing 50%; prior to covid, already 1 of 3                   women abused. CSAJ, Center for Survivor Advocacy/Justice</a:t>
            </a:r>
          </a:p>
          <a:p>
            <a:r>
              <a:rPr lang="en-US" sz="2399" dirty="0">
                <a:solidFill>
                  <a:srgbClr val="FFFF00"/>
                </a:solidFill>
              </a:rPr>
              <a:t>Same sex couple abuse equally or higher frequency</a:t>
            </a:r>
          </a:p>
          <a:p>
            <a:endParaRPr lang="en-US" sz="2399" dirty="0">
              <a:solidFill>
                <a:srgbClr val="FFFF00"/>
              </a:solidFill>
            </a:endParaRPr>
          </a:p>
          <a:p>
            <a:endParaRPr lang="en-US" sz="2399" dirty="0">
              <a:solidFill>
                <a:srgbClr val="FFFF00"/>
              </a:solidFill>
            </a:endParaRPr>
          </a:p>
          <a:p>
            <a:endParaRPr lang="en-US" sz="2399" dirty="0">
              <a:solidFill>
                <a:srgbClr val="FFFF00"/>
              </a:solidFill>
            </a:endParaRPr>
          </a:p>
          <a:p>
            <a:endParaRPr lang="en-US" sz="2399" dirty="0">
              <a:solidFill>
                <a:srgbClr val="FFFF00"/>
              </a:solidFill>
            </a:endParaRPr>
          </a:p>
          <a:p>
            <a:endParaRPr lang="en-US" sz="2399" dirty="0">
              <a:solidFill>
                <a:srgbClr val="FFFF00"/>
              </a:solidFill>
            </a:endParaRPr>
          </a:p>
          <a:p>
            <a:endParaRPr lang="en-US" sz="2399" dirty="0">
              <a:solidFill>
                <a:srgbClr val="FFFF00"/>
              </a:solidFill>
            </a:endParaRPr>
          </a:p>
          <a:p>
            <a:r>
              <a:rPr lang="en-US" sz="2399" dirty="0">
                <a:solidFill>
                  <a:srgbClr val="FFFF00"/>
                </a:solidFill>
              </a:rPr>
              <a:t>happiness</a:t>
            </a:r>
          </a:p>
          <a:p>
            <a:r>
              <a:rPr lang="en-US" sz="2399" dirty="0">
                <a:solidFill>
                  <a:srgbClr val="FFFF00"/>
                </a:solidFill>
              </a:rPr>
              <a:t>anxiety</a:t>
            </a:r>
          </a:p>
          <a:p>
            <a:pPr defTabSz="914126">
              <a:buClr>
                <a:srgbClr val="0099CC"/>
              </a:buClr>
              <a:defRPr/>
            </a:pPr>
            <a:r>
              <a:rPr lang="en-US" sz="2399" dirty="0">
                <a:solidFill>
                  <a:srgbClr val="FFFF00"/>
                </a:solidFill>
                <a:latin typeface="Arial"/>
              </a:rPr>
              <a:t>trust</a:t>
            </a:r>
            <a:endParaRPr lang="en-US" sz="2399" dirty="0">
              <a:solidFill>
                <a:srgbClr val="FFFF00"/>
              </a:solidFill>
            </a:endParaRPr>
          </a:p>
          <a:p>
            <a:r>
              <a:rPr lang="en-US" sz="2399" dirty="0">
                <a:solidFill>
                  <a:srgbClr val="FFFF00"/>
                </a:solidFill>
              </a:rPr>
              <a:t>PTSD/CPTSD</a:t>
            </a:r>
          </a:p>
          <a:p>
            <a:r>
              <a:rPr lang="en-US" sz="2399" dirty="0">
                <a:solidFill>
                  <a:srgbClr val="FFFF00"/>
                </a:solidFill>
              </a:rPr>
              <a:t>ISOLATION</a:t>
            </a:r>
          </a:p>
          <a:p>
            <a:r>
              <a:rPr lang="en-US" sz="2399" dirty="0">
                <a:solidFill>
                  <a:srgbClr val="FFFF00"/>
                </a:solidFill>
              </a:rPr>
              <a:t>SOCIAL SKILLS</a:t>
            </a:r>
          </a:p>
          <a:p>
            <a:r>
              <a:rPr lang="en-US" sz="2399" dirty="0">
                <a:solidFill>
                  <a:srgbClr val="FFFF00"/>
                </a:solidFill>
              </a:rPr>
              <a:t>LEARNING </a:t>
            </a:r>
          </a:p>
        </p:txBody>
      </p:sp>
      <p:sp>
        <p:nvSpPr>
          <p:cNvPr id="5" name="Text Placeholder 4">
            <a:extLst>
              <a:ext uri="{FF2B5EF4-FFF2-40B4-BE49-F238E27FC236}">
                <a16:creationId xmlns:a16="http://schemas.microsoft.com/office/drawing/2014/main" id="{93982F9E-94D2-489E-9F51-65520D801188}"/>
              </a:ext>
            </a:extLst>
          </p:cNvPr>
          <p:cNvSpPr>
            <a:spLocks noGrp="1"/>
          </p:cNvSpPr>
          <p:nvPr>
            <p:ph type="body" sz="quarter" idx="3"/>
          </p:nvPr>
        </p:nvSpPr>
        <p:spPr>
          <a:xfrm>
            <a:off x="6193345" y="1535606"/>
            <a:ext cx="5882799" cy="522152"/>
          </a:xfrm>
        </p:spPr>
        <p:txBody>
          <a:bodyPr/>
          <a:lstStyle/>
          <a:p>
            <a:pPr algn="ctr"/>
            <a:r>
              <a:rPr lang="en-US" sz="2399" dirty="0">
                <a:solidFill>
                  <a:srgbClr val="9933FF"/>
                </a:solidFill>
                <a:latin typeface="Harrington" panose="04040505050A02020702" pitchFamily="82" charset="0"/>
              </a:rPr>
              <a:t>Exacerbated by feeling</a:t>
            </a:r>
          </a:p>
        </p:txBody>
      </p:sp>
      <p:sp>
        <p:nvSpPr>
          <p:cNvPr id="6" name="Content Placeholder 5">
            <a:extLst>
              <a:ext uri="{FF2B5EF4-FFF2-40B4-BE49-F238E27FC236}">
                <a16:creationId xmlns:a16="http://schemas.microsoft.com/office/drawing/2014/main" id="{0923C3CF-2D25-4E72-91B7-368B2A1B48D7}"/>
              </a:ext>
            </a:extLst>
          </p:cNvPr>
          <p:cNvSpPr>
            <a:spLocks noGrp="1"/>
          </p:cNvSpPr>
          <p:nvPr>
            <p:ph sz="quarter" idx="4"/>
          </p:nvPr>
        </p:nvSpPr>
        <p:spPr>
          <a:xfrm>
            <a:off x="7231298" y="2175204"/>
            <a:ext cx="4844844" cy="4529544"/>
          </a:xfrm>
          <a:solidFill>
            <a:schemeClr val="accent1">
              <a:lumMod val="60000"/>
              <a:lumOff val="40000"/>
            </a:schemeClr>
          </a:solidFill>
        </p:spPr>
        <p:txBody>
          <a:bodyPr/>
          <a:lstStyle/>
          <a:p>
            <a:r>
              <a:rPr lang="en-US" sz="2799" dirty="0"/>
              <a:t>Trapped (no exit)</a:t>
            </a:r>
          </a:p>
          <a:p>
            <a:r>
              <a:rPr lang="en-US" sz="2799" dirty="0"/>
              <a:t>Isolated (no contact)</a:t>
            </a:r>
          </a:p>
          <a:p>
            <a:r>
              <a:rPr lang="en-US" sz="2799" dirty="0"/>
              <a:t>No respite (hypervigilance)</a:t>
            </a:r>
          </a:p>
          <a:p>
            <a:r>
              <a:rPr lang="en-US" sz="2799" dirty="0"/>
              <a:t>Despair, hopelessness</a:t>
            </a:r>
          </a:p>
          <a:p>
            <a:r>
              <a:rPr lang="en-US" sz="2799" dirty="0"/>
              <a:t>Code of silence returns “Don’t talk, trust or feel”</a:t>
            </a:r>
          </a:p>
          <a:p>
            <a:pPr marL="0" indent="0">
              <a:buNone/>
            </a:pPr>
            <a:r>
              <a:rPr lang="en-US" sz="1600" dirty="0"/>
              <a:t>       -Dr. Claudia Black</a:t>
            </a:r>
          </a:p>
          <a:p>
            <a:r>
              <a:rPr lang="en-US" sz="2799" dirty="0"/>
              <a:t>White paternalism </a:t>
            </a:r>
          </a:p>
          <a:p>
            <a:r>
              <a:rPr lang="en-US" sz="2799" dirty="0"/>
              <a:t>Mental health pandemic.</a:t>
            </a:r>
          </a:p>
        </p:txBody>
      </p:sp>
    </p:spTree>
    <p:extLst>
      <p:ext uri="{BB962C8B-B14F-4D97-AF65-F5344CB8AC3E}">
        <p14:creationId xmlns:p14="http://schemas.microsoft.com/office/powerpoint/2010/main" val="1453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13" end="13"/>
                                            </p:txEl>
                                          </p:spTgt>
                                        </p:tgtEl>
                                        <p:attrNameLst>
                                          <p:attrName>style.visibility</p:attrName>
                                        </p:attrNameLst>
                                      </p:cBhvr>
                                      <p:to>
                                        <p:strVal val="visible"/>
                                      </p:to>
                                    </p:set>
                                    <p:animEffect transition="in" filter="wipe(down)">
                                      <p:cBhvr>
                                        <p:cTn id="7" dur="580">
                                          <p:stCondLst>
                                            <p:cond delay="0"/>
                                          </p:stCondLst>
                                        </p:cTn>
                                        <p:tgtEl>
                                          <p:spTgt spid="4">
                                            <p:txEl>
                                              <p:pRg st="13" end="13"/>
                                            </p:txEl>
                                          </p:spTgt>
                                        </p:tgtEl>
                                      </p:cBhvr>
                                    </p:animEffect>
                                    <p:anim calcmode="lin" valueType="num">
                                      <p:cBhvr>
                                        <p:cTn id="8" dur="1822" tmFilter="0,0; 0.14,0.36; 0.43,0.73; 0.71,0.91; 1.0,1.0">
                                          <p:stCondLst>
                                            <p:cond delay="0"/>
                                          </p:stCondLst>
                                        </p:cTn>
                                        <p:tgtEl>
                                          <p:spTgt spid="4">
                                            <p:txEl>
                                              <p:pRg st="13" end="13"/>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13" end="13"/>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13" end="13"/>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13" end="13"/>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13" end="13"/>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13" end="13"/>
                                            </p:txEl>
                                          </p:spTgt>
                                        </p:tgtEl>
                                      </p:cBhvr>
                                      <p:to x="100000" y="60000"/>
                                    </p:animScale>
                                    <p:animScale>
                                      <p:cBhvr>
                                        <p:cTn id="14" dur="166" decel="50000">
                                          <p:stCondLst>
                                            <p:cond delay="676"/>
                                          </p:stCondLst>
                                        </p:cTn>
                                        <p:tgtEl>
                                          <p:spTgt spid="4">
                                            <p:txEl>
                                              <p:pRg st="13" end="13"/>
                                            </p:txEl>
                                          </p:spTgt>
                                        </p:tgtEl>
                                      </p:cBhvr>
                                      <p:to x="100000" y="100000"/>
                                    </p:animScale>
                                    <p:animScale>
                                      <p:cBhvr>
                                        <p:cTn id="15" dur="26">
                                          <p:stCondLst>
                                            <p:cond delay="1312"/>
                                          </p:stCondLst>
                                        </p:cTn>
                                        <p:tgtEl>
                                          <p:spTgt spid="4">
                                            <p:txEl>
                                              <p:pRg st="13" end="13"/>
                                            </p:txEl>
                                          </p:spTgt>
                                        </p:tgtEl>
                                      </p:cBhvr>
                                      <p:to x="100000" y="80000"/>
                                    </p:animScale>
                                    <p:animScale>
                                      <p:cBhvr>
                                        <p:cTn id="16" dur="166" decel="50000">
                                          <p:stCondLst>
                                            <p:cond delay="1338"/>
                                          </p:stCondLst>
                                        </p:cTn>
                                        <p:tgtEl>
                                          <p:spTgt spid="4">
                                            <p:txEl>
                                              <p:pRg st="13" end="13"/>
                                            </p:txEl>
                                          </p:spTgt>
                                        </p:tgtEl>
                                      </p:cBhvr>
                                      <p:to x="100000" y="100000"/>
                                    </p:animScale>
                                    <p:animScale>
                                      <p:cBhvr>
                                        <p:cTn id="17" dur="26">
                                          <p:stCondLst>
                                            <p:cond delay="1642"/>
                                          </p:stCondLst>
                                        </p:cTn>
                                        <p:tgtEl>
                                          <p:spTgt spid="4">
                                            <p:txEl>
                                              <p:pRg st="13" end="13"/>
                                            </p:txEl>
                                          </p:spTgt>
                                        </p:tgtEl>
                                      </p:cBhvr>
                                      <p:to x="100000" y="90000"/>
                                    </p:animScale>
                                    <p:animScale>
                                      <p:cBhvr>
                                        <p:cTn id="18" dur="166" decel="50000">
                                          <p:stCondLst>
                                            <p:cond delay="1668"/>
                                          </p:stCondLst>
                                        </p:cTn>
                                        <p:tgtEl>
                                          <p:spTgt spid="4">
                                            <p:txEl>
                                              <p:pRg st="13" end="13"/>
                                            </p:txEl>
                                          </p:spTgt>
                                        </p:tgtEl>
                                      </p:cBhvr>
                                      <p:to x="100000" y="100000"/>
                                    </p:animScale>
                                    <p:animScale>
                                      <p:cBhvr>
                                        <p:cTn id="19" dur="26">
                                          <p:stCondLst>
                                            <p:cond delay="1808"/>
                                          </p:stCondLst>
                                        </p:cTn>
                                        <p:tgtEl>
                                          <p:spTgt spid="4">
                                            <p:txEl>
                                              <p:pRg st="13" end="13"/>
                                            </p:txEl>
                                          </p:spTgt>
                                        </p:tgtEl>
                                      </p:cBhvr>
                                      <p:to x="100000" y="95000"/>
                                    </p:animScale>
                                    <p:animScale>
                                      <p:cBhvr>
                                        <p:cTn id="20" dur="166" decel="50000">
                                          <p:stCondLst>
                                            <p:cond delay="1834"/>
                                          </p:stCondLst>
                                        </p:cTn>
                                        <p:tgtEl>
                                          <p:spTgt spid="4">
                                            <p:txEl>
                                              <p:pRg st="13" end="13"/>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xEl>
                                              <p:pRg st="14" end="14"/>
                                            </p:txEl>
                                          </p:spTgt>
                                        </p:tgtEl>
                                        <p:attrNameLst>
                                          <p:attrName>style.visibility</p:attrName>
                                        </p:attrNameLst>
                                      </p:cBhvr>
                                      <p:to>
                                        <p:strVal val="visible"/>
                                      </p:to>
                                    </p:set>
                                    <p:animEffect transition="in" filter="wipe(down)">
                                      <p:cBhvr>
                                        <p:cTn id="23" dur="580">
                                          <p:stCondLst>
                                            <p:cond delay="0"/>
                                          </p:stCondLst>
                                        </p:cTn>
                                        <p:tgtEl>
                                          <p:spTgt spid="4">
                                            <p:txEl>
                                              <p:pRg st="14" end="14"/>
                                            </p:txEl>
                                          </p:spTgt>
                                        </p:tgtEl>
                                      </p:cBhvr>
                                    </p:animEffect>
                                    <p:anim calcmode="lin" valueType="num">
                                      <p:cBhvr>
                                        <p:cTn id="24" dur="1822" tmFilter="0,0; 0.14,0.36; 0.43,0.73; 0.71,0.91; 1.0,1.0">
                                          <p:stCondLst>
                                            <p:cond delay="0"/>
                                          </p:stCondLst>
                                        </p:cTn>
                                        <p:tgtEl>
                                          <p:spTgt spid="4">
                                            <p:txEl>
                                              <p:pRg st="14" end="14"/>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xEl>
                                              <p:pRg st="14" end="14"/>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xEl>
                                              <p:pRg st="14" end="14"/>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xEl>
                                              <p:pRg st="14" end="14"/>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xEl>
                                              <p:pRg st="14" end="14"/>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xEl>
                                              <p:pRg st="14" end="14"/>
                                            </p:txEl>
                                          </p:spTgt>
                                        </p:tgtEl>
                                      </p:cBhvr>
                                      <p:to x="100000" y="60000"/>
                                    </p:animScale>
                                    <p:animScale>
                                      <p:cBhvr>
                                        <p:cTn id="30" dur="166" decel="50000">
                                          <p:stCondLst>
                                            <p:cond delay="676"/>
                                          </p:stCondLst>
                                        </p:cTn>
                                        <p:tgtEl>
                                          <p:spTgt spid="4">
                                            <p:txEl>
                                              <p:pRg st="14" end="14"/>
                                            </p:txEl>
                                          </p:spTgt>
                                        </p:tgtEl>
                                      </p:cBhvr>
                                      <p:to x="100000" y="100000"/>
                                    </p:animScale>
                                    <p:animScale>
                                      <p:cBhvr>
                                        <p:cTn id="31" dur="26">
                                          <p:stCondLst>
                                            <p:cond delay="1312"/>
                                          </p:stCondLst>
                                        </p:cTn>
                                        <p:tgtEl>
                                          <p:spTgt spid="4">
                                            <p:txEl>
                                              <p:pRg st="14" end="14"/>
                                            </p:txEl>
                                          </p:spTgt>
                                        </p:tgtEl>
                                      </p:cBhvr>
                                      <p:to x="100000" y="80000"/>
                                    </p:animScale>
                                    <p:animScale>
                                      <p:cBhvr>
                                        <p:cTn id="32" dur="166" decel="50000">
                                          <p:stCondLst>
                                            <p:cond delay="1338"/>
                                          </p:stCondLst>
                                        </p:cTn>
                                        <p:tgtEl>
                                          <p:spTgt spid="4">
                                            <p:txEl>
                                              <p:pRg st="14" end="14"/>
                                            </p:txEl>
                                          </p:spTgt>
                                        </p:tgtEl>
                                      </p:cBhvr>
                                      <p:to x="100000" y="100000"/>
                                    </p:animScale>
                                    <p:animScale>
                                      <p:cBhvr>
                                        <p:cTn id="33" dur="26">
                                          <p:stCondLst>
                                            <p:cond delay="1642"/>
                                          </p:stCondLst>
                                        </p:cTn>
                                        <p:tgtEl>
                                          <p:spTgt spid="4">
                                            <p:txEl>
                                              <p:pRg st="14" end="14"/>
                                            </p:txEl>
                                          </p:spTgt>
                                        </p:tgtEl>
                                      </p:cBhvr>
                                      <p:to x="100000" y="90000"/>
                                    </p:animScale>
                                    <p:animScale>
                                      <p:cBhvr>
                                        <p:cTn id="34" dur="166" decel="50000">
                                          <p:stCondLst>
                                            <p:cond delay="1668"/>
                                          </p:stCondLst>
                                        </p:cTn>
                                        <p:tgtEl>
                                          <p:spTgt spid="4">
                                            <p:txEl>
                                              <p:pRg st="14" end="14"/>
                                            </p:txEl>
                                          </p:spTgt>
                                        </p:tgtEl>
                                      </p:cBhvr>
                                      <p:to x="100000" y="100000"/>
                                    </p:animScale>
                                    <p:animScale>
                                      <p:cBhvr>
                                        <p:cTn id="35" dur="26">
                                          <p:stCondLst>
                                            <p:cond delay="1808"/>
                                          </p:stCondLst>
                                        </p:cTn>
                                        <p:tgtEl>
                                          <p:spTgt spid="4">
                                            <p:txEl>
                                              <p:pRg st="14" end="14"/>
                                            </p:txEl>
                                          </p:spTgt>
                                        </p:tgtEl>
                                      </p:cBhvr>
                                      <p:to x="100000" y="95000"/>
                                    </p:animScale>
                                    <p:animScale>
                                      <p:cBhvr>
                                        <p:cTn id="36" dur="166" decel="50000">
                                          <p:stCondLst>
                                            <p:cond delay="1834"/>
                                          </p:stCondLst>
                                        </p:cTn>
                                        <p:tgtEl>
                                          <p:spTgt spid="4">
                                            <p:txEl>
                                              <p:pRg st="14" end="14"/>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xEl>
                                              <p:pRg st="15" end="15"/>
                                            </p:txEl>
                                          </p:spTgt>
                                        </p:tgtEl>
                                        <p:attrNameLst>
                                          <p:attrName>style.visibility</p:attrName>
                                        </p:attrNameLst>
                                      </p:cBhvr>
                                      <p:to>
                                        <p:strVal val="visible"/>
                                      </p:to>
                                    </p:set>
                                    <p:animEffect transition="in" filter="wipe(down)">
                                      <p:cBhvr>
                                        <p:cTn id="39" dur="580">
                                          <p:stCondLst>
                                            <p:cond delay="0"/>
                                          </p:stCondLst>
                                        </p:cTn>
                                        <p:tgtEl>
                                          <p:spTgt spid="4">
                                            <p:txEl>
                                              <p:pRg st="15" end="15"/>
                                            </p:txEl>
                                          </p:spTgt>
                                        </p:tgtEl>
                                      </p:cBhvr>
                                    </p:animEffect>
                                    <p:anim calcmode="lin" valueType="num">
                                      <p:cBhvr>
                                        <p:cTn id="40" dur="1822" tmFilter="0,0; 0.14,0.36; 0.43,0.73; 0.71,0.91; 1.0,1.0">
                                          <p:stCondLst>
                                            <p:cond delay="0"/>
                                          </p:stCondLst>
                                        </p:cTn>
                                        <p:tgtEl>
                                          <p:spTgt spid="4">
                                            <p:txEl>
                                              <p:pRg st="15" end="15"/>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xEl>
                                              <p:pRg st="15" end="15"/>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xEl>
                                              <p:pRg st="15" end="15"/>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xEl>
                                              <p:pRg st="15" end="15"/>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xEl>
                                              <p:pRg st="15" end="15"/>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xEl>
                                              <p:pRg st="15" end="15"/>
                                            </p:txEl>
                                          </p:spTgt>
                                        </p:tgtEl>
                                      </p:cBhvr>
                                      <p:to x="100000" y="60000"/>
                                    </p:animScale>
                                    <p:animScale>
                                      <p:cBhvr>
                                        <p:cTn id="46" dur="166" decel="50000">
                                          <p:stCondLst>
                                            <p:cond delay="676"/>
                                          </p:stCondLst>
                                        </p:cTn>
                                        <p:tgtEl>
                                          <p:spTgt spid="4">
                                            <p:txEl>
                                              <p:pRg st="15" end="15"/>
                                            </p:txEl>
                                          </p:spTgt>
                                        </p:tgtEl>
                                      </p:cBhvr>
                                      <p:to x="100000" y="100000"/>
                                    </p:animScale>
                                    <p:animScale>
                                      <p:cBhvr>
                                        <p:cTn id="47" dur="26">
                                          <p:stCondLst>
                                            <p:cond delay="1312"/>
                                          </p:stCondLst>
                                        </p:cTn>
                                        <p:tgtEl>
                                          <p:spTgt spid="4">
                                            <p:txEl>
                                              <p:pRg st="15" end="15"/>
                                            </p:txEl>
                                          </p:spTgt>
                                        </p:tgtEl>
                                      </p:cBhvr>
                                      <p:to x="100000" y="80000"/>
                                    </p:animScale>
                                    <p:animScale>
                                      <p:cBhvr>
                                        <p:cTn id="48" dur="166" decel="50000">
                                          <p:stCondLst>
                                            <p:cond delay="1338"/>
                                          </p:stCondLst>
                                        </p:cTn>
                                        <p:tgtEl>
                                          <p:spTgt spid="4">
                                            <p:txEl>
                                              <p:pRg st="15" end="15"/>
                                            </p:txEl>
                                          </p:spTgt>
                                        </p:tgtEl>
                                      </p:cBhvr>
                                      <p:to x="100000" y="100000"/>
                                    </p:animScale>
                                    <p:animScale>
                                      <p:cBhvr>
                                        <p:cTn id="49" dur="26">
                                          <p:stCondLst>
                                            <p:cond delay="1642"/>
                                          </p:stCondLst>
                                        </p:cTn>
                                        <p:tgtEl>
                                          <p:spTgt spid="4">
                                            <p:txEl>
                                              <p:pRg st="15" end="15"/>
                                            </p:txEl>
                                          </p:spTgt>
                                        </p:tgtEl>
                                      </p:cBhvr>
                                      <p:to x="100000" y="90000"/>
                                    </p:animScale>
                                    <p:animScale>
                                      <p:cBhvr>
                                        <p:cTn id="50" dur="166" decel="50000">
                                          <p:stCondLst>
                                            <p:cond delay="1668"/>
                                          </p:stCondLst>
                                        </p:cTn>
                                        <p:tgtEl>
                                          <p:spTgt spid="4">
                                            <p:txEl>
                                              <p:pRg st="15" end="15"/>
                                            </p:txEl>
                                          </p:spTgt>
                                        </p:tgtEl>
                                      </p:cBhvr>
                                      <p:to x="100000" y="100000"/>
                                    </p:animScale>
                                    <p:animScale>
                                      <p:cBhvr>
                                        <p:cTn id="51" dur="26">
                                          <p:stCondLst>
                                            <p:cond delay="1808"/>
                                          </p:stCondLst>
                                        </p:cTn>
                                        <p:tgtEl>
                                          <p:spTgt spid="4">
                                            <p:txEl>
                                              <p:pRg st="15" end="15"/>
                                            </p:txEl>
                                          </p:spTgt>
                                        </p:tgtEl>
                                      </p:cBhvr>
                                      <p:to x="100000" y="95000"/>
                                    </p:animScale>
                                    <p:animScale>
                                      <p:cBhvr>
                                        <p:cTn id="52" dur="166" decel="50000">
                                          <p:stCondLst>
                                            <p:cond delay="1834"/>
                                          </p:stCondLst>
                                        </p:cTn>
                                        <p:tgtEl>
                                          <p:spTgt spid="4">
                                            <p:txEl>
                                              <p:pRg st="15" end="15"/>
                                            </p:txEl>
                                          </p:spTgt>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4">
                                            <p:txEl>
                                              <p:pRg st="16" end="16"/>
                                            </p:txEl>
                                          </p:spTgt>
                                        </p:tgtEl>
                                        <p:attrNameLst>
                                          <p:attrName>style.visibility</p:attrName>
                                        </p:attrNameLst>
                                      </p:cBhvr>
                                      <p:to>
                                        <p:strVal val="visible"/>
                                      </p:to>
                                    </p:set>
                                    <p:animEffect transition="in" filter="wipe(down)">
                                      <p:cBhvr>
                                        <p:cTn id="55" dur="580">
                                          <p:stCondLst>
                                            <p:cond delay="0"/>
                                          </p:stCondLst>
                                        </p:cTn>
                                        <p:tgtEl>
                                          <p:spTgt spid="4">
                                            <p:txEl>
                                              <p:pRg st="16" end="16"/>
                                            </p:txEl>
                                          </p:spTgt>
                                        </p:tgtEl>
                                      </p:cBhvr>
                                    </p:animEffect>
                                    <p:anim calcmode="lin" valueType="num">
                                      <p:cBhvr>
                                        <p:cTn id="56" dur="1822" tmFilter="0,0; 0.14,0.36; 0.43,0.73; 0.71,0.91; 1.0,1.0">
                                          <p:stCondLst>
                                            <p:cond delay="0"/>
                                          </p:stCondLst>
                                        </p:cTn>
                                        <p:tgtEl>
                                          <p:spTgt spid="4">
                                            <p:txEl>
                                              <p:pRg st="16" end="16"/>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
                                            <p:txEl>
                                              <p:pRg st="16" end="16"/>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
                                            <p:txEl>
                                              <p:pRg st="16" end="16"/>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
                                            <p:txEl>
                                              <p:pRg st="16" end="16"/>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
                                            <p:txEl>
                                              <p:pRg st="16" end="16"/>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4">
                                            <p:txEl>
                                              <p:pRg st="16" end="16"/>
                                            </p:txEl>
                                          </p:spTgt>
                                        </p:tgtEl>
                                      </p:cBhvr>
                                      <p:to x="100000" y="60000"/>
                                    </p:animScale>
                                    <p:animScale>
                                      <p:cBhvr>
                                        <p:cTn id="62" dur="166" decel="50000">
                                          <p:stCondLst>
                                            <p:cond delay="676"/>
                                          </p:stCondLst>
                                        </p:cTn>
                                        <p:tgtEl>
                                          <p:spTgt spid="4">
                                            <p:txEl>
                                              <p:pRg st="16" end="16"/>
                                            </p:txEl>
                                          </p:spTgt>
                                        </p:tgtEl>
                                      </p:cBhvr>
                                      <p:to x="100000" y="100000"/>
                                    </p:animScale>
                                    <p:animScale>
                                      <p:cBhvr>
                                        <p:cTn id="63" dur="26">
                                          <p:stCondLst>
                                            <p:cond delay="1312"/>
                                          </p:stCondLst>
                                        </p:cTn>
                                        <p:tgtEl>
                                          <p:spTgt spid="4">
                                            <p:txEl>
                                              <p:pRg st="16" end="16"/>
                                            </p:txEl>
                                          </p:spTgt>
                                        </p:tgtEl>
                                      </p:cBhvr>
                                      <p:to x="100000" y="80000"/>
                                    </p:animScale>
                                    <p:animScale>
                                      <p:cBhvr>
                                        <p:cTn id="64" dur="166" decel="50000">
                                          <p:stCondLst>
                                            <p:cond delay="1338"/>
                                          </p:stCondLst>
                                        </p:cTn>
                                        <p:tgtEl>
                                          <p:spTgt spid="4">
                                            <p:txEl>
                                              <p:pRg st="16" end="16"/>
                                            </p:txEl>
                                          </p:spTgt>
                                        </p:tgtEl>
                                      </p:cBhvr>
                                      <p:to x="100000" y="100000"/>
                                    </p:animScale>
                                    <p:animScale>
                                      <p:cBhvr>
                                        <p:cTn id="65" dur="26">
                                          <p:stCondLst>
                                            <p:cond delay="1642"/>
                                          </p:stCondLst>
                                        </p:cTn>
                                        <p:tgtEl>
                                          <p:spTgt spid="4">
                                            <p:txEl>
                                              <p:pRg st="16" end="16"/>
                                            </p:txEl>
                                          </p:spTgt>
                                        </p:tgtEl>
                                      </p:cBhvr>
                                      <p:to x="100000" y="90000"/>
                                    </p:animScale>
                                    <p:animScale>
                                      <p:cBhvr>
                                        <p:cTn id="66" dur="166" decel="50000">
                                          <p:stCondLst>
                                            <p:cond delay="1668"/>
                                          </p:stCondLst>
                                        </p:cTn>
                                        <p:tgtEl>
                                          <p:spTgt spid="4">
                                            <p:txEl>
                                              <p:pRg st="16" end="16"/>
                                            </p:txEl>
                                          </p:spTgt>
                                        </p:tgtEl>
                                      </p:cBhvr>
                                      <p:to x="100000" y="100000"/>
                                    </p:animScale>
                                    <p:animScale>
                                      <p:cBhvr>
                                        <p:cTn id="67" dur="26">
                                          <p:stCondLst>
                                            <p:cond delay="1808"/>
                                          </p:stCondLst>
                                        </p:cTn>
                                        <p:tgtEl>
                                          <p:spTgt spid="4">
                                            <p:txEl>
                                              <p:pRg st="16" end="16"/>
                                            </p:txEl>
                                          </p:spTgt>
                                        </p:tgtEl>
                                      </p:cBhvr>
                                      <p:to x="100000" y="95000"/>
                                    </p:animScale>
                                    <p:animScale>
                                      <p:cBhvr>
                                        <p:cTn id="68" dur="166" decel="50000">
                                          <p:stCondLst>
                                            <p:cond delay="1834"/>
                                          </p:stCondLst>
                                        </p:cTn>
                                        <p:tgtEl>
                                          <p:spTgt spid="4">
                                            <p:txEl>
                                              <p:pRg st="16" end="16"/>
                                            </p:txEl>
                                          </p:spTgt>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3" dur="500"/>
                                        <p:tgtEl>
                                          <p:spTgt spid="4">
                                            <p:txEl>
                                              <p:pRg st="0" end="0"/>
                                            </p:txEl>
                                          </p:spTgt>
                                        </p:tgtEl>
                                      </p:cBhvr>
                                    </p:animEffect>
                                  </p:childTnLst>
                                </p:cTn>
                              </p:par>
                              <p:par>
                                <p:cTn id="74" presetID="14" presetClass="entr" presetSubtype="10" fill="hold" nodeType="withEffect">
                                  <p:stCondLst>
                                    <p:cond delay="0"/>
                                  </p:stCondLst>
                                  <p:childTnLst>
                                    <p:set>
                                      <p:cBhvr>
                                        <p:cTn id="7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6" dur="500"/>
                                        <p:tgtEl>
                                          <p:spTgt spid="4">
                                            <p:txEl>
                                              <p:pRg st="1" end="1"/>
                                            </p:txEl>
                                          </p:spTgt>
                                        </p:tgtEl>
                                      </p:cBhvr>
                                    </p:animEffect>
                                  </p:childTnLst>
                                </p:cTn>
                              </p:par>
                              <p:par>
                                <p:cTn id="77" presetID="14" presetClass="entr" presetSubtype="10" fill="hold" nodeType="withEffect">
                                  <p:stCondLst>
                                    <p:cond delay="0"/>
                                  </p:stCondLst>
                                  <p:childTnLst>
                                    <p:set>
                                      <p:cBhvr>
                                        <p:cTn id="78" dur="1" fill="hold">
                                          <p:stCondLst>
                                            <p:cond delay="0"/>
                                          </p:stCondLst>
                                        </p:cTn>
                                        <p:tgtEl>
                                          <p:spTgt spid="4">
                                            <p:txEl>
                                              <p:pRg st="2" end="2"/>
                                            </p:txEl>
                                          </p:spTgt>
                                        </p:tgtEl>
                                        <p:attrNameLst>
                                          <p:attrName>style.visibility</p:attrName>
                                        </p:attrNameLst>
                                      </p:cBhvr>
                                      <p:to>
                                        <p:strVal val="visible"/>
                                      </p:to>
                                    </p:set>
                                    <p:animEffect transition="in" filter="randombar(horizontal)">
                                      <p:cBhvr>
                                        <p:cTn id="79" dur="500"/>
                                        <p:tgtEl>
                                          <p:spTgt spid="4">
                                            <p:txEl>
                                              <p:pRg st="2" end="2"/>
                                            </p:txEl>
                                          </p:spTgt>
                                        </p:tgtEl>
                                      </p:cBhvr>
                                    </p:animEffect>
                                  </p:childTnLst>
                                </p:cTn>
                              </p:par>
                              <p:par>
                                <p:cTn id="80" presetID="14" presetClass="entr" presetSubtype="10" fill="hold" nodeType="withEffect">
                                  <p:stCondLst>
                                    <p:cond delay="0"/>
                                  </p:stCondLst>
                                  <p:childTnLst>
                                    <p:set>
                                      <p:cBhvr>
                                        <p:cTn id="8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8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FE1EE-73DE-4219-95E8-B6C2862C0A54}"/>
              </a:ext>
            </a:extLst>
          </p:cNvPr>
          <p:cNvSpPr>
            <a:spLocks noGrp="1"/>
          </p:cNvSpPr>
          <p:nvPr>
            <p:ph type="title"/>
          </p:nvPr>
        </p:nvSpPr>
        <p:spPr/>
        <p:txBody>
          <a:bodyPr>
            <a:normAutofit fontScale="90000"/>
          </a:bodyPr>
          <a:lstStyle/>
          <a:p>
            <a:r>
              <a:rPr lang="en-US" b="1" i="0" dirty="0">
                <a:solidFill>
                  <a:schemeClr val="accent3">
                    <a:lumMod val="75000"/>
                  </a:schemeClr>
                </a:solidFill>
                <a:latin typeface="Tempus Sans ITC" panose="04020404030D07020202" pitchFamily="82" charset="0"/>
              </a:rPr>
              <a:t>The choice is yours: </a:t>
            </a:r>
            <a:br>
              <a:rPr lang="en-US" b="1" i="0" dirty="0">
                <a:solidFill>
                  <a:schemeClr val="accent3">
                    <a:lumMod val="75000"/>
                  </a:schemeClr>
                </a:solidFill>
                <a:latin typeface="Tempus Sans ITC" panose="04020404030D07020202" pitchFamily="82" charset="0"/>
              </a:rPr>
            </a:br>
            <a:r>
              <a:rPr lang="en-US" b="1" i="0" dirty="0">
                <a:solidFill>
                  <a:schemeClr val="accent3">
                    <a:lumMod val="75000"/>
                  </a:schemeClr>
                </a:solidFill>
                <a:latin typeface="Tempus Sans ITC" panose="04020404030D07020202" pitchFamily="82" charset="0"/>
              </a:rPr>
              <a:t>Will you choose </a:t>
            </a:r>
            <a:br>
              <a:rPr lang="en-US" b="1" i="0" dirty="0">
                <a:solidFill>
                  <a:schemeClr val="accent3">
                    <a:lumMod val="75000"/>
                  </a:schemeClr>
                </a:solidFill>
                <a:latin typeface="Tempus Sans ITC" panose="04020404030D07020202" pitchFamily="82" charset="0"/>
              </a:rPr>
            </a:br>
            <a:r>
              <a:rPr lang="en-US" b="1" i="0" dirty="0">
                <a:solidFill>
                  <a:schemeClr val="accent3">
                    <a:lumMod val="75000"/>
                  </a:schemeClr>
                </a:solidFill>
                <a:latin typeface="Tempus Sans ITC" panose="04020404030D07020202" pitchFamily="82" charset="0"/>
              </a:rPr>
              <a:t>hope or fear,</a:t>
            </a:r>
            <a:br>
              <a:rPr lang="en-US" b="1" i="0" dirty="0">
                <a:solidFill>
                  <a:schemeClr val="accent3">
                    <a:lumMod val="75000"/>
                  </a:schemeClr>
                </a:solidFill>
                <a:latin typeface="Tempus Sans ITC" panose="04020404030D07020202" pitchFamily="82" charset="0"/>
              </a:rPr>
            </a:br>
            <a:r>
              <a:rPr lang="en-US" b="1" i="0" dirty="0">
                <a:solidFill>
                  <a:schemeClr val="accent3">
                    <a:lumMod val="75000"/>
                  </a:schemeClr>
                </a:solidFill>
                <a:latin typeface="Tempus Sans ITC" panose="04020404030D07020202" pitchFamily="82" charset="0"/>
              </a:rPr>
              <a:t>promise or dread,  </a:t>
            </a:r>
            <a:br>
              <a:rPr lang="en-US" b="1" i="0" dirty="0">
                <a:solidFill>
                  <a:schemeClr val="accent3">
                    <a:lumMod val="75000"/>
                  </a:schemeClr>
                </a:solidFill>
                <a:latin typeface="Tempus Sans ITC" panose="04020404030D07020202" pitchFamily="82" charset="0"/>
              </a:rPr>
            </a:br>
            <a:r>
              <a:rPr lang="en-US" b="1" i="0" dirty="0">
                <a:solidFill>
                  <a:schemeClr val="accent3">
                    <a:lumMod val="75000"/>
                  </a:schemeClr>
                </a:solidFill>
                <a:latin typeface="Tempus Sans ITC" panose="04020404030D07020202" pitchFamily="82" charset="0"/>
              </a:rPr>
              <a:t> kindness or shame </a:t>
            </a:r>
            <a:br>
              <a:rPr lang="en-US" b="1" i="0" dirty="0">
                <a:solidFill>
                  <a:schemeClr val="accent3">
                    <a:lumMod val="75000"/>
                  </a:schemeClr>
                </a:solidFill>
                <a:latin typeface="Tempus Sans ITC" panose="04020404030D07020202" pitchFamily="82" charset="0"/>
              </a:rPr>
            </a:br>
            <a:r>
              <a:rPr lang="en-US" b="1" i="0" dirty="0">
                <a:solidFill>
                  <a:schemeClr val="accent3">
                    <a:lumMod val="75000"/>
                  </a:schemeClr>
                </a:solidFill>
                <a:latin typeface="Tempus Sans ITC" panose="04020404030D07020202" pitchFamily="82" charset="0"/>
              </a:rPr>
              <a:t>what’s right or what’s wrong?</a:t>
            </a:r>
            <a:br>
              <a:rPr lang="en-US" b="1" i="0" dirty="0">
                <a:solidFill>
                  <a:schemeClr val="accent3">
                    <a:lumMod val="75000"/>
                  </a:schemeClr>
                </a:solidFill>
                <a:latin typeface="Tempus Sans ITC" panose="04020404030D07020202" pitchFamily="82" charset="0"/>
              </a:rPr>
            </a:br>
            <a:r>
              <a:rPr lang="en-US" b="1" i="0" dirty="0">
                <a:solidFill>
                  <a:schemeClr val="accent3">
                    <a:lumMod val="75000"/>
                  </a:schemeClr>
                </a:solidFill>
                <a:latin typeface="Tempus Sans ITC" panose="04020404030D07020202" pitchFamily="82" charset="0"/>
              </a:rPr>
              <a:t>YES or NO </a:t>
            </a:r>
            <a:br>
              <a:rPr lang="en-US" b="1" i="0" dirty="0">
                <a:solidFill>
                  <a:schemeClr val="accent3">
                    <a:lumMod val="75000"/>
                  </a:schemeClr>
                </a:solidFill>
                <a:latin typeface="Tempus Sans ITC" panose="04020404030D07020202" pitchFamily="82" charset="0"/>
              </a:rPr>
            </a:br>
            <a:r>
              <a:rPr lang="en-US" b="1" i="0" dirty="0">
                <a:solidFill>
                  <a:schemeClr val="accent3">
                    <a:lumMod val="75000"/>
                  </a:schemeClr>
                </a:solidFill>
                <a:latin typeface="Tempus Sans ITC" panose="04020404030D07020202" pitchFamily="82" charset="0"/>
              </a:rPr>
              <a:t>to your grand adventure?</a:t>
            </a:r>
          </a:p>
        </p:txBody>
      </p:sp>
    </p:spTree>
    <p:extLst>
      <p:ext uri="{BB962C8B-B14F-4D97-AF65-F5344CB8AC3E}">
        <p14:creationId xmlns:p14="http://schemas.microsoft.com/office/powerpoint/2010/main" val="409859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4562375" cy="1520889"/>
          </a:xfrm>
          <a:solidFill>
            <a:srgbClr val="002060"/>
          </a:solidFill>
        </p:spPr>
        <p:txBody>
          <a:bodyPr>
            <a:noAutofit/>
          </a:bodyPr>
          <a:lstStyle/>
          <a:p>
            <a:pPr algn="ctr"/>
            <a:r>
              <a:rPr lang="en-US" sz="2800" b="1" dirty="0">
                <a:solidFill>
                  <a:srgbClr val="FFFF00"/>
                </a:solidFill>
                <a:latin typeface="Papyrus" panose="03070502060502030205" pitchFamily="66" charset="0"/>
              </a:rPr>
              <a:t>To  BOUNCE BACK from giving up , WHAT:</a:t>
            </a:r>
            <a:endParaRPr lang="en-US" sz="4800" b="1" dirty="0">
              <a:solidFill>
                <a:srgbClr val="FFFF00"/>
              </a:solidFill>
              <a:latin typeface="Papyrus" panose="03070502060502030205" pitchFamily="66" charset="0"/>
            </a:endParaRPr>
          </a:p>
        </p:txBody>
      </p:sp>
      <p:sp>
        <p:nvSpPr>
          <p:cNvPr id="4" name="Text Placeholder 3"/>
          <p:cNvSpPr>
            <a:spLocks noGrp="1"/>
          </p:cNvSpPr>
          <p:nvPr>
            <p:ph type="body" sz="quarter" idx="13"/>
          </p:nvPr>
        </p:nvSpPr>
        <p:spPr>
          <a:xfrm>
            <a:off x="-72489" y="1744824"/>
            <a:ext cx="4634864" cy="5113176"/>
          </a:xfrm>
          <a:solidFill>
            <a:srgbClr val="FFFF00"/>
          </a:solidFill>
          <a:ln>
            <a:solidFill>
              <a:srgbClr val="00B0F0"/>
            </a:solidFill>
          </a:ln>
        </p:spPr>
        <p:txBody>
          <a:bodyPr>
            <a:noAutofit/>
          </a:bodyPr>
          <a:lstStyle/>
          <a:p>
            <a:pPr marL="685800" indent="-685800">
              <a:buFont typeface="Wingdings" panose="05000000000000000000" pitchFamily="2" charset="2"/>
              <a:buChar char="v"/>
            </a:pPr>
            <a:r>
              <a:rPr lang="en-US" sz="4800" b="1" dirty="0">
                <a:solidFill>
                  <a:schemeClr val="tx2"/>
                </a:solidFill>
                <a:latin typeface="Papyrus" panose="03070502060502030205" pitchFamily="66" charset="0"/>
              </a:rPr>
              <a:t>Do you need?</a:t>
            </a:r>
          </a:p>
          <a:p>
            <a:pPr marL="685800" indent="-685800">
              <a:buFont typeface="Wingdings" panose="05000000000000000000" pitchFamily="2" charset="2"/>
              <a:buChar char="v"/>
            </a:pPr>
            <a:r>
              <a:rPr lang="en-US" sz="4800" b="1" dirty="0">
                <a:solidFill>
                  <a:schemeClr val="tx2"/>
                </a:solidFill>
                <a:latin typeface="Papyrus" panose="03070502060502030205" pitchFamily="66" charset="0"/>
              </a:rPr>
              <a:t>Do you say to yourself? Do?</a:t>
            </a:r>
          </a:p>
          <a:p>
            <a:pPr marL="685800" indent="-685800">
              <a:buFont typeface="Wingdings" panose="05000000000000000000" pitchFamily="2" charset="2"/>
              <a:buChar char="v"/>
            </a:pPr>
            <a:r>
              <a:rPr lang="en-US" sz="4800" b="1" dirty="0">
                <a:solidFill>
                  <a:srgbClr val="7030A0"/>
                </a:solidFill>
                <a:latin typeface="Papyrus" panose="03070502060502030205" pitchFamily="66" charset="0"/>
              </a:rPr>
              <a:t>Is your </a:t>
            </a:r>
            <a:r>
              <a:rPr lang="en-US" sz="3600" b="1" dirty="0">
                <a:solidFill>
                  <a:srgbClr val="7030A0"/>
                </a:solidFill>
                <a:latin typeface="Papyrus" panose="03070502060502030205" pitchFamily="66" charset="0"/>
              </a:rPr>
              <a:t>BOUNCE BACK STRATEGY?</a:t>
            </a:r>
            <a:endParaRPr lang="en-US" sz="4800" b="1" dirty="0">
              <a:solidFill>
                <a:schemeClr val="tx2"/>
              </a:solidFill>
              <a:latin typeface="Harrington" panose="04040505050A02020702" pitchFamily="82" charset="0"/>
            </a:endParaRPr>
          </a:p>
          <a:p>
            <a:pPr algn="ctr"/>
            <a:r>
              <a:rPr lang="en-US" sz="4800" b="1" dirty="0">
                <a:solidFill>
                  <a:schemeClr val="tx2"/>
                </a:solidFill>
                <a:latin typeface="Harrington" panose="04040505050A02020702" pitchFamily="82" charset="0"/>
              </a:rPr>
              <a:t>BOUN</a:t>
            </a:r>
          </a:p>
        </p:txBody>
      </p:sp>
      <p:pic>
        <p:nvPicPr>
          <p:cNvPr id="5" name="Picture 4">
            <a:extLst>
              <a:ext uri="{FF2B5EF4-FFF2-40B4-BE49-F238E27FC236}">
                <a16:creationId xmlns:a16="http://schemas.microsoft.com/office/drawing/2014/main" id="{7E562DE6-90B0-092E-E9C6-F22490F3C6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01253" y="0"/>
            <a:ext cx="6007509" cy="6858000"/>
          </a:xfrm>
          <a:prstGeom prst="rect">
            <a:avLst/>
          </a:prstGeom>
        </p:spPr>
      </p:pic>
      <p:sp>
        <p:nvSpPr>
          <p:cNvPr id="6" name="TextBox 5">
            <a:extLst>
              <a:ext uri="{FF2B5EF4-FFF2-40B4-BE49-F238E27FC236}">
                <a16:creationId xmlns:a16="http://schemas.microsoft.com/office/drawing/2014/main" id="{61FE8A24-007F-A8BD-FC9E-59A76093F925}"/>
              </a:ext>
            </a:extLst>
          </p:cNvPr>
          <p:cNvSpPr txBox="1"/>
          <p:nvPr/>
        </p:nvSpPr>
        <p:spPr>
          <a:xfrm>
            <a:off x="2704764" y="6858000"/>
            <a:ext cx="67824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omic Sans MS"/>
                <a:ea typeface="+mn-ea"/>
                <a:cs typeface="Arial"/>
                <a:hlinkClick r:id="rId3" tooltip="http://thingsweforget.blogspot.com/2015/10/1152-happiness-is-form-of-courage.html"/>
              </a:rPr>
              <a:t>This Photo</a:t>
            </a:r>
            <a:r>
              <a:rPr kumimoji="0" lang="en-US" sz="900" b="0" i="0" u="none" strike="noStrike" kern="1200" cap="none" spc="0" normalizeH="0" baseline="0" noProof="0">
                <a:ln>
                  <a:noFill/>
                </a:ln>
                <a:solidFill>
                  <a:srgbClr val="000000"/>
                </a:solidFill>
                <a:effectLst/>
                <a:uLnTx/>
                <a:uFillTx/>
                <a:latin typeface="Comic Sans MS"/>
                <a:ea typeface="+mn-ea"/>
                <a:cs typeface="Arial"/>
              </a:rPr>
              <a:t> by Unknown Author is licensed under </a:t>
            </a:r>
            <a:r>
              <a:rPr kumimoji="0" lang="en-US" sz="900" b="0" i="0" u="none" strike="noStrike" kern="1200" cap="none" spc="0" normalizeH="0" baseline="0" noProof="0">
                <a:ln>
                  <a:noFill/>
                </a:ln>
                <a:solidFill>
                  <a:srgbClr val="000000"/>
                </a:solidFill>
                <a:effectLst/>
                <a:uLnTx/>
                <a:uFillTx/>
                <a:latin typeface="Comic Sans MS"/>
                <a:ea typeface="+mn-ea"/>
                <a:cs typeface="Arial"/>
                <a:hlinkClick r:id="rId4" tooltip="https://creativecommons.org/licenses/by-nc-nd/3.0/"/>
              </a:rPr>
              <a:t>CC BY-NC-ND</a:t>
            </a:r>
            <a:endParaRPr kumimoji="0" lang="en-US" sz="900" b="0" i="0" u="none" strike="noStrike" kern="1200" cap="none" spc="0" normalizeH="0" baseline="0" noProof="0">
              <a:ln>
                <a:noFill/>
              </a:ln>
              <a:solidFill>
                <a:srgbClr val="000000"/>
              </a:solidFill>
              <a:effectLst/>
              <a:uLnTx/>
              <a:uFillTx/>
              <a:latin typeface="Comic Sans MS"/>
              <a:ea typeface="+mn-ea"/>
              <a:cs typeface="Arial"/>
            </a:endParaRPr>
          </a:p>
        </p:txBody>
      </p:sp>
    </p:spTree>
    <p:extLst>
      <p:ext uri="{BB962C8B-B14F-4D97-AF65-F5344CB8AC3E}">
        <p14:creationId xmlns:p14="http://schemas.microsoft.com/office/powerpoint/2010/main" val="382882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4">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4">
                                            <p:txEl>
                                              <p:pRg st="1" end="1"/>
                                            </p:txEl>
                                          </p:spTgt>
                                        </p:tgtEl>
                                        <p:attrNameLst>
                                          <p:attrName>style.fontWeight</p:attrName>
                                        </p:attrNameLst>
                                      </p:cBhvr>
                                      <p:to>
                                        <p:strVal val="bold"/>
                                      </p:to>
                                    </p:set>
                                  </p:childTnLst>
                                </p:cTn>
                              </p:par>
                              <p:par>
                                <p:cTn id="11" presetID="15" presetClass="emph" presetSubtype="0" nodeType="withEffect">
                                  <p:stCondLst>
                                    <p:cond delay="0"/>
                                  </p:stCondLst>
                                  <p:iterate type="lt">
                                    <p:tmAbs val="25"/>
                                  </p:iterate>
                                  <p:childTnLst>
                                    <p:set>
                                      <p:cBhvr override="childStyle">
                                        <p:cTn id="12" dur="indefinite"/>
                                        <p:tgtEl>
                                          <p:spTgt spid="4">
                                            <p:txEl>
                                              <p:pRg st="2" end="2"/>
                                            </p:txEl>
                                          </p:spTgt>
                                        </p:tgtEl>
                                        <p:attrNameLst>
                                          <p:attrName>style.fontWeight</p:attrName>
                                        </p:attrNameLst>
                                      </p:cBhvr>
                                      <p:to>
                                        <p:strVal val="bold"/>
                                      </p:to>
                                    </p:set>
                                  </p:childTnLst>
                                </p:cTn>
                              </p:par>
                              <p:par>
                                <p:cTn id="13" presetID="15" presetClass="emph" presetSubtype="0" nodeType="withEffect">
                                  <p:stCondLst>
                                    <p:cond delay="0"/>
                                  </p:stCondLst>
                                  <p:iterate type="lt">
                                    <p:tmAbs val="25"/>
                                  </p:iterate>
                                  <p:childTnLst>
                                    <p:set>
                                      <p:cBhvr override="childStyle">
                                        <p:cTn id="14" dur="indefinite"/>
                                        <p:tgtEl>
                                          <p:spTgt spid="4">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5.jpeg"/></Relationships>
</file>

<file path=ppt/theme/_rels/them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19.xml.rels><?xml version="1.0" encoding="UTF-8" standalone="yes"?>
<Relationships xmlns="http://schemas.openxmlformats.org/package/2006/relationships"><Relationship Id="rId1" Type="http://schemas.openxmlformats.org/officeDocument/2006/relationships/image" Target="../media/image5.jpeg"/></Relationships>
</file>

<file path=ppt/theme/_rels/them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_rels/theme25.xml.rels><?xml version="1.0" encoding="UTF-8" standalone="yes"?>
<Relationships xmlns="http://schemas.openxmlformats.org/package/2006/relationships"><Relationship Id="rId1" Type="http://schemas.openxmlformats.org/officeDocument/2006/relationships/image" Target="../media/image5.jpeg"/></Relationships>
</file>

<file path=ppt/theme/_rels/theme32.xml.rels><?xml version="1.0" encoding="UTF-8" standalone="yes"?>
<Relationships xmlns="http://schemas.openxmlformats.org/package/2006/relationships"><Relationship Id="rId1" Type="http://schemas.openxmlformats.org/officeDocument/2006/relationships/image" Target="../media/image21.jpeg"/></Relationships>
</file>

<file path=ppt/theme/_rels/theme9.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Crayons">
  <a:themeElements>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rayons">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Soho">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12.xml><?xml version="1.0" encoding="utf-8"?>
<a:theme xmlns:a="http://schemas.openxmlformats.org/drawingml/2006/main" name="2_Autumn">
  <a:themeElements>
    <a:clrScheme name="Autumn">
      <a:dk1>
        <a:sysClr val="windowText" lastClr="000000"/>
      </a:dk1>
      <a:lt1>
        <a:sysClr val="window" lastClr="FFFFFF"/>
      </a:lt1>
      <a:dk2>
        <a:srgbClr val="B01F0F"/>
      </a:dk2>
      <a:lt2>
        <a:srgbClr val="FF9000"/>
      </a:lt2>
      <a:accent1>
        <a:srgbClr val="ED4600"/>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Autumn">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objectDefaults/>
  <a:extraClrSchemeLst/>
</a:theme>
</file>

<file path=ppt/theme/theme13.xml><?xml version="1.0" encoding="utf-8"?>
<a:theme xmlns:a="http://schemas.openxmlformats.org/drawingml/2006/main" name="16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Serenity 16x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extLst>
    <a:ext uri="{05A4C25C-085E-4340-85A3-A5531E510DB2}">
      <thm15:themeFamily xmlns:thm15="http://schemas.microsoft.com/office/thememl/2012/main" name="TF02801109.potx" id="{B47C65E8-9F73-4C4F-A3C2-84725F71438E}" vid="{CFC30A9F-F7E5-41F4-B6B7-D2E5B79E3BFB}"/>
    </a:ext>
  </a:ext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ShapesVTI">
  <a:themeElements>
    <a:clrScheme name="Shapes">
      <a:dk1>
        <a:sysClr val="windowText" lastClr="000000"/>
      </a:dk1>
      <a:lt1>
        <a:sysClr val="window" lastClr="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18.xml><?xml version="1.0" encoding="utf-8"?>
<a:theme xmlns:a="http://schemas.openxmlformats.org/drawingml/2006/main" name="6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Soho">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2.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2.xml><?xml version="1.0" encoding="utf-8"?>
<a:theme xmlns:a="http://schemas.openxmlformats.org/drawingml/2006/main" name="17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Spring">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24.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Soho">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26.xml><?xml version="1.0" encoding="utf-8"?>
<a:theme xmlns:a="http://schemas.openxmlformats.org/drawingml/2006/main" name="3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rayons">
  <a:themeElements>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rayons">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Autumn">
  <a:themeElements>
    <a:clrScheme name="Autumn">
      <a:dk1>
        <a:sysClr val="windowText" lastClr="000000"/>
      </a:dk1>
      <a:lt1>
        <a:sysClr val="window" lastClr="FFFFFF"/>
      </a:lt1>
      <a:dk2>
        <a:srgbClr val="B01F0F"/>
      </a:dk2>
      <a:lt2>
        <a:srgbClr val="FF9000"/>
      </a:lt2>
      <a:accent1>
        <a:srgbClr val="ED4600"/>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Autumn">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objectDefaults/>
  <a:extraClrSchemeLst/>
</a:theme>
</file>

<file path=ppt/theme/theme3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3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Spring">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Japanese Waves">
  <a:themeElements>
    <a:clrScheme name="Japanese Waves 2">
      <a:dk1>
        <a:srgbClr val="2D2525"/>
      </a:dk1>
      <a:lt1>
        <a:srgbClr val="A7B4B7"/>
      </a:lt1>
      <a:dk2>
        <a:srgbClr val="061C62"/>
      </a:dk2>
      <a:lt2>
        <a:srgbClr val="484719"/>
      </a:lt2>
      <a:accent1>
        <a:srgbClr val="D8D688"/>
      </a:accent1>
      <a:accent2>
        <a:srgbClr val="5C6D90"/>
      </a:accent2>
      <a:accent3>
        <a:srgbClr val="D0D6D8"/>
      </a:accent3>
      <a:accent4>
        <a:srgbClr val="251E1E"/>
      </a:accent4>
      <a:accent5>
        <a:srgbClr val="E9E8C3"/>
      </a:accent5>
      <a:accent6>
        <a:srgbClr val="536282"/>
      </a:accent6>
      <a:hlink>
        <a:srgbClr val="365D96"/>
      </a:hlink>
      <a:folHlink>
        <a:srgbClr val="586840"/>
      </a:folHlink>
    </a:clrScheme>
    <a:fontScheme name="Japanese Wav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Japanese Waves 1">
        <a:dk1>
          <a:srgbClr val="000000"/>
        </a:dk1>
        <a:lt1>
          <a:srgbClr val="DDDDDD"/>
        </a:lt1>
        <a:dk2>
          <a:srgbClr val="20326C"/>
        </a:dk2>
        <a:lt2>
          <a:srgbClr val="E3E2AA"/>
        </a:lt2>
        <a:accent1>
          <a:srgbClr val="B3A53D"/>
        </a:accent1>
        <a:accent2>
          <a:srgbClr val="4273B9"/>
        </a:accent2>
        <a:accent3>
          <a:srgbClr val="ABADBA"/>
        </a:accent3>
        <a:accent4>
          <a:srgbClr val="BDBDBD"/>
        </a:accent4>
        <a:accent5>
          <a:srgbClr val="D6CFAF"/>
        </a:accent5>
        <a:accent6>
          <a:srgbClr val="3B68A7"/>
        </a:accent6>
        <a:hlink>
          <a:srgbClr val="5B6C8D"/>
        </a:hlink>
        <a:folHlink>
          <a:srgbClr val="58804E"/>
        </a:folHlink>
      </a:clrScheme>
      <a:clrMap bg1="dk2" tx1="lt1" bg2="dk1" tx2="lt2" accent1="accent1" accent2="accent2" accent3="accent3" accent4="accent4" accent5="accent5" accent6="accent6" hlink="hlink" folHlink="folHlink"/>
    </a:extraClrScheme>
    <a:extraClrScheme>
      <a:clrScheme name="Japanese Waves 2">
        <a:dk1>
          <a:srgbClr val="2D2525"/>
        </a:dk1>
        <a:lt1>
          <a:srgbClr val="A7B4B7"/>
        </a:lt1>
        <a:dk2>
          <a:srgbClr val="061C62"/>
        </a:dk2>
        <a:lt2>
          <a:srgbClr val="484719"/>
        </a:lt2>
        <a:accent1>
          <a:srgbClr val="D8D688"/>
        </a:accent1>
        <a:accent2>
          <a:srgbClr val="5C6D90"/>
        </a:accent2>
        <a:accent3>
          <a:srgbClr val="D0D6D8"/>
        </a:accent3>
        <a:accent4>
          <a:srgbClr val="251E1E"/>
        </a:accent4>
        <a:accent5>
          <a:srgbClr val="E9E8C3"/>
        </a:accent5>
        <a:accent6>
          <a:srgbClr val="536282"/>
        </a:accent6>
        <a:hlink>
          <a:srgbClr val="365D96"/>
        </a:hlink>
        <a:folHlink>
          <a:srgbClr val="586840"/>
        </a:folHlink>
      </a:clrScheme>
      <a:clrMap bg1="lt1" tx1="dk1" bg2="lt2" tx2="dk2" accent1="accent1" accent2="accent2" accent3="accent3" accent4="accent4" accent5="accent5" accent6="accent6" hlink="hlink" folHlink="folHlink"/>
    </a:extraClrScheme>
    <a:extraClrScheme>
      <a:clrScheme name="Japanese Waves 3">
        <a:dk1>
          <a:srgbClr val="000000"/>
        </a:dk1>
        <a:lt1>
          <a:srgbClr val="FFFFFF"/>
        </a:lt1>
        <a:dk2>
          <a:srgbClr val="000000"/>
        </a:dk2>
        <a:lt2>
          <a:srgbClr val="4D4D4D"/>
        </a:lt2>
        <a:accent1>
          <a:srgbClr val="808080"/>
        </a:accent1>
        <a:accent2>
          <a:srgbClr val="292929"/>
        </a:accent2>
        <a:accent3>
          <a:srgbClr val="FFFFFF"/>
        </a:accent3>
        <a:accent4>
          <a:srgbClr val="000000"/>
        </a:accent4>
        <a:accent5>
          <a:srgbClr val="C0C0C0"/>
        </a:accent5>
        <a:accent6>
          <a:srgbClr val="242424"/>
        </a:accent6>
        <a:hlink>
          <a:srgbClr val="4D4D4D"/>
        </a:hlink>
        <a:folHlink>
          <a:srgbClr val="8D8D8D"/>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rushVTI">
  <a:themeElements>
    <a:clrScheme name="AnalogousFromDarkSeedLeftStep">
      <a:dk1>
        <a:srgbClr val="000000"/>
      </a:dk1>
      <a:lt1>
        <a:srgbClr val="FFFFFF"/>
      </a:lt1>
      <a:dk2>
        <a:srgbClr val="243141"/>
      </a:dk2>
      <a:lt2>
        <a:srgbClr val="E3E8E2"/>
      </a:lt2>
      <a:accent1>
        <a:srgbClr val="CB29E7"/>
      </a:accent1>
      <a:accent2>
        <a:srgbClr val="7A30D9"/>
      </a:accent2>
      <a:accent3>
        <a:srgbClr val="4542EA"/>
      </a:accent3>
      <a:accent4>
        <a:srgbClr val="1763D5"/>
      </a:accent4>
      <a:accent5>
        <a:srgbClr val="25B1D1"/>
      </a:accent5>
      <a:accent6>
        <a:srgbClr val="14B993"/>
      </a:accent6>
      <a:hlink>
        <a:srgbClr val="3C8AB4"/>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9.xml><?xml version="1.0" encoding="utf-8"?>
<a:theme xmlns:a="http://schemas.openxmlformats.org/drawingml/2006/main" name="1_Coutur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512</TotalTime>
  <Words>2720</Words>
  <Application>Microsoft Office PowerPoint</Application>
  <PresentationFormat>Widescreen</PresentationFormat>
  <Paragraphs>393</Paragraphs>
  <Slides>84</Slides>
  <Notes>8</Notes>
  <HiddenSlides>0</HiddenSlides>
  <MMClips>1</MMClips>
  <ScaleCrop>false</ScaleCrop>
  <HeadingPairs>
    <vt:vector size="6" baseType="variant">
      <vt:variant>
        <vt:lpstr>Fonts Used</vt:lpstr>
      </vt:variant>
      <vt:variant>
        <vt:i4>39</vt:i4>
      </vt:variant>
      <vt:variant>
        <vt:lpstr>Theme</vt:lpstr>
      </vt:variant>
      <vt:variant>
        <vt:i4>32</vt:i4>
      </vt:variant>
      <vt:variant>
        <vt:lpstr>Slide Titles</vt:lpstr>
      </vt:variant>
      <vt:variant>
        <vt:i4>84</vt:i4>
      </vt:variant>
    </vt:vector>
  </HeadingPairs>
  <TitlesOfParts>
    <vt:vector size="155" baseType="lpstr">
      <vt:lpstr>AR BONNIE</vt:lpstr>
      <vt:lpstr>AR CARTER</vt:lpstr>
      <vt:lpstr>AR CHRISTY</vt:lpstr>
      <vt:lpstr>AR HERMANN</vt:lpstr>
      <vt:lpstr>Arabic Typesetting</vt:lpstr>
      <vt:lpstr>Arial</vt:lpstr>
      <vt:lpstr>Avenir Next LT Pro</vt:lpstr>
      <vt:lpstr>Bahnschrift Light SemiCondensed</vt:lpstr>
      <vt:lpstr>Bradley Hand ITC</vt:lpstr>
      <vt:lpstr>Brush Script MT</vt:lpstr>
      <vt:lpstr>Calibri</vt:lpstr>
      <vt:lpstr>Calibri Light</vt:lpstr>
      <vt:lpstr>Candara</vt:lpstr>
      <vt:lpstr>Castellar</vt:lpstr>
      <vt:lpstr>Century Gothic</vt:lpstr>
      <vt:lpstr>Chiller</vt:lpstr>
      <vt:lpstr>Comic Sans MS</vt:lpstr>
      <vt:lpstr>Constantia</vt:lpstr>
      <vt:lpstr>Courier New</vt:lpstr>
      <vt:lpstr>Ebrima</vt:lpstr>
      <vt:lpstr>Elephant</vt:lpstr>
      <vt:lpstr>Eras Medium ITC</vt:lpstr>
      <vt:lpstr>Euphemia</vt:lpstr>
      <vt:lpstr>Felix Titling</vt:lpstr>
      <vt:lpstr>Garamond</vt:lpstr>
      <vt:lpstr>Georgia</vt:lpstr>
      <vt:lpstr>Harrington</vt:lpstr>
      <vt:lpstr>Helvetica Light</vt:lpstr>
      <vt:lpstr>Ink Free</vt:lpstr>
      <vt:lpstr>Magneto</vt:lpstr>
      <vt:lpstr>Papyrus</vt:lpstr>
      <vt:lpstr>Raleway</vt:lpstr>
      <vt:lpstr>Tempus Sans ITC</vt:lpstr>
      <vt:lpstr>Times New Roman</vt:lpstr>
      <vt:lpstr>Trebuchet MS</vt:lpstr>
      <vt:lpstr>Tw Cen MT</vt:lpstr>
      <vt:lpstr>Verdana</vt:lpstr>
      <vt:lpstr>Wingdings</vt:lpstr>
      <vt:lpstr>Wingdings 2</vt:lpstr>
      <vt:lpstr>Office Theme</vt:lpstr>
      <vt:lpstr>Dad`s Tie</vt:lpstr>
      <vt:lpstr>1_Crayons</vt:lpstr>
      <vt:lpstr>4_Office Theme</vt:lpstr>
      <vt:lpstr>3_Spring</vt:lpstr>
      <vt:lpstr>2_Office Theme</vt:lpstr>
      <vt:lpstr>1_Japanese Waves</vt:lpstr>
      <vt:lpstr>BrushVTI</vt:lpstr>
      <vt:lpstr>1_Couture</vt:lpstr>
      <vt:lpstr>4_Crayons</vt:lpstr>
      <vt:lpstr>2_Soho</vt:lpstr>
      <vt:lpstr>2_Autumn</vt:lpstr>
      <vt:lpstr>16_Dad`s Tie</vt:lpstr>
      <vt:lpstr>1_Paper</vt:lpstr>
      <vt:lpstr>Serenity 16x9</vt:lpstr>
      <vt:lpstr>1_Office Theme</vt:lpstr>
      <vt:lpstr>ShapesVTI</vt:lpstr>
      <vt:lpstr>6_Dad`s Tie</vt:lpstr>
      <vt:lpstr>5_Soho</vt:lpstr>
      <vt:lpstr>6_Office Theme</vt:lpstr>
      <vt:lpstr>1_Civic</vt:lpstr>
      <vt:lpstr>17_Dad`s Tie</vt:lpstr>
      <vt:lpstr>4_Spring</vt:lpstr>
      <vt:lpstr>Nature</vt:lpstr>
      <vt:lpstr>3_Soho</vt:lpstr>
      <vt:lpstr>3_Dad`s Tie</vt:lpstr>
      <vt:lpstr>1_Dad`s Tie</vt:lpstr>
      <vt:lpstr>3_Nature</vt:lpstr>
      <vt:lpstr>5_Office Theme</vt:lpstr>
      <vt:lpstr>7_Autumn</vt:lpstr>
      <vt:lpstr>3_Office Theme</vt:lpstr>
      <vt:lpstr>Opulent</vt:lpstr>
      <vt:lpstr> Alaska ECE professionals  hats off to you. </vt:lpstr>
      <vt:lpstr>Dear dedicated      Dear dedicated Anchorage AEYC   professionals</vt:lpstr>
      <vt:lpstr>What frightened children need from adults </vt:lpstr>
      <vt:lpstr>To  BOUNCE BACK from giving up , WHAT:</vt:lpstr>
      <vt:lpstr>Are you</vt:lpstr>
      <vt:lpstr>PowerPoint Presentation</vt:lpstr>
      <vt:lpstr>SAFEGUARDs &amp; Boundaries </vt:lpstr>
      <vt:lpstr>What helps you choose HOPE  over FEAR? HOPE heals our weary souls FEAR steals our birthright to joy HIGH TIME TO STEP UP &amp; HELP OUT our attitudes</vt:lpstr>
      <vt:lpstr>To  BOUNCE BACK from giving up , WHAT:</vt:lpstr>
      <vt:lpstr>Choosing hope over despair: What choice do we have?</vt:lpstr>
      <vt:lpstr>Ever since HAPPINESS heard your name </vt:lpstr>
      <vt:lpstr>PowerPoint Presentation</vt:lpstr>
      <vt:lpstr>PowerPoint Presentation</vt:lpstr>
      <vt:lpstr>PowerPoint Presentation</vt:lpstr>
      <vt:lpstr>BRAIN MATTERS</vt:lpstr>
      <vt:lpstr> hope reframes    fear, SHAME drain  OUR BRAINS</vt:lpstr>
      <vt:lpstr>PowerPoint Presentation</vt:lpstr>
      <vt:lpstr> </vt:lpstr>
      <vt:lpstr>  To run on all cylanders </vt:lpstr>
      <vt:lpstr> </vt:lpstr>
      <vt:lpstr>SIMPLE THINGS Sing Dance Give back Be in nature Connect heart to heart Accept don’t judge Seek the gifts, treasures</vt:lpstr>
      <vt:lpstr>Name three adult behaviors that  PUSH your BUTTONs;  One child behavior that gets you.</vt:lpstr>
      <vt:lpstr>       What makes  us crabby despairing, guit?</vt:lpstr>
      <vt:lpstr>PowerPoint Presentation</vt:lpstr>
      <vt:lpstr>PowerPoint Presentation</vt:lpstr>
      <vt:lpstr>PowerPoint Presentation</vt:lpstr>
      <vt:lpstr>PowerPoint Presentation</vt:lpstr>
      <vt:lpstr>PowerPoint Presentation</vt:lpstr>
      <vt:lpstr>Some BEHAVIORS  drive up cray-cray.</vt:lpstr>
      <vt:lpstr>s</vt:lpstr>
      <vt:lpstr>Locked into Fear or anger, we can’t fathom being free </vt:lpstr>
      <vt:lpstr>PowerPoint Presentation</vt:lpstr>
      <vt:lpstr>PowerPoint Presentation</vt:lpstr>
      <vt:lpstr>Recall a: 1) stand-off  &amp; 2) break-through with a child, parent, team mate </vt:lpstr>
      <vt:lpstr>PowerPoint Presentation</vt:lpstr>
      <vt:lpstr>I hate my Mommy/Daddies!  Can you take me home with you, teacher?</vt:lpstr>
      <vt:lpstr>PowerPoint Presentation</vt:lpstr>
      <vt:lpstr>Name three adult behaviors that PUSH your BUTTONs. One child behavior that gets you.</vt:lpstr>
      <vt:lpstr>HAPPINESS is running through the streets to find YOU</vt:lpstr>
      <vt:lpstr>WHAT do ANXIOUS CHILDREN NEED MOST to be able to  LEARN &amp; THRIVE?</vt:lpstr>
      <vt:lpstr>Safety -Dr. John Medina, ACEs study author</vt:lpstr>
      <vt:lpstr> </vt:lpstr>
      <vt:lpstr>PowerPoint Presentation</vt:lpstr>
      <vt:lpstr> How do we  recalibrate negativity? Humor, Laughter, Play</vt:lpstr>
      <vt:lpstr>Play is the brain’s jungle-gym</vt:lpstr>
      <vt:lpstr> </vt:lpstr>
      <vt:lpstr>The last of the human freedoms is the ability to choose one’s attitude in any given set of circumstances.        Viktor Frankl, Man’s search for meaning</vt:lpstr>
      <vt:lpstr>PowerPoint Presentation</vt:lpstr>
      <vt:lpstr>     Perspective </vt:lpstr>
      <vt:lpstr>PowerPoint Presentation</vt:lpstr>
      <vt:lpstr>A love  of learning</vt:lpstr>
      <vt:lpstr> Tools to restore your Professionalism &amp; Prevent amygdala hijacks</vt:lpstr>
      <vt:lpstr>How does NATURE teach us RESILIENCE?  Where do you go to restore your soul?  What’s your sacred place on earth? Holy ground?  Who do you become in your sacred place?</vt:lpstr>
      <vt:lpstr>PowerPoint Presentation</vt:lpstr>
      <vt:lpstr>PowerPoint Presentation</vt:lpstr>
      <vt:lpstr>Invite HAPPINESS to be your BFF even/especially in the darkest of times</vt:lpstr>
      <vt:lpstr>Choose HOPE  over FEAR HOPE heals FEAR steals our birthright to joy</vt:lpstr>
      <vt:lpstr> </vt:lpstr>
      <vt:lpstr>PowerPoint Presentation</vt:lpstr>
      <vt:lpstr>  WHAT DOES  HOPE MEAN  TO YOU? SPELL IT OUT</vt:lpstr>
      <vt:lpstr>Hope helps us find  What’s right with  you? Me? Us?</vt:lpstr>
      <vt:lpstr>  CHOOSE HOPE CHOOSE LOVE </vt:lpstr>
      <vt:lpstr>HOPE-based or FEAR-based interactions</vt:lpstr>
      <vt:lpstr>PowerPoint Presentation</vt:lpstr>
      <vt:lpstr>Trauma is my most rigorous guide.  Trauma is my unchosen but compelling pathway to a life of meaning, an uplifting appreciation of beauty, and a deeply anchored  conviction to make the world better for every child.                    </vt:lpstr>
      <vt:lpstr>PowerPoint Presentation</vt:lpstr>
      <vt:lpstr> RESILIENCE that “won’t quit, we’ve got this”  bounce back against odds capacity derives from______________and  how do we make sure it prevails?</vt:lpstr>
      <vt:lpstr>How to recalibrate to co-create RELATIONAL SANCTUARIES?</vt:lpstr>
      <vt:lpstr>Nobody else can live  the life you live.   And, even though   no human being is perfect,   We always have the chance  to bring what’s unique about us  to life.                                      Fred Rogers  </vt:lpstr>
      <vt:lpstr>To grow through hard times,  children &amp; adults need to feel</vt:lpstr>
      <vt:lpstr>PowerPoint Presentation</vt:lpstr>
      <vt:lpstr>Resiliency requires Safety, freedom from threat of  harm, loss, danger consists of  </vt:lpstr>
      <vt:lpstr>   The toughest thing is to love somebody who has done something mean to you, especially when that somebody is yourself.   Look inside yourself and find that loving part of you.  Take good care of that part because it helps you love your neighbor.                                      -Fred Rogers </vt:lpstr>
      <vt:lpstr>      Your expectations for yourself:       Pre-judging/Bias vs. Desire to Learn</vt:lpstr>
      <vt:lpstr>LIFE’S TOO SHORT</vt:lpstr>
      <vt:lpstr>To honor your BFF, HAPPINESS</vt:lpstr>
      <vt:lpstr>Your spiritual intelligence</vt:lpstr>
      <vt:lpstr>WE ARE THE MOST SPIRITUAL</vt:lpstr>
      <vt:lpstr>Translating trauma’s harsh legacy into healing</vt:lpstr>
      <vt:lpstr>PowerPoint Presentation</vt:lpstr>
      <vt:lpstr>Name one difference you dearly want to make having lived through these traumatic times </vt:lpstr>
      <vt:lpstr> It’s high time to rewrite Humpty Dumpty: Offer HOPE</vt:lpstr>
      <vt:lpstr>      Mental health statistics after 2 years of pandemic: What would you expect them to be?</vt:lpstr>
      <vt:lpstr>The choice is yours:  Will you choose  hope or fear, promise or dread,    kindness or shame  what’s right or what’s wrong? YES or NO  to your grand adventure?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HATS   OFF  TO  YOU!</dc:title>
  <dc:creator>Holly Elissa Bruno</dc:creator>
  <cp:lastModifiedBy>Holly Elissa Bruno</cp:lastModifiedBy>
  <cp:revision>18</cp:revision>
  <dcterms:created xsi:type="dcterms:W3CDTF">2022-07-28T05:00:28Z</dcterms:created>
  <dcterms:modified xsi:type="dcterms:W3CDTF">2022-09-29T17:11:07Z</dcterms:modified>
</cp:coreProperties>
</file>